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113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178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4118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247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4065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575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268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007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757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040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191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362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202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720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014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900339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AROKYASUDHA T</a:t>
            </a:r>
          </a:p>
          <a:p>
            <a:pPr algn="l"/>
            <a:r>
              <a:rPr lang="en-IN" dirty="0">
                <a:solidFill>
                  <a:schemeClr val="tx1"/>
                </a:solidFill>
                <a:latin typeface="Times New Roman" panose="02020603050405020304" pitchFamily="18" charset="0"/>
                <a:cs typeface="Times New Roman" panose="02020603050405020304" pitchFamily="18" charset="0"/>
              </a:rPr>
              <a:t>REGISTER NO: 312207845</a:t>
            </a: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Facet</Template>
  <TotalTime>141</TotalTime>
  <Words>743</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Quotable</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arokyasudha9@gmail.com</cp:lastModifiedBy>
  <cp:revision>3</cp:revision>
  <dcterms:created xsi:type="dcterms:W3CDTF">2024-08-28T07:48:53Z</dcterms:created>
  <dcterms:modified xsi:type="dcterms:W3CDTF">2024-08-28T11:02:30Z</dcterms:modified>
</cp:coreProperties>
</file>