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BE50E-BDAD-4916-8103-8937DC01040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963B4C-AC81-4661-988F-CEDDB0CBA9F7}">
      <dgm:prSet/>
      <dgm:spPr/>
      <dgm:t>
        <a:bodyPr/>
        <a:lstStyle/>
        <a:p>
          <a:r>
            <a:rPr lang="en-US" b="0" i="0"/>
            <a:t>Git is a distributed version control system (DVCS) that allows developers to track changes made to their code and collaborate on projects. It was created by Linus Torvalds in 2005.</a:t>
          </a:r>
          <a:endParaRPr lang="en-US"/>
        </a:p>
      </dgm:t>
    </dgm:pt>
    <dgm:pt modelId="{655F04B0-25CF-4C2E-ACB7-4BB407313E19}" type="parTrans" cxnId="{B8E2AFB8-A79A-4242-80BD-9E361F9F1241}">
      <dgm:prSet/>
      <dgm:spPr/>
      <dgm:t>
        <a:bodyPr/>
        <a:lstStyle/>
        <a:p>
          <a:endParaRPr lang="en-US"/>
        </a:p>
      </dgm:t>
    </dgm:pt>
    <dgm:pt modelId="{E23EFFC0-3A5A-42F1-B6B9-5D966FE46156}" type="sibTrans" cxnId="{B8E2AFB8-A79A-4242-80BD-9E361F9F1241}">
      <dgm:prSet/>
      <dgm:spPr/>
      <dgm:t>
        <a:bodyPr/>
        <a:lstStyle/>
        <a:p>
          <a:endParaRPr lang="en-US"/>
        </a:p>
      </dgm:t>
    </dgm:pt>
    <dgm:pt modelId="{6B8E9791-4F0C-47AA-8CEE-9D185B3F1D13}">
      <dgm:prSet/>
      <dgm:spPr/>
      <dgm:t>
        <a:bodyPr/>
        <a:lstStyle/>
        <a:p>
          <a:r>
            <a:rPr lang="en-US" b="0" i="0" dirty="0"/>
            <a:t>Git is a command-line tool that allows developers to create local repositories on their computer and track changes made to the files in those repositories. </a:t>
          </a:r>
        </a:p>
      </dgm:t>
    </dgm:pt>
    <dgm:pt modelId="{5C55C3BB-EBC0-40D6-96A9-0F8292749627}" type="parTrans" cxnId="{D78C13F0-5A3C-4FBB-92E9-EF1C77D30714}">
      <dgm:prSet/>
      <dgm:spPr/>
      <dgm:t>
        <a:bodyPr/>
        <a:lstStyle/>
        <a:p>
          <a:endParaRPr lang="en-US"/>
        </a:p>
      </dgm:t>
    </dgm:pt>
    <dgm:pt modelId="{5A2D5333-A053-4D06-8A71-A19C68F6C966}" type="sibTrans" cxnId="{D78C13F0-5A3C-4FBB-92E9-EF1C77D30714}">
      <dgm:prSet/>
      <dgm:spPr/>
      <dgm:t>
        <a:bodyPr/>
        <a:lstStyle/>
        <a:p>
          <a:endParaRPr lang="en-US"/>
        </a:p>
      </dgm:t>
    </dgm:pt>
    <dgm:pt modelId="{C43AD1E5-73E3-4E29-8E79-7845098D8187}" type="pres">
      <dgm:prSet presAssocID="{98EBE50E-BDAD-4916-8103-8937DC010409}" presName="outerComposite" presStyleCnt="0">
        <dgm:presLayoutVars>
          <dgm:chMax val="5"/>
          <dgm:dir/>
          <dgm:resizeHandles val="exact"/>
        </dgm:presLayoutVars>
      </dgm:prSet>
      <dgm:spPr/>
    </dgm:pt>
    <dgm:pt modelId="{13429D55-1DA4-41E4-A050-83C440A17D7E}" type="pres">
      <dgm:prSet presAssocID="{98EBE50E-BDAD-4916-8103-8937DC010409}" presName="dummyMaxCanvas" presStyleCnt="0">
        <dgm:presLayoutVars/>
      </dgm:prSet>
      <dgm:spPr/>
    </dgm:pt>
    <dgm:pt modelId="{B2A2F2C6-36E1-42EA-A155-7370AB8B6E79}" type="pres">
      <dgm:prSet presAssocID="{98EBE50E-BDAD-4916-8103-8937DC010409}" presName="TwoNodes_1" presStyleLbl="node1" presStyleIdx="0" presStyleCnt="2">
        <dgm:presLayoutVars>
          <dgm:bulletEnabled val="1"/>
        </dgm:presLayoutVars>
      </dgm:prSet>
      <dgm:spPr/>
    </dgm:pt>
    <dgm:pt modelId="{0ACD9C63-15EE-45BD-B48C-55567A945F42}" type="pres">
      <dgm:prSet presAssocID="{98EBE50E-BDAD-4916-8103-8937DC010409}" presName="TwoNodes_2" presStyleLbl="node1" presStyleIdx="1" presStyleCnt="2">
        <dgm:presLayoutVars>
          <dgm:bulletEnabled val="1"/>
        </dgm:presLayoutVars>
      </dgm:prSet>
      <dgm:spPr/>
    </dgm:pt>
    <dgm:pt modelId="{7E3A27F4-1CCC-4B28-BAFF-79DDA33D48C1}" type="pres">
      <dgm:prSet presAssocID="{98EBE50E-BDAD-4916-8103-8937DC010409}" presName="TwoConn_1-2" presStyleLbl="fgAccFollowNode1" presStyleIdx="0" presStyleCnt="1">
        <dgm:presLayoutVars>
          <dgm:bulletEnabled val="1"/>
        </dgm:presLayoutVars>
      </dgm:prSet>
      <dgm:spPr/>
    </dgm:pt>
    <dgm:pt modelId="{D52E53E5-E5E7-405F-8C42-ECA948A3BBC0}" type="pres">
      <dgm:prSet presAssocID="{98EBE50E-BDAD-4916-8103-8937DC010409}" presName="TwoNodes_1_text" presStyleLbl="node1" presStyleIdx="1" presStyleCnt="2">
        <dgm:presLayoutVars>
          <dgm:bulletEnabled val="1"/>
        </dgm:presLayoutVars>
      </dgm:prSet>
      <dgm:spPr/>
    </dgm:pt>
    <dgm:pt modelId="{6ADC50B0-DD33-4CBB-BB58-3981E0FDB830}" type="pres">
      <dgm:prSet presAssocID="{98EBE50E-BDAD-4916-8103-8937DC01040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ED54408-D979-4F56-AAE4-64E15220C3C5}" type="presOf" srcId="{6B8E9791-4F0C-47AA-8CEE-9D185B3F1D13}" destId="{6ADC50B0-DD33-4CBB-BB58-3981E0FDB830}" srcOrd="1" destOrd="0" presId="urn:microsoft.com/office/officeart/2005/8/layout/vProcess5"/>
    <dgm:cxn modelId="{B23FB010-D10D-4BA1-B6C4-48C0F3A74545}" type="presOf" srcId="{6B8E9791-4F0C-47AA-8CEE-9D185B3F1D13}" destId="{0ACD9C63-15EE-45BD-B48C-55567A945F42}" srcOrd="0" destOrd="0" presId="urn:microsoft.com/office/officeart/2005/8/layout/vProcess5"/>
    <dgm:cxn modelId="{97233712-5DF9-4B72-8E05-BADE8F63974D}" type="presOf" srcId="{26963B4C-AC81-4661-988F-CEDDB0CBA9F7}" destId="{B2A2F2C6-36E1-42EA-A155-7370AB8B6E79}" srcOrd="0" destOrd="0" presId="urn:microsoft.com/office/officeart/2005/8/layout/vProcess5"/>
    <dgm:cxn modelId="{137A786B-F178-4A15-A816-6D549BDCEEC2}" type="presOf" srcId="{98EBE50E-BDAD-4916-8103-8937DC010409}" destId="{C43AD1E5-73E3-4E29-8E79-7845098D8187}" srcOrd="0" destOrd="0" presId="urn:microsoft.com/office/officeart/2005/8/layout/vProcess5"/>
    <dgm:cxn modelId="{B8E2AFB8-A79A-4242-80BD-9E361F9F1241}" srcId="{98EBE50E-BDAD-4916-8103-8937DC010409}" destId="{26963B4C-AC81-4661-988F-CEDDB0CBA9F7}" srcOrd="0" destOrd="0" parTransId="{655F04B0-25CF-4C2E-ACB7-4BB407313E19}" sibTransId="{E23EFFC0-3A5A-42F1-B6B9-5D966FE46156}"/>
    <dgm:cxn modelId="{A9F072CD-D3FF-4102-A560-DEBF80130C40}" type="presOf" srcId="{26963B4C-AC81-4661-988F-CEDDB0CBA9F7}" destId="{D52E53E5-E5E7-405F-8C42-ECA948A3BBC0}" srcOrd="1" destOrd="0" presId="urn:microsoft.com/office/officeart/2005/8/layout/vProcess5"/>
    <dgm:cxn modelId="{5772E2D7-45FA-4BAF-BB43-A2B0DBCD4900}" type="presOf" srcId="{E23EFFC0-3A5A-42F1-B6B9-5D966FE46156}" destId="{7E3A27F4-1CCC-4B28-BAFF-79DDA33D48C1}" srcOrd="0" destOrd="0" presId="urn:microsoft.com/office/officeart/2005/8/layout/vProcess5"/>
    <dgm:cxn modelId="{D78C13F0-5A3C-4FBB-92E9-EF1C77D30714}" srcId="{98EBE50E-BDAD-4916-8103-8937DC010409}" destId="{6B8E9791-4F0C-47AA-8CEE-9D185B3F1D13}" srcOrd="1" destOrd="0" parTransId="{5C55C3BB-EBC0-40D6-96A9-0F8292749627}" sibTransId="{5A2D5333-A053-4D06-8A71-A19C68F6C966}"/>
    <dgm:cxn modelId="{BE7D5033-B20A-4308-9B1B-B6E8E3DDC0AA}" type="presParOf" srcId="{C43AD1E5-73E3-4E29-8E79-7845098D8187}" destId="{13429D55-1DA4-41E4-A050-83C440A17D7E}" srcOrd="0" destOrd="0" presId="urn:microsoft.com/office/officeart/2005/8/layout/vProcess5"/>
    <dgm:cxn modelId="{0BBBE8C4-D2A1-47BF-85C8-6F8106DC48D6}" type="presParOf" srcId="{C43AD1E5-73E3-4E29-8E79-7845098D8187}" destId="{B2A2F2C6-36E1-42EA-A155-7370AB8B6E79}" srcOrd="1" destOrd="0" presId="urn:microsoft.com/office/officeart/2005/8/layout/vProcess5"/>
    <dgm:cxn modelId="{4A5DFE4D-00A7-4226-98A8-D5DA435721B8}" type="presParOf" srcId="{C43AD1E5-73E3-4E29-8E79-7845098D8187}" destId="{0ACD9C63-15EE-45BD-B48C-55567A945F42}" srcOrd="2" destOrd="0" presId="urn:microsoft.com/office/officeart/2005/8/layout/vProcess5"/>
    <dgm:cxn modelId="{3C1C437C-CF1E-4C88-8033-E1967B6F0E5D}" type="presParOf" srcId="{C43AD1E5-73E3-4E29-8E79-7845098D8187}" destId="{7E3A27F4-1CCC-4B28-BAFF-79DDA33D48C1}" srcOrd="3" destOrd="0" presId="urn:microsoft.com/office/officeart/2005/8/layout/vProcess5"/>
    <dgm:cxn modelId="{FA36BAB6-BF80-445C-8500-DC765E219EF2}" type="presParOf" srcId="{C43AD1E5-73E3-4E29-8E79-7845098D8187}" destId="{D52E53E5-E5E7-405F-8C42-ECA948A3BBC0}" srcOrd="4" destOrd="0" presId="urn:microsoft.com/office/officeart/2005/8/layout/vProcess5"/>
    <dgm:cxn modelId="{5372D892-1F79-407E-9609-97E5B883EBC3}" type="presParOf" srcId="{C43AD1E5-73E3-4E29-8E79-7845098D8187}" destId="{6ADC50B0-DD33-4CBB-BB58-3981E0FDB83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74A7A2-6243-4749-BDC4-44B3144FEF29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54353A6-A6A3-46A9-90B9-3E96B0BE0694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It provides a user-friendly interface for developers to view, manage, and collaborate on Git repositories. </a:t>
          </a:r>
          <a:endParaRPr lang="en-US" dirty="0">
            <a:solidFill>
              <a:schemeClr val="bg1"/>
            </a:solidFill>
          </a:endParaRPr>
        </a:p>
      </dgm:t>
    </dgm:pt>
    <dgm:pt modelId="{648503CF-E907-4C24-B147-6952F2C45F18}" type="parTrans" cxnId="{A4453C2B-B773-4ED7-B4D4-ECEE29EF183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03A956F-11B3-4510-B9F2-797C6F902B78}" type="sibTrans" cxnId="{A4453C2B-B773-4ED7-B4D4-ECEE29EF183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5E35E3A-84D5-43B0-AA55-C06DBC34CDA9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In short, Git is a version control system that allows developers to track changes in their code, while </a:t>
          </a:r>
          <a:r>
            <a:rPr lang="en-US" b="0" i="0" dirty="0" err="1">
              <a:solidFill>
                <a:schemeClr val="bg1"/>
              </a:solidFill>
            </a:rPr>
            <a:t>Github</a:t>
          </a:r>
          <a:r>
            <a:rPr lang="en-US" b="0" i="0" dirty="0">
              <a:solidFill>
                <a:schemeClr val="bg1"/>
              </a:solidFill>
            </a:rPr>
            <a:t> is a web-based platform that allows developers to host and share their Git repositories.</a:t>
          </a:r>
          <a:endParaRPr lang="en-US" dirty="0">
            <a:solidFill>
              <a:schemeClr val="bg1"/>
            </a:solidFill>
          </a:endParaRPr>
        </a:p>
      </dgm:t>
    </dgm:pt>
    <dgm:pt modelId="{9F69D12F-5B3B-471A-A35C-DF9B750411CB}" type="parTrans" cxnId="{22CFB773-822D-4641-8AE4-677A980A294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784C55-9DF1-4F86-AC8A-5A81F92AF32D}" type="sibTrans" cxnId="{22CFB773-822D-4641-8AE4-677A980A294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99E50B-923C-4E1A-8BBF-D9903AFC64D3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Developers can use Git to manage their code locally, and then use </a:t>
          </a:r>
          <a:r>
            <a:rPr lang="en-US" b="0" i="0" dirty="0" err="1">
              <a:solidFill>
                <a:schemeClr val="bg1"/>
              </a:solidFill>
            </a:rPr>
            <a:t>Github</a:t>
          </a:r>
          <a:r>
            <a:rPr lang="en-US" b="0" i="0" dirty="0">
              <a:solidFill>
                <a:schemeClr val="bg1"/>
              </a:solidFill>
            </a:rPr>
            <a:t> to share their code with others.</a:t>
          </a:r>
          <a:endParaRPr lang="en-US" dirty="0">
            <a:solidFill>
              <a:schemeClr val="bg1"/>
            </a:solidFill>
          </a:endParaRPr>
        </a:p>
      </dgm:t>
    </dgm:pt>
    <dgm:pt modelId="{70CDA914-AC5D-4A7C-ADF0-F9486E574373}" type="parTrans" cxnId="{98351D34-C838-4770-9EE7-B5F357AC48E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4D4EC3-BDB4-4245-96AC-69C85092A2B4}" type="sibTrans" cxnId="{98351D34-C838-4770-9EE7-B5F357AC48E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DC09AFE-DCF2-4736-A30A-1A6010A27CB7}" type="pres">
      <dgm:prSet presAssocID="{6674A7A2-6243-4749-BDC4-44B3144FEF29}" presName="vert0" presStyleCnt="0">
        <dgm:presLayoutVars>
          <dgm:dir/>
          <dgm:animOne val="branch"/>
          <dgm:animLvl val="lvl"/>
        </dgm:presLayoutVars>
      </dgm:prSet>
      <dgm:spPr/>
    </dgm:pt>
    <dgm:pt modelId="{4AFB424F-6848-40C8-9628-19CA32FD913F}" type="pres">
      <dgm:prSet presAssocID="{854353A6-A6A3-46A9-90B9-3E96B0BE0694}" presName="thickLine" presStyleLbl="alignNode1" presStyleIdx="0" presStyleCnt="3"/>
      <dgm:spPr/>
    </dgm:pt>
    <dgm:pt modelId="{DB9B0392-5CDA-4641-8EBD-DFA211055A1D}" type="pres">
      <dgm:prSet presAssocID="{854353A6-A6A3-46A9-90B9-3E96B0BE0694}" presName="horz1" presStyleCnt="0"/>
      <dgm:spPr/>
    </dgm:pt>
    <dgm:pt modelId="{55CC5B7D-E755-4AE1-B6E8-CAEBFA0D6159}" type="pres">
      <dgm:prSet presAssocID="{854353A6-A6A3-46A9-90B9-3E96B0BE0694}" presName="tx1" presStyleLbl="revTx" presStyleIdx="0" presStyleCnt="3"/>
      <dgm:spPr/>
    </dgm:pt>
    <dgm:pt modelId="{EB899F43-9531-426D-9CE1-2D742F06EA6C}" type="pres">
      <dgm:prSet presAssocID="{854353A6-A6A3-46A9-90B9-3E96B0BE0694}" presName="vert1" presStyleCnt="0"/>
      <dgm:spPr/>
    </dgm:pt>
    <dgm:pt modelId="{7A9D5188-F5BC-4054-8B9D-50FB9A308179}" type="pres">
      <dgm:prSet presAssocID="{B5E35E3A-84D5-43B0-AA55-C06DBC34CDA9}" presName="thickLine" presStyleLbl="alignNode1" presStyleIdx="1" presStyleCnt="3"/>
      <dgm:spPr/>
    </dgm:pt>
    <dgm:pt modelId="{45E76768-4EDC-4088-A945-30ED6AB01400}" type="pres">
      <dgm:prSet presAssocID="{B5E35E3A-84D5-43B0-AA55-C06DBC34CDA9}" presName="horz1" presStyleCnt="0"/>
      <dgm:spPr/>
    </dgm:pt>
    <dgm:pt modelId="{BBCFEC24-3AA3-42E5-B5CC-B0704C32F512}" type="pres">
      <dgm:prSet presAssocID="{B5E35E3A-84D5-43B0-AA55-C06DBC34CDA9}" presName="tx1" presStyleLbl="revTx" presStyleIdx="1" presStyleCnt="3"/>
      <dgm:spPr/>
    </dgm:pt>
    <dgm:pt modelId="{F1CDF38F-61B1-41AC-85AE-6BF17B4B14BF}" type="pres">
      <dgm:prSet presAssocID="{B5E35E3A-84D5-43B0-AA55-C06DBC34CDA9}" presName="vert1" presStyleCnt="0"/>
      <dgm:spPr/>
    </dgm:pt>
    <dgm:pt modelId="{46D6F79C-B0CE-4F0A-89DC-47475E46F2D8}" type="pres">
      <dgm:prSet presAssocID="{1C99E50B-923C-4E1A-8BBF-D9903AFC64D3}" presName="thickLine" presStyleLbl="alignNode1" presStyleIdx="2" presStyleCnt="3"/>
      <dgm:spPr/>
    </dgm:pt>
    <dgm:pt modelId="{7D33147B-BEAC-4E10-A2FA-ACDB9A933BF5}" type="pres">
      <dgm:prSet presAssocID="{1C99E50B-923C-4E1A-8BBF-D9903AFC64D3}" presName="horz1" presStyleCnt="0"/>
      <dgm:spPr/>
    </dgm:pt>
    <dgm:pt modelId="{C0736769-341D-4D43-9788-6757D309A5E0}" type="pres">
      <dgm:prSet presAssocID="{1C99E50B-923C-4E1A-8BBF-D9903AFC64D3}" presName="tx1" presStyleLbl="revTx" presStyleIdx="2" presStyleCnt="3"/>
      <dgm:spPr/>
    </dgm:pt>
    <dgm:pt modelId="{E82B5B87-0EC9-43F7-A092-F6961200DDE4}" type="pres">
      <dgm:prSet presAssocID="{1C99E50B-923C-4E1A-8BBF-D9903AFC64D3}" presName="vert1" presStyleCnt="0"/>
      <dgm:spPr/>
    </dgm:pt>
  </dgm:ptLst>
  <dgm:cxnLst>
    <dgm:cxn modelId="{800E482A-BD93-475C-8B12-ACB2689B933F}" type="presOf" srcId="{854353A6-A6A3-46A9-90B9-3E96B0BE0694}" destId="{55CC5B7D-E755-4AE1-B6E8-CAEBFA0D6159}" srcOrd="0" destOrd="0" presId="urn:microsoft.com/office/officeart/2008/layout/LinedList"/>
    <dgm:cxn modelId="{A4453C2B-B773-4ED7-B4D4-ECEE29EF1831}" srcId="{6674A7A2-6243-4749-BDC4-44B3144FEF29}" destId="{854353A6-A6A3-46A9-90B9-3E96B0BE0694}" srcOrd="0" destOrd="0" parTransId="{648503CF-E907-4C24-B147-6952F2C45F18}" sibTransId="{C03A956F-11B3-4510-B9F2-797C6F902B78}"/>
    <dgm:cxn modelId="{98351D34-C838-4770-9EE7-B5F357AC48ED}" srcId="{6674A7A2-6243-4749-BDC4-44B3144FEF29}" destId="{1C99E50B-923C-4E1A-8BBF-D9903AFC64D3}" srcOrd="2" destOrd="0" parTransId="{70CDA914-AC5D-4A7C-ADF0-F9486E574373}" sibTransId="{924D4EC3-BDB4-4245-96AC-69C85092A2B4}"/>
    <dgm:cxn modelId="{22CFB773-822D-4641-8AE4-677A980A2941}" srcId="{6674A7A2-6243-4749-BDC4-44B3144FEF29}" destId="{B5E35E3A-84D5-43B0-AA55-C06DBC34CDA9}" srcOrd="1" destOrd="0" parTransId="{9F69D12F-5B3B-471A-A35C-DF9B750411CB}" sibTransId="{92784C55-9DF1-4F86-AC8A-5A81F92AF32D}"/>
    <dgm:cxn modelId="{9206B774-9FCA-49BE-9E51-7F4E5C758632}" type="presOf" srcId="{1C99E50B-923C-4E1A-8BBF-D9903AFC64D3}" destId="{C0736769-341D-4D43-9788-6757D309A5E0}" srcOrd="0" destOrd="0" presId="urn:microsoft.com/office/officeart/2008/layout/LinedList"/>
    <dgm:cxn modelId="{587FC17D-6433-45D4-9EC8-B327B25C43BC}" type="presOf" srcId="{6674A7A2-6243-4749-BDC4-44B3144FEF29}" destId="{9DC09AFE-DCF2-4736-A30A-1A6010A27CB7}" srcOrd="0" destOrd="0" presId="urn:microsoft.com/office/officeart/2008/layout/LinedList"/>
    <dgm:cxn modelId="{2ABAF188-A024-4128-8332-A752F01A1AA6}" type="presOf" srcId="{B5E35E3A-84D5-43B0-AA55-C06DBC34CDA9}" destId="{BBCFEC24-3AA3-42E5-B5CC-B0704C32F512}" srcOrd="0" destOrd="0" presId="urn:microsoft.com/office/officeart/2008/layout/LinedList"/>
    <dgm:cxn modelId="{944B0E6A-B3B2-419E-91F0-2B488CB6FF8E}" type="presParOf" srcId="{9DC09AFE-DCF2-4736-A30A-1A6010A27CB7}" destId="{4AFB424F-6848-40C8-9628-19CA32FD913F}" srcOrd="0" destOrd="0" presId="urn:microsoft.com/office/officeart/2008/layout/LinedList"/>
    <dgm:cxn modelId="{C725FC71-0AEA-4CFB-ADAF-7BD636ED6B6F}" type="presParOf" srcId="{9DC09AFE-DCF2-4736-A30A-1A6010A27CB7}" destId="{DB9B0392-5CDA-4641-8EBD-DFA211055A1D}" srcOrd="1" destOrd="0" presId="urn:microsoft.com/office/officeart/2008/layout/LinedList"/>
    <dgm:cxn modelId="{2A281924-3B21-4F61-A895-C21B8C5D3E26}" type="presParOf" srcId="{DB9B0392-5CDA-4641-8EBD-DFA211055A1D}" destId="{55CC5B7D-E755-4AE1-B6E8-CAEBFA0D6159}" srcOrd="0" destOrd="0" presId="urn:microsoft.com/office/officeart/2008/layout/LinedList"/>
    <dgm:cxn modelId="{529194AE-A198-4324-9132-1E284B02221F}" type="presParOf" srcId="{DB9B0392-5CDA-4641-8EBD-DFA211055A1D}" destId="{EB899F43-9531-426D-9CE1-2D742F06EA6C}" srcOrd="1" destOrd="0" presId="urn:microsoft.com/office/officeart/2008/layout/LinedList"/>
    <dgm:cxn modelId="{5B4DC753-DB02-463F-864D-2051B4795BEF}" type="presParOf" srcId="{9DC09AFE-DCF2-4736-A30A-1A6010A27CB7}" destId="{7A9D5188-F5BC-4054-8B9D-50FB9A308179}" srcOrd="2" destOrd="0" presId="urn:microsoft.com/office/officeart/2008/layout/LinedList"/>
    <dgm:cxn modelId="{7691BAEB-7FD4-4BD2-9C0A-485F22AA7F1E}" type="presParOf" srcId="{9DC09AFE-DCF2-4736-A30A-1A6010A27CB7}" destId="{45E76768-4EDC-4088-A945-30ED6AB01400}" srcOrd="3" destOrd="0" presId="urn:microsoft.com/office/officeart/2008/layout/LinedList"/>
    <dgm:cxn modelId="{682DE46F-3B9C-492B-A91A-3EF39C71C122}" type="presParOf" srcId="{45E76768-4EDC-4088-A945-30ED6AB01400}" destId="{BBCFEC24-3AA3-42E5-B5CC-B0704C32F512}" srcOrd="0" destOrd="0" presId="urn:microsoft.com/office/officeart/2008/layout/LinedList"/>
    <dgm:cxn modelId="{44FD2F83-027F-4A90-B254-EC60339B7F13}" type="presParOf" srcId="{45E76768-4EDC-4088-A945-30ED6AB01400}" destId="{F1CDF38F-61B1-41AC-85AE-6BF17B4B14BF}" srcOrd="1" destOrd="0" presId="urn:microsoft.com/office/officeart/2008/layout/LinedList"/>
    <dgm:cxn modelId="{5C55E6D4-A6E3-4FB7-9300-5C83358F1248}" type="presParOf" srcId="{9DC09AFE-DCF2-4736-A30A-1A6010A27CB7}" destId="{46D6F79C-B0CE-4F0A-89DC-47475E46F2D8}" srcOrd="4" destOrd="0" presId="urn:microsoft.com/office/officeart/2008/layout/LinedList"/>
    <dgm:cxn modelId="{3DD6C4A0-C3AB-418A-8EC2-EBD483CC7E8B}" type="presParOf" srcId="{9DC09AFE-DCF2-4736-A30A-1A6010A27CB7}" destId="{7D33147B-BEAC-4E10-A2FA-ACDB9A933BF5}" srcOrd="5" destOrd="0" presId="urn:microsoft.com/office/officeart/2008/layout/LinedList"/>
    <dgm:cxn modelId="{B04AC1C6-8FEF-45B8-98E5-C21866D6CB55}" type="presParOf" srcId="{7D33147B-BEAC-4E10-A2FA-ACDB9A933BF5}" destId="{C0736769-341D-4D43-9788-6757D309A5E0}" srcOrd="0" destOrd="0" presId="urn:microsoft.com/office/officeart/2008/layout/LinedList"/>
    <dgm:cxn modelId="{3C6C1BF6-CB36-4593-9E67-FE56B4E891F6}" type="presParOf" srcId="{7D33147B-BEAC-4E10-A2FA-ACDB9A933BF5}" destId="{E82B5B87-0EC9-43F7-A092-F6961200DD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2F2C6-36E1-42EA-A155-7370AB8B6E79}">
      <dsp:nvSpPr>
        <dsp:cNvPr id="0" name=""/>
        <dsp:cNvSpPr/>
      </dsp:nvSpPr>
      <dsp:spPr>
        <a:xfrm>
          <a:off x="0" y="0"/>
          <a:ext cx="8776335" cy="17101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Git is a distributed version control system (DVCS) that allows developers to track changes made to their code and collaborate on projects. It was created by Linus Torvalds in 2005.</a:t>
          </a:r>
          <a:endParaRPr lang="en-US" sz="2400" kern="1200"/>
        </a:p>
      </dsp:txBody>
      <dsp:txXfrm>
        <a:off x="50089" y="50089"/>
        <a:ext cx="7008762" cy="1609970"/>
      </dsp:txXfrm>
    </dsp:sp>
    <dsp:sp modelId="{0ACD9C63-15EE-45BD-B48C-55567A945F42}">
      <dsp:nvSpPr>
        <dsp:cNvPr id="0" name=""/>
        <dsp:cNvSpPr/>
      </dsp:nvSpPr>
      <dsp:spPr>
        <a:xfrm>
          <a:off x="1548764" y="2090180"/>
          <a:ext cx="8776335" cy="1710148"/>
        </a:xfrm>
        <a:prstGeom prst="roundRect">
          <a:avLst>
            <a:gd name="adj" fmla="val 10000"/>
          </a:avLst>
        </a:prstGeom>
        <a:solidFill>
          <a:schemeClr val="accent2">
            <a:hueOff val="-1858692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Git is a command-line tool that allows developers to create local repositories on their computer and track changes made to the files in those repositories. </a:t>
          </a:r>
        </a:p>
      </dsp:txBody>
      <dsp:txXfrm>
        <a:off x="1598853" y="2140269"/>
        <a:ext cx="6015795" cy="1609970"/>
      </dsp:txXfrm>
    </dsp:sp>
    <dsp:sp modelId="{7E3A27F4-1CCC-4B28-BAFF-79DDA33D48C1}">
      <dsp:nvSpPr>
        <dsp:cNvPr id="0" name=""/>
        <dsp:cNvSpPr/>
      </dsp:nvSpPr>
      <dsp:spPr>
        <a:xfrm>
          <a:off x="7664738" y="1344366"/>
          <a:ext cx="1111596" cy="1111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14847" y="1344366"/>
        <a:ext cx="611378" cy="836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B424F-6848-40C8-9628-19CA32FD913F}">
      <dsp:nvSpPr>
        <dsp:cNvPr id="0" name=""/>
        <dsp:cNvSpPr/>
      </dsp:nvSpPr>
      <dsp:spPr>
        <a:xfrm>
          <a:off x="0" y="1208"/>
          <a:ext cx="93125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CC5B7D-E755-4AE1-B6E8-CAEBFA0D6159}">
      <dsp:nvSpPr>
        <dsp:cNvPr id="0" name=""/>
        <dsp:cNvSpPr/>
      </dsp:nvSpPr>
      <dsp:spPr>
        <a:xfrm>
          <a:off x="0" y="1208"/>
          <a:ext cx="9312561" cy="82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</a:rPr>
            <a:t>It provides a user-friendly interface for developers to view, manage, and collaborate on Git repositories.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208"/>
        <a:ext cx="9312561" cy="824379"/>
      </dsp:txXfrm>
    </dsp:sp>
    <dsp:sp modelId="{7A9D5188-F5BC-4054-8B9D-50FB9A308179}">
      <dsp:nvSpPr>
        <dsp:cNvPr id="0" name=""/>
        <dsp:cNvSpPr/>
      </dsp:nvSpPr>
      <dsp:spPr>
        <a:xfrm>
          <a:off x="0" y="825588"/>
          <a:ext cx="93125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CFEC24-3AA3-42E5-B5CC-B0704C32F512}">
      <dsp:nvSpPr>
        <dsp:cNvPr id="0" name=""/>
        <dsp:cNvSpPr/>
      </dsp:nvSpPr>
      <dsp:spPr>
        <a:xfrm>
          <a:off x="0" y="825588"/>
          <a:ext cx="9312561" cy="82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</a:rPr>
            <a:t>In short, Git is a version control system that allows developers to track changes in their code, while </a:t>
          </a:r>
          <a:r>
            <a:rPr lang="en-US" sz="1600" b="0" i="0" kern="1200" dirty="0" err="1">
              <a:solidFill>
                <a:schemeClr val="bg1"/>
              </a:solidFill>
            </a:rPr>
            <a:t>Github</a:t>
          </a:r>
          <a:r>
            <a:rPr lang="en-US" sz="1600" b="0" i="0" kern="1200" dirty="0">
              <a:solidFill>
                <a:schemeClr val="bg1"/>
              </a:solidFill>
            </a:rPr>
            <a:t> is a web-based platform that allows developers to host and share their Git repositories.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825588"/>
        <a:ext cx="9312561" cy="824379"/>
      </dsp:txXfrm>
    </dsp:sp>
    <dsp:sp modelId="{46D6F79C-B0CE-4F0A-89DC-47475E46F2D8}">
      <dsp:nvSpPr>
        <dsp:cNvPr id="0" name=""/>
        <dsp:cNvSpPr/>
      </dsp:nvSpPr>
      <dsp:spPr>
        <a:xfrm>
          <a:off x="0" y="1649968"/>
          <a:ext cx="931256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736769-341D-4D43-9788-6757D309A5E0}">
      <dsp:nvSpPr>
        <dsp:cNvPr id="0" name=""/>
        <dsp:cNvSpPr/>
      </dsp:nvSpPr>
      <dsp:spPr>
        <a:xfrm>
          <a:off x="0" y="1649968"/>
          <a:ext cx="9312561" cy="82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bg1"/>
              </a:solidFill>
            </a:rPr>
            <a:t>Developers can use Git to manage their code locally, and then use </a:t>
          </a:r>
          <a:r>
            <a:rPr lang="en-US" sz="1600" b="0" i="0" kern="1200" dirty="0" err="1">
              <a:solidFill>
                <a:schemeClr val="bg1"/>
              </a:solidFill>
            </a:rPr>
            <a:t>Github</a:t>
          </a:r>
          <a:r>
            <a:rPr lang="en-US" sz="1600" b="0" i="0" kern="1200" dirty="0">
              <a:solidFill>
                <a:schemeClr val="bg1"/>
              </a:solidFill>
            </a:rPr>
            <a:t> to share their code with others.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649968"/>
        <a:ext cx="9312561" cy="824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7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9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2A4AD5-E4F2-21AA-D6D9-40F8802CD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/>
              <a:t>Web &amp; Mobile App Development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C64B4-3D42-4EA4-0D5C-71A90A69F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WMA – </a:t>
            </a:r>
            <a:r>
              <a:rPr lang="en-US" dirty="0" err="1"/>
              <a:t>Lec</a:t>
            </a:r>
            <a:r>
              <a:rPr lang="en-US" dirty="0"/>
              <a:t> # 14 </a:t>
            </a:r>
            <a:endParaRPr lang="en-PK" dirty="0"/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44BBC0DC-D80C-5F9E-528D-DB4F7D50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9" b="33643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1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FD622D-988E-4643-87EB-6197BAB53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17DA54-DDDC-44E6-8AC4-7FDC000A2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2E709A-9270-42A6-8B58-D1F149D2D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07979B-226B-4F37-B9F9-DAAAFCF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1923EF-C2E0-4CB2-A37D-56251914B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1FC8C6-CA0F-414F-B5D8-A22C3BA1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0A1778-5358-4A84-AFC7-F5FE52170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CA575A-2DD5-4400-A8EB-CA087B366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FE83E2-842D-4DB0-879B-0AAE74E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5B4D5-97A8-4B99-95F1-A8ABACD57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9C1AEC-921E-4B21-AB7C-3B314FAF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C6C036-973A-4049-A3ED-DBE599BF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33D27E-05C8-4261-BFB0-C54343814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10A5DC-6FA9-4464-B677-A8EE7C068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4C342D-588F-4B7E-8911-5079C1E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43446F-FEE4-48A6-B092-FCA67607A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7AAF31-1287-4F06-82C2-152B97CE4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B0E018F-0A4A-4940-A9C5-2F7537878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D144D6-982B-4822-9C5F-D588A3CF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969311-3C7A-46EE-9348-6B4336641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FECC74-E0E3-4128-8632-2FA9941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8D280A9-4057-47B5-A9AE-7AF211431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DAC388-396D-47BE-A84F-13F905DE4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BC423F5-785F-4726-A136-AFB50AA1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1D18134-78BA-4375-8130-1036457BC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EC74D1-2591-4C00-AADF-5CCDAA556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C355CE-3A38-42CE-B108-F859C995E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FD71-CBEE-4752-81BF-145F91BAE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C40E9D-9C2D-478A-8BD0-FC1623D55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00592A-3AD4-4CB7-A596-B160E835B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4DF9447-BDCC-4AD3-BD3F-6203D64B1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BF451A-8BE3-4DAE-9731-362B5D5E3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lowchart: Document 83">
            <a:extLst>
              <a:ext uri="{FF2B5EF4-FFF2-40B4-BE49-F238E27FC236}">
                <a16:creationId xmlns:a16="http://schemas.microsoft.com/office/drawing/2014/main" id="{B135F0A9-346D-45D8-9316-99A6C7776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491298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7D648-2D9F-2EAB-7CE9-21CE2BEA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FCA544-4890-1CA0-30F4-56559D70E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751955"/>
              </p:ext>
            </p:extLst>
          </p:nvPr>
        </p:nvGraphicFramePr>
        <p:xfrm>
          <a:off x="691079" y="2340131"/>
          <a:ext cx="9312562" cy="247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90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9D58-BFA0-F10A-A1BC-9C19A79B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8BC4-EB1A-3A2A-9F5D-2D97E80B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544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EAA9-8833-2393-4A76-A710AE80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EE8F-8ACC-0186-022F-FE2A38DB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052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725B79-0C1E-3D8D-32C9-E06F7E55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3439314"/>
            <a:ext cx="10809844" cy="1608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Version Control System </a:t>
            </a:r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A7D63F0F-BFC8-84D0-09D5-BE6CC066E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35" b="29620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1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0F04BE-0ADE-771F-558E-6333B928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ABFE-5059-343C-A740-C8F40EB8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Version control is a system that </a:t>
            </a:r>
            <a:r>
              <a:rPr lang="en-US" b="1" i="0" dirty="0">
                <a:effectLst/>
                <a:latin typeface="Söhne"/>
              </a:rPr>
              <a:t>keeps track of changes</a:t>
            </a:r>
            <a:r>
              <a:rPr lang="en-US" b="0" i="0" dirty="0">
                <a:effectLst/>
                <a:latin typeface="Söhne"/>
              </a:rPr>
              <a:t> made to a set of files over time. It allows developers to easily collaborate on a project, revert changes if necessary, and maintain different versions of the project.</a:t>
            </a:r>
            <a:endParaRPr lang="en-PK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B1B3219B-8BCA-6AB8-C95C-447B02AFB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r="42183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65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25B592-2C0B-450F-B2B8-E021BDA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70089D-3E8B-4FD1-A5EC-A57057677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444FCA-5CB4-4EE4-923D-0D0B077A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D8F620-02D5-43DF-8717-F87C23111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053CA8-F07B-40B3-A320-150C30DAD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7EBB8D-C636-4CF2-A6AC-E0ECE2C4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4F7E13-E2D4-42C4-8B8A-EFDFA4A2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0EC33E-3362-49DD-8646-0806B8838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A088B9-B55F-444C-BB06-EC5E019C4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FADAA2-988F-47ED-8184-6D4A54931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CDEC79-C533-42C4-AB81-F67E6D861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1071EC-21DA-465E-A9F3-28F382FA3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73C909-3447-4919-A7D2-68FA87635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E74B3-BC0C-4B9F-9ED0-8B7975E88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F0067E-9A2B-4261-9539-1C95FCDB2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166225-9773-4BBF-89D0-0180924AD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A7B90C-FC37-4137-ACF1-50031EE4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D4CD5-06EE-427F-8AE8-09E402EBB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15D13D-7D3B-48FD-8E4D-108B36A87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6C6DD3-3C46-4C05-AEF4-E58CB7572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572B7E-F548-41DD-8E00-C335D9E22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354FFD-3760-4C13-BF9A-3555E9CFD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2821AB-B497-4356-8DBE-0D3A4AF5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A67D56-59E7-4069-B6AA-D99A42462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21311-C550-43B9-86F1-54BE069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1FF70E-0B2F-4CC6-A55D-568042047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DEA739-222B-4FE4-A4BE-70FEA7EF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A1A3AE-E35D-44B8-A821-82C42A880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CB9E6D-2D78-4072-8487-D478CC661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5111AF-86D4-41C6-9745-A12068FD6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8E53DD-94C8-4635-904F-6F65EF1D8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B541FA-3F47-4D95-B026-8649BA33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A6CA9E-1E20-9524-6A28-31980891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893" y="1255929"/>
            <a:ext cx="7523183" cy="1894891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Git</a:t>
            </a:r>
            <a:endParaRPr lang="en-PK" dirty="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911282" y="152943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99F2-3C0C-4575-147E-58C20A6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58" y="2312921"/>
            <a:ext cx="4927426" cy="2733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There are several different types of version control systems (VCS), but the most widely used is Git.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896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9">
            <a:extLst>
              <a:ext uri="{FF2B5EF4-FFF2-40B4-BE49-F238E27FC236}">
                <a16:creationId xmlns:a16="http://schemas.microsoft.com/office/drawing/2014/main" id="{3A663D04-C5D3-4468-AA3B-9880527A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A29A46-413C-4484-946F-6D28C5B4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1">
              <a:extLst>
                <a:ext uri="{FF2B5EF4-FFF2-40B4-BE49-F238E27FC236}">
                  <a16:creationId xmlns:a16="http://schemas.microsoft.com/office/drawing/2014/main" id="{7DD8C4B2-C285-4890-8150-9B63D33D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44EC85-AC03-4F75-8D51-DFA98576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5D371D-12A6-4F6A-BB1F-1815AC4F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2961FA-2CA7-4EE9-BFA0-8C41C53CD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5E0838-B886-41AB-97D4-0ACF6607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8D7727-9653-4887-9C76-9B534CCE6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2FF4DB-48CC-4501-8D22-8748B5202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400061-8886-404B-84F8-19929305B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50BF5C-2633-4ECD-B354-586F7C140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B17F7-C0E3-4251-ACB3-0096A8962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35212F-25D9-4473-84A7-E2F4B07C2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6190E-1564-40B1-AF46-BA42ED91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B9E8FC-5C3E-4E93-9A5E-449F5F2C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93E675-0723-45A7-96F0-D4DE609C1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FB0384-C6DB-4AFD-8DBF-B5951D7C7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D21961-E94F-432F-B004-9F092642E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8BF6A3-80BF-4B2D-B9FC-C6EF85553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46CB5E-AF87-4509-AC6D-73A360DC0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792C7F-390F-4474-94B3-49469A470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04ACA1-0E4A-4880-BEC3-16C02F97D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02A338-E10C-436C-9C6D-8343C692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EFB8EA-327B-40E3-B9FF-C7A72CB94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34B69F-E3F6-473A-AC3E-7938EA063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E75730-09B8-4EC9-A84B-66CC1BDB2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DFA29A-FEDC-4A11-9040-901FEFE31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D7D224-08A0-4584-AAA5-502EEC4B3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C2FBE2-7186-4609-8C51-BF456B539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9A9517-E690-4E72-9360-7C0C56EB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CA3F09-DCA2-44CD-85BC-4C49CEC3F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A6887AB-1B22-4147-9642-C13B9AE1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BC4E81-AC31-B69B-1BDB-54393138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713047"/>
            <a:ext cx="9807426" cy="21730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it?</a:t>
            </a:r>
            <a:endParaRPr lang="en-PK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0DB3690-454E-4196-AD7B-31F96F2B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97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F739-5674-031C-BA04-378D032F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315" y="3428997"/>
            <a:ext cx="7886814" cy="24755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0" dirty="0">
                <a:effectLst/>
                <a:latin typeface="Söhne"/>
              </a:rPr>
              <a:t>One of the main benefits of using version control is that it allows multiple people to work on the same project at the same time without overwriting each other's changes.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6287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AA0B-22F0-6749-538E-D6C7859B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04" y="1407603"/>
            <a:ext cx="5818396" cy="37919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It also helps to keep a history of changes made to the project, so developers can easily see what has been changed, who made the changes, and why.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makes it easy to revert to a previous version of the project if a mistake is made or if changes are not working as expected.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also helps in understanding the progress of the project and what is going on in the development process.</a:t>
            </a:r>
            <a:endParaRPr lang="en-PK" dirty="0"/>
          </a:p>
        </p:txBody>
      </p:sp>
      <p:pic>
        <p:nvPicPr>
          <p:cNvPr id="7" name="Graphic 6" descr="Backlog">
            <a:extLst>
              <a:ext uri="{FF2B5EF4-FFF2-40B4-BE49-F238E27FC236}">
                <a16:creationId xmlns:a16="http://schemas.microsoft.com/office/drawing/2014/main" id="{9948F921-BCBD-7E99-0AA2-0D502108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0F69C0-CEA3-A002-8F49-DC31B51D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Git &amp; Github </a:t>
            </a:r>
          </a:p>
        </p:txBody>
      </p:sp>
    </p:spTree>
    <p:extLst>
      <p:ext uri="{BB962C8B-B14F-4D97-AF65-F5344CB8AC3E}">
        <p14:creationId xmlns:p14="http://schemas.microsoft.com/office/powerpoint/2010/main" val="151794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FFFC4CCE-7A15-85C0-8F1C-D2BB7938D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445530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34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7E539E-8E53-45C6-9EEF-BF0998DE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2B81EA-9142-4843-9DC4-B3B5945E3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D0167D-BCD6-40C9-9439-B218DAC26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BC2F72-CF0A-4BA3-9D44-4E126B58F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B957B0-AAF9-40DA-86CD-DFACC7EB1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D3CBDA-22C0-4F55-8D19-908B3CD29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45983-2EEE-4AFF-9780-BB72BDCC3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F41724-D1CB-4EB7-8375-C7E1B3431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A52220-57D7-4107-AAB4-DD7CAF08D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2D2F73-51AF-431F-BDA8-97704FBA2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E77D9F-7762-445F-92C5-3D1F544A0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F43ED7-CA1B-4E85-8CD4-5B3C0B4D7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76CDD2-AC2A-4A8F-9B0F-D25298B5C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D55A21-56BE-4FF0-8BC6-111865E29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F41FC-CAF2-4220-9170-2EB7DB26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336BB3-E7C0-4644-ADD3-897281393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916F6F-0665-4C6A-9431-3AD86B94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106CE4-7D9D-49DF-897A-822D5BF5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BA2056-CDBA-4C2C-93A7-49A9A5773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CAEC81-0897-4760-8DBD-9EBF631CF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AC6E5B-B82D-46BB-990B-13E38336A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19FAF4-4633-481B-ACE9-F2B1A1771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74408F-797A-4076-897E-818A00989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CFCD45-5E6A-40DF-8434-FAF095A44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9ABFC3-761E-4D3D-99D2-C167DF99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FB5E4A-E2C0-4323-8F3E-45C39D83D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0AC1BFB-C0BB-4C88-9FB9-A1C4767EC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A783-C784-4F05-9753-E8E230B14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D89B71-AD25-443D-8B91-17E8A3CCF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1C8879-01F2-4BCF-94F0-BAD8E22F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9E1DCE-FD5E-427D-8653-B1FFB8EAC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35E521-8B46-446A-A31E-1952BB38A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E0BDD-EE82-D12B-F61C-3FCA36D4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12570" cy="194012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/>
              <a:t>These changes can then be pushed to a remote repository, such as one hosted on </a:t>
            </a:r>
            <a:r>
              <a:rPr lang="en-US" sz="3700" b="0" i="0" err="1"/>
              <a:t>Github</a:t>
            </a:r>
            <a:r>
              <a:rPr lang="en-US" sz="3700" b="0" i="0"/>
              <a:t>.</a:t>
            </a:r>
            <a:br>
              <a:rPr lang="en-US" sz="3700"/>
            </a:br>
            <a:endParaRPr lang="en-PK" sz="370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3" y="205909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5FCD-3792-DF79-9107-DCE7A3C2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892" y="2886114"/>
            <a:ext cx="5408029" cy="3257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effectLst/>
                <a:latin typeface="Söhne"/>
              </a:rPr>
              <a:t>Github</a:t>
            </a:r>
            <a:r>
              <a:rPr lang="en-US" b="0" i="0" dirty="0">
                <a:effectLst/>
                <a:latin typeface="Söhne"/>
              </a:rPr>
              <a:t> is a web-based platform that provides hosting for Git repositories. It was founded in 2008 and was later acquired by Microsoft in 2018.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3946641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D4648F"/>
      </a:accent1>
      <a:accent2>
        <a:srgbClr val="DC80C9"/>
      </a:accent2>
      <a:accent3>
        <a:srgbClr val="DC8480"/>
      </a:accent3>
      <a:accent4>
        <a:srgbClr val="54B2AE"/>
      </a:accent4>
      <a:accent5>
        <a:srgbClr val="68ACD5"/>
      </a:accent5>
      <a:accent6>
        <a:srgbClr val="647BD4"/>
      </a:accent6>
      <a:hlink>
        <a:srgbClr val="578F7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Grandview</vt:lpstr>
      <vt:lpstr>Söhne</vt:lpstr>
      <vt:lpstr>Wingdings</vt:lpstr>
      <vt:lpstr>CosineVTI</vt:lpstr>
      <vt:lpstr>Web &amp; Mobile App Development</vt:lpstr>
      <vt:lpstr>Version Control System </vt:lpstr>
      <vt:lpstr>Introduction</vt:lpstr>
      <vt:lpstr>Git</vt:lpstr>
      <vt:lpstr>Why use it?</vt:lpstr>
      <vt:lpstr>PowerPoint Presentation</vt:lpstr>
      <vt:lpstr>Git &amp; Github </vt:lpstr>
      <vt:lpstr>PowerPoint Presentation</vt:lpstr>
      <vt:lpstr>These changes can then be pushed to a remote repository, such as one hosted on Github. </vt:lpstr>
      <vt:lpstr>Github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 Development</dc:title>
  <dc:creator>Aroma Tariq</dc:creator>
  <cp:lastModifiedBy>Aroma Tariq</cp:lastModifiedBy>
  <cp:revision>1</cp:revision>
  <dcterms:created xsi:type="dcterms:W3CDTF">2023-01-21T18:10:06Z</dcterms:created>
  <dcterms:modified xsi:type="dcterms:W3CDTF">2023-01-21T18:33:56Z</dcterms:modified>
</cp:coreProperties>
</file>