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ru-RU" sz="1400" spc="-1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ru-RU" sz="1400" spc="-1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37B9ED2-29F4-494A-9FEC-2A2071C1A0DE}" type="slidenum">
              <a:rPr lang="ru-RU" sz="1400" spc="-1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GIT  . СКВ ( VCS) 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3200" spc="-1">
                <a:latin typeface="Arial"/>
              </a:rPr>
              <a:t>1. Хранит изменения файлов. </a:t>
            </a:r>
            <a:endParaRPr/>
          </a:p>
          <a:p>
            <a:pPr algn="ctr"/>
            <a:r>
              <a:rPr lang="ru-RU" sz="3200" spc="-1">
                <a:latin typeface="Arial"/>
              </a:rPr>
              <a:t>2. Delta (diff)  - содержит только измененные строки</a:t>
            </a:r>
            <a:endParaRPr/>
          </a:p>
          <a:p>
            <a:pPr algn="ctr"/>
            <a:r>
              <a:rPr lang="ru-RU" sz="3200" spc="-1">
                <a:latin typeface="Arial"/>
              </a:rPr>
              <a:t>3. Репозиторий — хранит «эталонную» версию кода.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GIT. Децентрализованная 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93560" y="1152000"/>
            <a:ext cx="4392000" cy="20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ru-RU" sz="1800" spc="-1">
                <a:latin typeface="Arial"/>
              </a:rPr>
              <a:t>Репозиторий (github)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349560" y="4104000"/>
            <a:ext cx="4248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ru-RU" sz="1800" spc="-1">
                <a:latin typeface="Arial"/>
              </a:rPr>
              <a:t>Мой репозиторий(ноутбук)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221560" y="316800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5"/>
          <p:cNvSpPr/>
          <p:nvPr/>
        </p:nvSpPr>
        <p:spPr>
          <a:xfrm>
            <a:off x="2077560" y="5328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205560" y="6192000"/>
            <a:ext cx="4392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ru-RU" sz="1800" spc="-1">
                <a:latin typeface="Arial"/>
              </a:rPr>
              <a:t>Рабочая копия (мои файлы) </a:t>
            </a:r>
            <a:endParaRPr/>
          </a:p>
        </p:txBody>
      </p:sp>
      <p:sp>
        <p:nvSpPr>
          <p:cNvPr id="47" name="Line 7"/>
          <p:cNvSpPr/>
          <p:nvPr/>
        </p:nvSpPr>
        <p:spPr>
          <a:xfrm flipV="1">
            <a:off x="3949560" y="5184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8"/>
          <p:cNvSpPr txBox="1"/>
          <p:nvPr/>
        </p:nvSpPr>
        <p:spPr>
          <a:xfrm>
            <a:off x="4165560" y="5760000"/>
            <a:ext cx="231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Git add → git commit</a:t>
            </a:r>
            <a:endParaRPr/>
          </a:p>
        </p:txBody>
      </p:sp>
      <p:sp>
        <p:nvSpPr>
          <p:cNvPr id="49" name="Line 9"/>
          <p:cNvSpPr/>
          <p:nvPr/>
        </p:nvSpPr>
        <p:spPr>
          <a:xfrm flipV="1">
            <a:off x="3877560" y="316800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0"/>
          <p:cNvSpPr txBox="1"/>
          <p:nvPr/>
        </p:nvSpPr>
        <p:spPr>
          <a:xfrm>
            <a:off x="4381560" y="360000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Git push</a:t>
            </a:r>
            <a:endParaRPr/>
          </a:p>
        </p:txBody>
      </p:sp>
      <p:sp>
        <p:nvSpPr>
          <p:cNvPr id="51" name="Line 11"/>
          <p:cNvSpPr/>
          <p:nvPr/>
        </p:nvSpPr>
        <p:spPr>
          <a:xfrm>
            <a:off x="1213560" y="316800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2"/>
          <p:cNvSpPr txBox="1"/>
          <p:nvPr/>
        </p:nvSpPr>
        <p:spPr>
          <a:xfrm>
            <a:off x="253080" y="3456000"/>
            <a:ext cx="1032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Git fetch</a:t>
            </a:r>
            <a:endParaRPr/>
          </a:p>
        </p:txBody>
      </p:sp>
      <p:sp>
        <p:nvSpPr>
          <p:cNvPr id="53" name="Line 13"/>
          <p:cNvSpPr/>
          <p:nvPr/>
        </p:nvSpPr>
        <p:spPr>
          <a:xfrm flipH="1">
            <a:off x="493560" y="2088000"/>
            <a:ext cx="72000" cy="46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14"/>
          <p:cNvSpPr txBox="1"/>
          <p:nvPr/>
        </p:nvSpPr>
        <p:spPr>
          <a:xfrm>
            <a:off x="-370440" y="5544000"/>
            <a:ext cx="891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Git pull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8136000" y="1296000"/>
            <a:ext cx="2088000" cy="172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ru-RU" sz="1800" spc="-1">
                <a:latin typeface="Arial"/>
              </a:rPr>
              <a:t>Вася (remote)</a:t>
            </a:r>
            <a:endParaRPr/>
          </a:p>
        </p:txBody>
      </p:sp>
      <p:sp>
        <p:nvSpPr>
          <p:cNvPr id="56" name="Line 16"/>
          <p:cNvSpPr/>
          <p:nvPr/>
        </p:nvSpPr>
        <p:spPr>
          <a:xfrm>
            <a:off x="4813560" y="2232000"/>
            <a:ext cx="33224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>
            <a:off x="9000000" y="3024000"/>
            <a:ext cx="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8"/>
          <p:cNvSpPr/>
          <p:nvPr/>
        </p:nvSpPr>
        <p:spPr>
          <a:xfrm flipH="1">
            <a:off x="8640000" y="5184000"/>
            <a:ext cx="72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7344000" y="5976000"/>
            <a:ext cx="2880000" cy="129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ru-RU" sz="1800" spc="-1">
                <a:latin typeface="Arial"/>
              </a:rPr>
              <a:t>Файлы Васи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7272000" y="4392000"/>
            <a:ext cx="3240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ru-RU" sz="1800" spc="-1">
                <a:latin typeface="Arial"/>
              </a:rPr>
              <a:t>Репозиторий Вася</a:t>
            </a:r>
            <a:endParaRPr/>
          </a:p>
        </p:txBody>
      </p:sp>
      <p:sp>
        <p:nvSpPr>
          <p:cNvPr id="61" name="Line 21"/>
          <p:cNvSpPr/>
          <p:nvPr/>
        </p:nvSpPr>
        <p:spPr>
          <a:xfrm flipH="1">
            <a:off x="4813560" y="1728000"/>
            <a:ext cx="33224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22"/>
          <p:cNvSpPr txBox="1"/>
          <p:nvPr/>
        </p:nvSpPr>
        <p:spPr>
          <a:xfrm>
            <a:off x="5688000" y="1368000"/>
            <a:ext cx="138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800" spc="-1">
                <a:latin typeface="Arial"/>
              </a:rPr>
              <a:t>Pull request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Application>LibreOffice/5.0.0.5$Windows_x86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2019-01-17T10:03:32Z</dcterms:created>
  <dc:language>ru-RU</dc:language>
  <dcterms:modified xsi:type="dcterms:W3CDTF">2019-01-17T11:37:39Z</dcterms:modified>
  <cp:revision>1</cp:revision>
</cp:coreProperties>
</file>