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102314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>
        <p:scale>
          <a:sx n="150" d="100"/>
          <a:sy n="150" d="100"/>
        </p:scale>
        <p:origin x="-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1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4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5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7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4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25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8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49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90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8B0-EA2E-4021-852D-6BCDD9F766F9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2A59-2C6A-493E-8E3A-60B0402C4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98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ieren 87"/>
          <p:cNvGrpSpPr/>
          <p:nvPr/>
        </p:nvGrpSpPr>
        <p:grpSpPr>
          <a:xfrm>
            <a:off x="0" y="76200"/>
            <a:ext cx="5305558" cy="3608719"/>
            <a:chOff x="2153575" y="1270000"/>
            <a:chExt cx="5305558" cy="3608719"/>
          </a:xfrm>
        </p:grpSpPr>
        <p:cxnSp>
          <p:nvCxnSpPr>
            <p:cNvPr id="7" name="Gerade Verbindung mit Pfeil 6"/>
            <p:cNvCxnSpPr/>
            <p:nvPr/>
          </p:nvCxnSpPr>
          <p:spPr>
            <a:xfrm>
              <a:off x="5975350" y="4334933"/>
              <a:ext cx="14837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V="1">
              <a:off x="2683933" y="1270000"/>
              <a:ext cx="0" cy="30649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3137958" y="2654300"/>
              <a:ext cx="67733" cy="698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2650066" y="2839244"/>
              <a:ext cx="67733" cy="698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Gerader Verbinder 14"/>
            <p:cNvCxnSpPr/>
            <p:nvPr/>
          </p:nvCxnSpPr>
          <p:spPr>
            <a:xfrm>
              <a:off x="3171825" y="4302125"/>
              <a:ext cx="0" cy="6985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2683932" y="4302125"/>
              <a:ext cx="0" cy="6985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>
              <a:off x="3659981" y="4302125"/>
              <a:ext cx="0" cy="6985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2681288" y="4334933"/>
              <a:ext cx="1395412" cy="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4639371" y="4334933"/>
              <a:ext cx="893762" cy="0"/>
            </a:xfrm>
            <a:prstGeom prst="line">
              <a:avLst/>
            </a:prstGeom>
            <a:ln w="6350"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6172200" y="4302125"/>
              <a:ext cx="0" cy="6985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6660356" y="4302125"/>
              <a:ext cx="0" cy="6985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26114" y="2523332"/>
              <a:ext cx="67733" cy="698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Gerader Verbinder 35"/>
            <p:cNvCxnSpPr/>
            <p:nvPr/>
          </p:nvCxnSpPr>
          <p:spPr>
            <a:xfrm flipV="1">
              <a:off x="2683932" y="2689225"/>
              <a:ext cx="487892" cy="18494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3171823" y="2558257"/>
              <a:ext cx="487892" cy="128852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6660356" y="1270000"/>
              <a:ext cx="0" cy="306493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6626489" y="2839244"/>
              <a:ext cx="67733" cy="698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6136746" y="2323307"/>
              <a:ext cx="67733" cy="698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 flipV="1">
              <a:off x="6165646" y="2353187"/>
              <a:ext cx="492856" cy="520983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>
              <a:off x="2542382" y="2874169"/>
              <a:ext cx="1534318" cy="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 rot="16200000">
              <a:off x="1946628" y="276520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952251" y="4570942"/>
              <a:ext cx="1580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 in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hours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2555082" y="433997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3040810" y="433997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536329" y="433997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5900065" y="433997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8759</a:t>
              </a: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381751" y="433997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8760</a:t>
              </a: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3" name="Gerader Verbinder 62"/>
            <p:cNvCxnSpPr/>
            <p:nvPr/>
          </p:nvCxnSpPr>
          <p:spPr>
            <a:xfrm>
              <a:off x="5992164" y="2874169"/>
              <a:ext cx="1466969" cy="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3659713" y="2558257"/>
              <a:ext cx="416987" cy="1947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/>
            <p:nvPr/>
          </p:nvCxnSpPr>
          <p:spPr>
            <a:xfrm>
              <a:off x="5887365" y="2328732"/>
              <a:ext cx="284835" cy="2445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3415769" y="2190750"/>
              <a:ext cx="0" cy="2687969"/>
            </a:xfrm>
            <a:prstGeom prst="line">
              <a:avLst/>
            </a:prstGeom>
            <a:ln w="6350"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>
              <a:off x="3380845" y="2585244"/>
              <a:ext cx="67733" cy="698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695465" y="1790662"/>
              <a:ext cx="25891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Value </a:t>
              </a: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linearly</a:t>
              </a:r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interpolated</a:t>
              </a: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3619060" y="3514807"/>
              <a:ext cx="178766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Value </a:t>
              </a: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same </a:t>
              </a: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at end </a:t>
              </a: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year</a:t>
              </a: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2" name="Gerade Verbindung mit Pfeil 81"/>
            <p:cNvCxnSpPr>
              <a:endCxn id="76" idx="7"/>
            </p:cNvCxnSpPr>
            <p:nvPr/>
          </p:nvCxnSpPr>
          <p:spPr>
            <a:xfrm flipH="1">
              <a:off x="3467100" y="1993900"/>
              <a:ext cx="485151" cy="552450"/>
            </a:xfrm>
            <a:prstGeom prst="straightConnector1">
              <a:avLst/>
            </a:prstGeom>
            <a:ln w="6350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79" idx="1"/>
              <a:endCxn id="12" idx="5"/>
            </p:cNvCxnSpPr>
            <p:nvPr/>
          </p:nvCxnSpPr>
          <p:spPr>
            <a:xfrm flipH="1" flipV="1">
              <a:off x="2730500" y="2933700"/>
              <a:ext cx="888560" cy="788856"/>
            </a:xfrm>
            <a:prstGeom prst="straightConnector1">
              <a:avLst/>
            </a:prstGeom>
            <a:ln w="6350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endCxn id="43" idx="3"/>
            </p:cNvCxnSpPr>
            <p:nvPr/>
          </p:nvCxnSpPr>
          <p:spPr>
            <a:xfrm flipV="1">
              <a:off x="5200650" y="2927350"/>
              <a:ext cx="1397000" cy="749300"/>
            </a:xfrm>
            <a:prstGeom prst="straightConnector1">
              <a:avLst/>
            </a:prstGeom>
            <a:ln w="6350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56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Nicolai</dc:creator>
  <cp:lastModifiedBy>Andreas Nicolai</cp:lastModifiedBy>
  <cp:revision>7</cp:revision>
  <cp:lastPrinted>2017-03-14T09:42:28Z</cp:lastPrinted>
  <dcterms:created xsi:type="dcterms:W3CDTF">2017-03-14T09:20:43Z</dcterms:created>
  <dcterms:modified xsi:type="dcterms:W3CDTF">2017-03-14T09:45:00Z</dcterms:modified>
</cp:coreProperties>
</file>