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75" r:id="rId6"/>
    <p:sldId id="276" r:id="rId7"/>
    <p:sldId id="279" r:id="rId8"/>
    <p:sldId id="277" r:id="rId9"/>
    <p:sldId id="273" r:id="rId10"/>
    <p:sldId id="278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9" r:id="rId25"/>
    <p:sldId id="294" r:id="rId26"/>
    <p:sldId id="300" r:id="rId27"/>
    <p:sldId id="295" r:id="rId28"/>
    <p:sldId id="298" r:id="rId29"/>
    <p:sldId id="296" r:id="rId30"/>
    <p:sldId id="29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>
        <p:scale>
          <a:sx n="25" d="100"/>
          <a:sy n="25" d="100"/>
        </p:scale>
        <p:origin x="4554" y="3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8E12-4381-418D-AFAB-89C75D71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02376-DDC8-4146-91EF-14B81D18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370DA-7D85-46B5-A05B-BA504D96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5E485-49D9-4E83-AE63-2D30BB74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323D2-F32F-444F-83D6-901F442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EB69-BC29-4905-A656-C3BE1FA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578C8-1D87-4DEC-A719-66E14AAB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5FD8-1225-4ADB-A537-6CEB32C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51736-38D1-4A43-B693-438C19A6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FFB41-B8E5-48EF-882C-E38FD555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1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4CD99B-E851-4779-85E1-97D4B455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F7463-8348-42A4-8E85-FE5307BE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3ACB2-9CF5-415C-9FD7-895F832D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AA67E-7FA0-42E3-9CDC-C70B38C4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B163B-6AC9-4F9E-A3FA-1195936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40F3-56A4-4294-83C9-DC0D51F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99A94-7876-48D9-BC48-CA18D525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92293-C7C6-4F63-8D14-C65122C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C7014-ED93-42DD-8DF8-13D1C212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C53A-DE03-4E10-AD91-C7A528D3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009-8D8D-4685-8C06-CC51189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2956-9D2D-4DD4-B63A-83617294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6E695-F8AA-4298-A1B6-1B00F8D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3163-3263-47BC-A80C-2C56744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F442-757C-4B42-8D6B-174176FC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5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2AC7-4B11-445A-A2AA-01CCCF52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FC939-3631-41A8-93AF-1ECD3E45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FCF79-0523-419D-831C-F767396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1AEAB-638F-456A-9021-F7644C93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74FCF-6FE1-48DF-A04A-39C06CB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5A65E-128F-44FA-A865-E93FEB50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7472-A811-40D2-8531-1F7F4CF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B9D39-FCFD-4D8C-94B7-24BF1303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55E88-D8C1-40C3-BB3A-2CD0771E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1D001-E694-41A2-AAF1-24F377AB5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D8ED6-DF6B-4EAF-9B7E-BE632B6F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208AE-292A-4A8C-AEF0-22EB7DC4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10E83-7D01-4867-8E67-8A26A0FA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8A1C9-CB6A-4AE2-B4AE-182C00A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6C943-820D-4518-9085-83A986C3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7A521-CA39-48EF-97C9-8BAD890A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2F0A1-7294-4EB4-A068-D580F922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56A27-8B89-4539-B36B-A9AEB17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55508-F07E-4D87-BD8E-AFC8ABE7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F0449-276D-4A53-A88C-A9BA3274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0694-FCAE-403A-A1ED-31F56FB4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70D8-4A2D-4436-A087-1B4F9F85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69B1C-345C-4569-B626-EA8829FF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D26DF-C4E6-4328-83F0-6318C04C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40A7E-ECFC-491B-8AA1-4105FB1E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4EC0B-648B-4D68-82F5-9E77B19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8BBCD-2E5F-4106-BEA7-EF1F7DA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F8C9-C599-48D0-920E-DF9BFAF3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ABABC-9704-4E5A-8900-44BC87CEB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D7B83-F7A5-4A0E-A256-DC360DAE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92140-6BF2-406C-BB1A-C415112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2B8CC-AE27-474A-ACD3-B753A37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4C4B-E0C3-44F8-9149-DDEC6E1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6C385-E108-46BB-8353-0D6DEEB9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C087A-328E-4158-AC92-00FFCC8E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E014D-2FCE-40EF-9E16-6B40E2210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6BA68-CB7C-450B-B443-352BAB9A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F4E0-ECF9-4F0F-AD86-71C5D13D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jpeg"/><Relationship Id="rId5" Type="http://schemas.openxmlformats.org/officeDocument/2006/relationships/image" Target="../media/image4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3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23" Type="http://schemas.openxmlformats.org/officeDocument/2006/relationships/image" Target="../media/image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7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9.png"/><Relationship Id="rId3" Type="http://schemas.openxmlformats.org/officeDocument/2006/relationships/image" Target="../media/image8.svg"/><Relationship Id="rId21" Type="http://schemas.openxmlformats.org/officeDocument/2006/relationships/image" Target="../media/image3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7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그래픽 14" descr="인공 지능 단색으로 채워진">
            <a:extLst>
              <a:ext uri="{FF2B5EF4-FFF2-40B4-BE49-F238E27FC236}">
                <a16:creationId xmlns:a16="http://schemas.microsoft.com/office/drawing/2014/main" id="{7FDAE822-4FD4-41A9-ABD1-72274DA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그래픽 6" descr="콜 센터 단색으로 채워진">
            <a:extLst>
              <a:ext uri="{FF2B5EF4-FFF2-40B4-BE49-F238E27FC236}">
                <a16:creationId xmlns:a16="http://schemas.microsoft.com/office/drawing/2014/main" id="{3012EA39-4A3C-48C1-B0A3-E111AAB9B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768324-7B85-4EA2-8B39-366D507E387A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FBA2BC55-7A81-41AD-BC5F-73D7FD0D4267}"/>
              </a:ext>
            </a:extLst>
          </p:cNvPr>
          <p:cNvSpPr txBox="1">
            <a:spLocks/>
          </p:cNvSpPr>
          <p:nvPr/>
        </p:nvSpPr>
        <p:spPr>
          <a:xfrm>
            <a:off x="4356100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D760F9-635A-4C32-9998-07C7CE53A51B}"/>
              </a:ext>
            </a:extLst>
          </p:cNvPr>
          <p:cNvSpPr/>
          <p:nvPr/>
        </p:nvSpPr>
        <p:spPr>
          <a:xfrm>
            <a:off x="5117751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037D1A-B13F-405A-889A-F6F22FAF77EE}"/>
              </a:ext>
            </a:extLst>
          </p:cNvPr>
          <p:cNvSpPr/>
          <p:nvPr/>
        </p:nvSpPr>
        <p:spPr>
          <a:xfrm>
            <a:off x="-9521849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EFE1F51F-7954-496A-85CB-6906632266B1}"/>
              </a:ext>
            </a:extLst>
          </p:cNvPr>
          <p:cNvSpPr txBox="1">
            <a:spLocks/>
          </p:cNvSpPr>
          <p:nvPr/>
        </p:nvSpPr>
        <p:spPr>
          <a:xfrm>
            <a:off x="76565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1906EC-2ABB-447F-AB35-4DF4B0D95A38}"/>
              </a:ext>
            </a:extLst>
          </p:cNvPr>
          <p:cNvSpPr txBox="1"/>
          <p:nvPr/>
        </p:nvSpPr>
        <p:spPr>
          <a:xfrm>
            <a:off x="1800225" y="70521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1B2CDE-4AA8-44BD-AA35-219B73AB616D}"/>
              </a:ext>
            </a:extLst>
          </p:cNvPr>
          <p:cNvSpPr txBox="1"/>
          <p:nvPr/>
        </p:nvSpPr>
        <p:spPr>
          <a:xfrm>
            <a:off x="1800225" y="748289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80A010-AFF6-476A-A843-52FE8CBF76B6}"/>
              </a:ext>
            </a:extLst>
          </p:cNvPr>
          <p:cNvSpPr txBox="1"/>
          <p:nvPr/>
        </p:nvSpPr>
        <p:spPr>
          <a:xfrm>
            <a:off x="1800225" y="79213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50B45D-D253-41E6-8B3B-CD9E53936618}"/>
              </a:ext>
            </a:extLst>
          </p:cNvPr>
          <p:cNvSpPr txBox="1"/>
          <p:nvPr/>
        </p:nvSpPr>
        <p:spPr>
          <a:xfrm>
            <a:off x="1800225" y="83521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DBEBFF-E396-4500-9DBF-0A9C3F6A5973}"/>
              </a:ext>
            </a:extLst>
          </p:cNvPr>
          <p:cNvSpPr txBox="1"/>
          <p:nvPr/>
        </p:nvSpPr>
        <p:spPr>
          <a:xfrm>
            <a:off x="2143124" y="87101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0E50-4B07-4941-B87C-BEEED10914E3}"/>
              </a:ext>
            </a:extLst>
          </p:cNvPr>
          <p:cNvSpPr txBox="1"/>
          <p:nvPr/>
        </p:nvSpPr>
        <p:spPr>
          <a:xfrm>
            <a:off x="1800225" y="99549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A8AFA1-CF53-48E3-8DDA-1B507D695810}"/>
              </a:ext>
            </a:extLst>
          </p:cNvPr>
          <p:cNvSpPr txBox="1"/>
          <p:nvPr/>
        </p:nvSpPr>
        <p:spPr>
          <a:xfrm>
            <a:off x="2143124" y="9060617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9E779F-1EE0-4909-A9BF-D3F02A1D2DB1}"/>
              </a:ext>
            </a:extLst>
          </p:cNvPr>
          <p:cNvSpPr txBox="1"/>
          <p:nvPr/>
        </p:nvSpPr>
        <p:spPr>
          <a:xfrm>
            <a:off x="2143124" y="94048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D83D53-D066-4FE1-9044-EADA9323D170}"/>
              </a:ext>
            </a:extLst>
          </p:cNvPr>
          <p:cNvSpPr txBox="1"/>
          <p:nvPr/>
        </p:nvSpPr>
        <p:spPr>
          <a:xfrm>
            <a:off x="1800225" y="10409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BB73F8-DEC4-4C1C-A178-985BC7190C7B}"/>
              </a:ext>
            </a:extLst>
          </p:cNvPr>
          <p:cNvSpPr txBox="1"/>
          <p:nvPr/>
        </p:nvSpPr>
        <p:spPr>
          <a:xfrm>
            <a:off x="6438898" y="70521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1F02D5-A249-430F-8ECB-DB2CED523693}"/>
              </a:ext>
            </a:extLst>
          </p:cNvPr>
          <p:cNvSpPr txBox="1"/>
          <p:nvPr/>
        </p:nvSpPr>
        <p:spPr>
          <a:xfrm>
            <a:off x="6438898" y="7482895"/>
            <a:ext cx="560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5BAF2F-013A-4D79-A66C-076C3BAD93F2}"/>
              </a:ext>
            </a:extLst>
          </p:cNvPr>
          <p:cNvSpPr txBox="1"/>
          <p:nvPr/>
        </p:nvSpPr>
        <p:spPr>
          <a:xfrm>
            <a:off x="6438898" y="79213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73DAE1-7251-478E-A1A5-3C5600F76A67}"/>
              </a:ext>
            </a:extLst>
          </p:cNvPr>
          <p:cNvSpPr txBox="1"/>
          <p:nvPr/>
        </p:nvSpPr>
        <p:spPr>
          <a:xfrm>
            <a:off x="6438898" y="83521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C3F9CE-B0EF-470D-B210-F88AB0EA659E}"/>
              </a:ext>
            </a:extLst>
          </p:cNvPr>
          <p:cNvSpPr txBox="1"/>
          <p:nvPr/>
        </p:nvSpPr>
        <p:spPr>
          <a:xfrm>
            <a:off x="6781797" y="87101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1685A0-7A61-4788-878B-40B1136600BB}"/>
              </a:ext>
            </a:extLst>
          </p:cNvPr>
          <p:cNvSpPr txBox="1"/>
          <p:nvPr/>
        </p:nvSpPr>
        <p:spPr>
          <a:xfrm>
            <a:off x="6438898" y="99549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D470AE-BE90-48DB-BEE3-72CCCE259CF6}"/>
              </a:ext>
            </a:extLst>
          </p:cNvPr>
          <p:cNvSpPr txBox="1"/>
          <p:nvPr/>
        </p:nvSpPr>
        <p:spPr>
          <a:xfrm>
            <a:off x="6781798" y="9060617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891DFE-A6A5-44AC-A57B-253EC1F02CD5}"/>
              </a:ext>
            </a:extLst>
          </p:cNvPr>
          <p:cNvSpPr txBox="1"/>
          <p:nvPr/>
        </p:nvSpPr>
        <p:spPr>
          <a:xfrm>
            <a:off x="6781797" y="94048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14B05D-0E1D-4446-93F5-F72ED55111C7}"/>
              </a:ext>
            </a:extLst>
          </p:cNvPr>
          <p:cNvSpPr txBox="1"/>
          <p:nvPr/>
        </p:nvSpPr>
        <p:spPr>
          <a:xfrm>
            <a:off x="6438898" y="10409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13714B8-CAC8-417C-9B74-DC7F11234670}"/>
              </a:ext>
            </a:extLst>
          </p:cNvPr>
          <p:cNvCxnSpPr>
            <a:cxnSpLocks/>
          </p:cNvCxnSpPr>
          <p:nvPr/>
        </p:nvCxnSpPr>
        <p:spPr>
          <a:xfrm>
            <a:off x="7051675" y="-7048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6F7316B-7AC7-448D-8E5A-0C548A81DD90}"/>
              </a:ext>
            </a:extLst>
          </p:cNvPr>
          <p:cNvCxnSpPr>
            <a:cxnSpLocks/>
          </p:cNvCxnSpPr>
          <p:nvPr/>
        </p:nvCxnSpPr>
        <p:spPr>
          <a:xfrm>
            <a:off x="7861300" y="-11620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42BB561-057F-466E-9C4E-82CB03C7D883}"/>
              </a:ext>
            </a:extLst>
          </p:cNvPr>
          <p:cNvCxnSpPr>
            <a:cxnSpLocks/>
          </p:cNvCxnSpPr>
          <p:nvPr/>
        </p:nvCxnSpPr>
        <p:spPr>
          <a:xfrm>
            <a:off x="8703404" y="-17145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52AFF7B-4B15-4A58-8B43-75D4A68AF87E}"/>
              </a:ext>
            </a:extLst>
          </p:cNvPr>
          <p:cNvCxnSpPr>
            <a:cxnSpLocks/>
          </p:cNvCxnSpPr>
          <p:nvPr/>
        </p:nvCxnSpPr>
        <p:spPr>
          <a:xfrm>
            <a:off x="9513029" y="-22669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D7237C6-F9E2-4E85-B8D2-B09AB408C8C9}"/>
              </a:ext>
            </a:extLst>
          </p:cNvPr>
          <p:cNvCxnSpPr>
            <a:cxnSpLocks/>
          </p:cNvCxnSpPr>
          <p:nvPr/>
        </p:nvCxnSpPr>
        <p:spPr>
          <a:xfrm>
            <a:off x="10351229" y="-26670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B0A6FE-90CA-46B2-A795-FB74D5DB4380}"/>
              </a:ext>
            </a:extLst>
          </p:cNvPr>
          <p:cNvCxnSpPr>
            <a:cxnSpLocks/>
          </p:cNvCxnSpPr>
          <p:nvPr/>
        </p:nvCxnSpPr>
        <p:spPr>
          <a:xfrm>
            <a:off x="11160854" y="-30861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3017346-5F53-4EEC-B7B4-C37537C8335E}"/>
              </a:ext>
            </a:extLst>
          </p:cNvPr>
          <p:cNvSpPr txBox="1">
            <a:spLocks/>
          </p:cNvSpPr>
          <p:nvPr/>
        </p:nvSpPr>
        <p:spPr>
          <a:xfrm>
            <a:off x="2606482" y="2719496"/>
            <a:ext cx="7477318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96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Perfect?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BFB589-8204-4CAD-9F7D-34EDE1CA620E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B46647-47FA-4AFA-951E-F0C8F0F0314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F0AF0D-D616-4FBE-84FB-137E90C9E64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164D67-7D6C-447A-9D60-8B8685F86A8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F61CA9F-65B7-4701-AAC4-3AEF1867976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093663-4E9A-4293-A050-929B86FC8BA7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07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7FA262-1BAC-4BF0-9C0A-E9B0D1AE55F2}"/>
              </a:ext>
            </a:extLst>
          </p:cNvPr>
          <p:cNvSpPr/>
          <p:nvPr/>
        </p:nvSpPr>
        <p:spPr>
          <a:xfrm>
            <a:off x="428170" y="1181100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Major Problems with chat 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클립보드 선택 표시됨 단색으로 채워진">
            <a:extLst>
              <a:ext uri="{FF2B5EF4-FFF2-40B4-BE49-F238E27FC236}">
                <a16:creationId xmlns:a16="http://schemas.microsoft.com/office/drawing/2014/main" id="{273C15E2-7D09-4AFB-B3F2-0848C7C1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48" y="2753711"/>
            <a:ext cx="1145937" cy="1145937"/>
          </a:xfrm>
          <a:prstGeom prst="rect">
            <a:avLst/>
          </a:prstGeom>
        </p:spPr>
      </p:pic>
      <p:pic>
        <p:nvPicPr>
          <p:cNvPr id="9" name="그래픽 8" descr="채팅 단색으로 채워진">
            <a:extLst>
              <a:ext uri="{FF2B5EF4-FFF2-40B4-BE49-F238E27FC236}">
                <a16:creationId xmlns:a16="http://schemas.microsoft.com/office/drawing/2014/main" id="{A8605F8D-88E7-4C35-810B-1430B703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375" y="2761578"/>
            <a:ext cx="1368310" cy="1368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8564B-0ACD-4177-A0E6-AD4151EAC458}"/>
              </a:ext>
            </a:extLst>
          </p:cNvPr>
          <p:cNvSpPr txBox="1"/>
          <p:nvPr/>
        </p:nvSpPr>
        <p:spPr>
          <a:xfrm>
            <a:off x="511066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Questions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Answers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30D008-CA2B-4047-84A1-6300C2C21B44}"/>
              </a:ext>
            </a:extLst>
          </p:cNvPr>
          <p:cNvSpPr txBox="1"/>
          <p:nvPr/>
        </p:nvSpPr>
        <p:spPr>
          <a:xfrm>
            <a:off x="3167180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to understand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Human dialog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B80B1-D8F7-42A5-92E6-1D5CF03BDAF5}"/>
              </a:ext>
            </a:extLst>
          </p:cNvPr>
          <p:cNvSpPr txBox="1"/>
          <p:nvPr/>
        </p:nvSpPr>
        <p:spPr>
          <a:xfrm>
            <a:off x="5974443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 not keep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Under control</a:t>
            </a:r>
          </a:p>
        </p:txBody>
      </p:sp>
      <p:pic>
        <p:nvPicPr>
          <p:cNvPr id="42" name="그래픽 41" descr="로봇 단색으로 채워진">
            <a:extLst>
              <a:ext uri="{FF2B5EF4-FFF2-40B4-BE49-F238E27FC236}">
                <a16:creationId xmlns:a16="http://schemas.microsoft.com/office/drawing/2014/main" id="{B9C6844B-DF16-446B-B231-BF54B3D74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9356" y="2583691"/>
            <a:ext cx="1417905" cy="14179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CE8FA9-0C95-4FF2-AC84-A34530905262}"/>
              </a:ext>
            </a:extLst>
          </p:cNvPr>
          <p:cNvSpPr txBox="1"/>
          <p:nvPr/>
        </p:nvSpPr>
        <p:spPr>
          <a:xfrm>
            <a:off x="8876737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Making customers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 again</a:t>
            </a:r>
          </a:p>
        </p:txBody>
      </p:sp>
      <p:pic>
        <p:nvPicPr>
          <p:cNvPr id="47" name="그래픽 46" descr="怒った顔 (塗りつぶし) 단색으로 채워진">
            <a:extLst>
              <a:ext uri="{FF2B5EF4-FFF2-40B4-BE49-F238E27FC236}">
                <a16:creationId xmlns:a16="http://schemas.microsoft.com/office/drawing/2014/main" id="{9072D064-5471-4D31-9A19-0DC7D7B5E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5887" y="2971800"/>
            <a:ext cx="914400" cy="9144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591BC7A-D933-4FEE-A761-D7E8005CE3DC}"/>
              </a:ext>
            </a:extLst>
          </p:cNvPr>
          <p:cNvGrpSpPr/>
          <p:nvPr/>
        </p:nvGrpSpPr>
        <p:grpSpPr>
          <a:xfrm>
            <a:off x="762563" y="2095494"/>
            <a:ext cx="5761404" cy="3925615"/>
            <a:chOff x="11722334" y="332697"/>
            <a:chExt cx="4928884" cy="3344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8E6AF-69A4-4678-B510-73A8A9CA95D9}"/>
                </a:ext>
              </a:extLst>
            </p:cNvPr>
            <p:cNvSpPr txBox="1"/>
            <p:nvPr/>
          </p:nvSpPr>
          <p:spPr>
            <a:xfrm>
              <a:off x="11722334" y="3246406"/>
              <a:ext cx="49288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https://qz.com/646825/microsofts-ai-millennial-chatbot-became-a-racist-jerk-after-less-than-a-day-on-twitter/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E4958997-A395-4B73-88B3-304F4D311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97" y="332697"/>
              <a:ext cx="4824521" cy="2706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South Korean AI chatbot pulled from Facebook after hate speech towards  minorities | South Korea | The Guardian">
            <a:extLst>
              <a:ext uri="{FF2B5EF4-FFF2-40B4-BE49-F238E27FC236}">
                <a16:creationId xmlns:a16="http://schemas.microsoft.com/office/drawing/2014/main" id="{A71F715D-1EF1-48DC-89E6-12E6D69E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/>
          <a:stretch/>
        </p:blipFill>
        <p:spPr bwMode="auto">
          <a:xfrm>
            <a:off x="6589356" y="2387279"/>
            <a:ext cx="5272624" cy="3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9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  <p:bldP spid="39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723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290133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3208638"/>
            <a:ext cx="2704104" cy="244540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06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1825005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2065638"/>
            <a:ext cx="2704104" cy="104300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7631216" y="181548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0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451486" y="1361057"/>
            <a:ext cx="6263639" cy="464921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40216" y="109832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02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733425" y="2143125"/>
            <a:ext cx="5362575" cy="128587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328410" y="1869849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5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29000" y="320367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70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876300" y="4367708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ACE10B-C9FA-4681-8FC6-7F8A96FC4F5D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51552-67DB-4983-88D7-ADA79B73A787}"/>
              </a:ext>
            </a:extLst>
          </p:cNvPr>
          <p:cNvSpPr/>
          <p:nvPr/>
        </p:nvSpPr>
        <p:spPr>
          <a:xfrm>
            <a:off x="1628774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FF6359-1C40-4F38-A20B-4F76AB8E3A5F}"/>
              </a:ext>
            </a:extLst>
          </p:cNvPr>
          <p:cNvCxnSpPr/>
          <p:nvPr/>
        </p:nvCxnSpPr>
        <p:spPr>
          <a:xfrm>
            <a:off x="6095999" y="1817965"/>
            <a:ext cx="0" cy="45815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924EBC-CCF4-45F3-81C9-ED406E59C3D4}"/>
              </a:ext>
            </a:extLst>
          </p:cNvPr>
          <p:cNvSpPr txBox="1"/>
          <p:nvPr/>
        </p:nvSpPr>
        <p:spPr>
          <a:xfrm>
            <a:off x="1800225" y="192583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4227C-96AC-46FD-B8ED-D5A7DE6B083F}"/>
              </a:ext>
            </a:extLst>
          </p:cNvPr>
          <p:cNvSpPr txBox="1"/>
          <p:nvPr/>
        </p:nvSpPr>
        <p:spPr>
          <a:xfrm>
            <a:off x="1800225" y="2356592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50B4F-14C7-4D59-B0D2-E5AB1C0D6282}"/>
              </a:ext>
            </a:extLst>
          </p:cNvPr>
          <p:cNvSpPr txBox="1"/>
          <p:nvPr/>
        </p:nvSpPr>
        <p:spPr>
          <a:xfrm>
            <a:off x="1800225" y="279507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FFEA9-8EAB-4C26-B026-AA383710DC8D}"/>
              </a:ext>
            </a:extLst>
          </p:cNvPr>
          <p:cNvSpPr txBox="1"/>
          <p:nvPr/>
        </p:nvSpPr>
        <p:spPr>
          <a:xfrm>
            <a:off x="1800225" y="322582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CA4A7E-C309-42D9-A826-A8EBF22DAABF}"/>
              </a:ext>
            </a:extLst>
          </p:cNvPr>
          <p:cNvSpPr txBox="1"/>
          <p:nvPr/>
        </p:nvSpPr>
        <p:spPr>
          <a:xfrm>
            <a:off x="2143124" y="358381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E6D73E-757F-407C-8AC9-21C861C05B29}"/>
              </a:ext>
            </a:extLst>
          </p:cNvPr>
          <p:cNvSpPr txBox="1"/>
          <p:nvPr/>
        </p:nvSpPr>
        <p:spPr>
          <a:xfrm>
            <a:off x="1800225" y="482866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12780-1765-4403-B88E-E877DE1861F2}"/>
              </a:ext>
            </a:extLst>
          </p:cNvPr>
          <p:cNvSpPr txBox="1"/>
          <p:nvPr/>
        </p:nvSpPr>
        <p:spPr>
          <a:xfrm>
            <a:off x="2143124" y="39343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1002E-365F-4F33-88CD-56A88F629D32}"/>
              </a:ext>
            </a:extLst>
          </p:cNvPr>
          <p:cNvSpPr txBox="1"/>
          <p:nvPr/>
        </p:nvSpPr>
        <p:spPr>
          <a:xfrm>
            <a:off x="2143124" y="427856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채팅 서비스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UI,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웹 페이지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C04615-E6E1-4C60-B96F-EEAB22E0772F}"/>
              </a:ext>
            </a:extLst>
          </p:cNvPr>
          <p:cNvSpPr txBox="1"/>
          <p:nvPr/>
        </p:nvSpPr>
        <p:spPr>
          <a:xfrm>
            <a:off x="1800225" y="528288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023FB-0966-488C-9133-846801CA3DF0}"/>
              </a:ext>
            </a:extLst>
          </p:cNvPr>
          <p:cNvSpPr txBox="1"/>
          <p:nvPr/>
        </p:nvSpPr>
        <p:spPr>
          <a:xfrm>
            <a:off x="6438898" y="192583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339B70-2C3F-4FB2-AF4A-E2D7536C334C}"/>
              </a:ext>
            </a:extLst>
          </p:cNvPr>
          <p:cNvSpPr txBox="1"/>
          <p:nvPr/>
        </p:nvSpPr>
        <p:spPr>
          <a:xfrm>
            <a:off x="6438899" y="2356592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5229EF-B675-4B4C-B2C0-11C833073B6F}"/>
              </a:ext>
            </a:extLst>
          </p:cNvPr>
          <p:cNvSpPr txBox="1"/>
          <p:nvPr/>
        </p:nvSpPr>
        <p:spPr>
          <a:xfrm>
            <a:off x="6438898" y="279507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9AF1DC-4489-4273-8F48-9990257D5976}"/>
              </a:ext>
            </a:extLst>
          </p:cNvPr>
          <p:cNvSpPr txBox="1"/>
          <p:nvPr/>
        </p:nvSpPr>
        <p:spPr>
          <a:xfrm>
            <a:off x="6438898" y="322582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C7EA4D-E985-41AA-9AAB-C45A2DC86D24}"/>
              </a:ext>
            </a:extLst>
          </p:cNvPr>
          <p:cNvSpPr txBox="1"/>
          <p:nvPr/>
        </p:nvSpPr>
        <p:spPr>
          <a:xfrm>
            <a:off x="6781797" y="358381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3B3548-D030-4034-90AD-6BEB86D0E623}"/>
              </a:ext>
            </a:extLst>
          </p:cNvPr>
          <p:cNvSpPr txBox="1"/>
          <p:nvPr/>
        </p:nvSpPr>
        <p:spPr>
          <a:xfrm>
            <a:off x="6438898" y="482866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ED6E5B-60E9-4D5E-A9A1-6CA40836C18D}"/>
              </a:ext>
            </a:extLst>
          </p:cNvPr>
          <p:cNvSpPr txBox="1"/>
          <p:nvPr/>
        </p:nvSpPr>
        <p:spPr>
          <a:xfrm>
            <a:off x="6781798" y="3934314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3A9745-D111-480C-BD37-0913AB860D74}"/>
              </a:ext>
            </a:extLst>
          </p:cNvPr>
          <p:cNvSpPr txBox="1"/>
          <p:nvPr/>
        </p:nvSpPr>
        <p:spPr>
          <a:xfrm>
            <a:off x="6781797" y="427856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13116-88FF-4EB1-9B15-6B2E9AC2FA21}"/>
              </a:ext>
            </a:extLst>
          </p:cNvPr>
          <p:cNvSpPr txBox="1"/>
          <p:nvPr/>
        </p:nvSpPr>
        <p:spPr>
          <a:xfrm>
            <a:off x="6438898" y="528288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2A6643E6-52AA-463D-8398-019002FEE623}"/>
              </a:ext>
            </a:extLst>
          </p:cNvPr>
          <p:cNvSpPr txBox="1">
            <a:spLocks/>
          </p:cNvSpPr>
          <p:nvPr/>
        </p:nvSpPr>
        <p:spPr>
          <a:xfrm>
            <a:off x="11420469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4686AE-E8C1-4C6F-BACD-BA6A4B1EFD4D}"/>
              </a:ext>
            </a:extLst>
          </p:cNvPr>
          <p:cNvSpPr/>
          <p:nvPr/>
        </p:nvSpPr>
        <p:spPr>
          <a:xfrm>
            <a:off x="12182120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105" name="부제목 2">
            <a:extLst>
              <a:ext uri="{FF2B5EF4-FFF2-40B4-BE49-F238E27FC236}">
                <a16:creationId xmlns:a16="http://schemas.microsoft.com/office/drawing/2014/main" id="{396087E0-660C-4F4B-8130-4C205CCEE60B}"/>
              </a:ext>
            </a:extLst>
          </p:cNvPr>
          <p:cNvSpPr txBox="1">
            <a:spLocks/>
          </p:cNvSpPr>
          <p:nvPr/>
        </p:nvSpPr>
        <p:spPr>
          <a:xfrm>
            <a:off x="137906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97FE097-A62B-4AB9-9949-2FE70C7AA38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89AE379-915B-4D79-B1D6-9EE1DCE870D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6F441ED-065E-4ECC-AFAE-BE7CB4B2ECBA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36946E-73DE-4314-9493-E8DE4E03342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019FD9D-33AE-41AB-8A0E-EE8BE9AE16EF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38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008BE26-20B9-47AC-B9F9-D54427106B79}"/>
              </a:ext>
            </a:extLst>
          </p:cNvPr>
          <p:cNvSpPr/>
          <p:nvPr/>
        </p:nvSpPr>
        <p:spPr>
          <a:xfrm>
            <a:off x="7211992" y="3572163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2F13EF-86CD-445B-BBCC-F42A40EB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10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3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1504" y="1396785"/>
            <a:ext cx="11068957" cy="4523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FDB3A6-C6A5-44CF-9822-DAA46A36E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5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영상</a:t>
            </a:r>
          </a:p>
        </p:txBody>
      </p:sp>
    </p:spTree>
    <p:extLst>
      <p:ext uri="{BB962C8B-B14F-4D97-AF65-F5344CB8AC3E}">
        <p14:creationId xmlns:p14="http://schemas.microsoft.com/office/powerpoint/2010/main" val="5013448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932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165503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413507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9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15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833345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3081349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860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2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711480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959484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53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결과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2034536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E146534A-E682-460B-B21A-610E181A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3373" y="1300405"/>
            <a:ext cx="1441450" cy="1441450"/>
          </a:xfrm>
          <a:prstGeom prst="rect">
            <a:avLst/>
          </a:prstGeom>
        </p:spPr>
      </p:pic>
      <p:pic>
        <p:nvPicPr>
          <p:cNvPr id="54" name="그래픽 53" descr="콜 센터 단색으로 채워진">
            <a:extLst>
              <a:ext uri="{FF2B5EF4-FFF2-40B4-BE49-F238E27FC236}">
                <a16:creationId xmlns:a16="http://schemas.microsoft.com/office/drawing/2014/main" id="{6EF3168E-DB09-4226-BF76-D565A956C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49149" y="2475802"/>
            <a:ext cx="2286000" cy="2286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F0434B-1E2E-45E5-81CF-6F42AA5ED4AE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3E0A5-A63F-4725-95C8-AB732BF5A25A}"/>
              </a:ext>
            </a:extLst>
          </p:cNvPr>
          <p:cNvSpPr txBox="1"/>
          <p:nvPr/>
        </p:nvSpPr>
        <p:spPr>
          <a:xfrm>
            <a:off x="12682746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CE9763-1BC7-4894-BC0E-E881D37E1D0D}"/>
              </a:ext>
            </a:extLst>
          </p:cNvPr>
          <p:cNvSpPr/>
          <p:nvPr/>
        </p:nvSpPr>
        <p:spPr>
          <a:xfrm>
            <a:off x="1628774" y="7414303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4C43EB2-414A-4208-AACA-373FA9967034}"/>
              </a:ext>
            </a:extLst>
          </p:cNvPr>
          <p:cNvCxnSpPr/>
          <p:nvPr/>
        </p:nvCxnSpPr>
        <p:spPr>
          <a:xfrm>
            <a:off x="6095999" y="8051168"/>
            <a:ext cx="0" cy="45815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327F47F-1B49-4F57-9EB6-CEEC7C679E2C}"/>
              </a:ext>
            </a:extLst>
          </p:cNvPr>
          <p:cNvSpPr txBox="1"/>
          <p:nvPr/>
        </p:nvSpPr>
        <p:spPr>
          <a:xfrm>
            <a:off x="1800225" y="81590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D0CC85-37BD-4643-BD80-528429E2DF12}"/>
              </a:ext>
            </a:extLst>
          </p:cNvPr>
          <p:cNvSpPr txBox="1"/>
          <p:nvPr/>
        </p:nvSpPr>
        <p:spPr>
          <a:xfrm>
            <a:off x="1800225" y="858979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14E88C-28CA-42F8-9BF0-396AE44E5463}"/>
              </a:ext>
            </a:extLst>
          </p:cNvPr>
          <p:cNvSpPr txBox="1"/>
          <p:nvPr/>
        </p:nvSpPr>
        <p:spPr>
          <a:xfrm>
            <a:off x="1800225" y="90282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1E4CAF-8E18-4F43-874F-54242D8E60E7}"/>
              </a:ext>
            </a:extLst>
          </p:cNvPr>
          <p:cNvSpPr txBox="1"/>
          <p:nvPr/>
        </p:nvSpPr>
        <p:spPr>
          <a:xfrm>
            <a:off x="1800225" y="94590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5DD1F9-8FFD-41F1-9DC4-BF3E9612CA68}"/>
              </a:ext>
            </a:extLst>
          </p:cNvPr>
          <p:cNvSpPr txBox="1"/>
          <p:nvPr/>
        </p:nvSpPr>
        <p:spPr>
          <a:xfrm>
            <a:off x="2143124" y="98170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128116-AA60-42BF-8AAE-E7EB3BB44CB1}"/>
              </a:ext>
            </a:extLst>
          </p:cNvPr>
          <p:cNvSpPr txBox="1"/>
          <p:nvPr/>
        </p:nvSpPr>
        <p:spPr>
          <a:xfrm>
            <a:off x="1800225" y="110618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503532-1B0C-45FE-8BAE-BFB1C65B3A2D}"/>
              </a:ext>
            </a:extLst>
          </p:cNvPr>
          <p:cNvSpPr txBox="1"/>
          <p:nvPr/>
        </p:nvSpPr>
        <p:spPr>
          <a:xfrm>
            <a:off x="2143124" y="10167517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58460-FBC9-4D84-A761-A84446D4BCA3}"/>
              </a:ext>
            </a:extLst>
          </p:cNvPr>
          <p:cNvSpPr txBox="1"/>
          <p:nvPr/>
        </p:nvSpPr>
        <p:spPr>
          <a:xfrm>
            <a:off x="2143124" y="105117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7C41BA-94C6-44C9-9B79-DB77538ADB01}"/>
              </a:ext>
            </a:extLst>
          </p:cNvPr>
          <p:cNvSpPr txBox="1"/>
          <p:nvPr/>
        </p:nvSpPr>
        <p:spPr>
          <a:xfrm>
            <a:off x="1800225" y="115160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831632-7968-4A15-B898-D95935C906DD}"/>
              </a:ext>
            </a:extLst>
          </p:cNvPr>
          <p:cNvSpPr txBox="1"/>
          <p:nvPr/>
        </p:nvSpPr>
        <p:spPr>
          <a:xfrm>
            <a:off x="6438898" y="81590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8BC902-5B82-40F5-9A23-FED4615B26A5}"/>
              </a:ext>
            </a:extLst>
          </p:cNvPr>
          <p:cNvSpPr txBox="1"/>
          <p:nvPr/>
        </p:nvSpPr>
        <p:spPr>
          <a:xfrm>
            <a:off x="6438899" y="8589795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BCF6EC-B75F-4D89-86B4-254CFA83EF16}"/>
              </a:ext>
            </a:extLst>
          </p:cNvPr>
          <p:cNvSpPr txBox="1"/>
          <p:nvPr/>
        </p:nvSpPr>
        <p:spPr>
          <a:xfrm>
            <a:off x="6438898" y="90282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B745B4-6DFD-4942-A49D-6C8D9913516B}"/>
              </a:ext>
            </a:extLst>
          </p:cNvPr>
          <p:cNvSpPr txBox="1"/>
          <p:nvPr/>
        </p:nvSpPr>
        <p:spPr>
          <a:xfrm>
            <a:off x="6438898" y="94590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8156F-777F-452D-ADD7-9A9EF3D307BD}"/>
              </a:ext>
            </a:extLst>
          </p:cNvPr>
          <p:cNvSpPr txBox="1"/>
          <p:nvPr/>
        </p:nvSpPr>
        <p:spPr>
          <a:xfrm>
            <a:off x="6781797" y="98170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10C86-6DD9-416D-AE56-5F8275B34B58}"/>
              </a:ext>
            </a:extLst>
          </p:cNvPr>
          <p:cNvSpPr txBox="1"/>
          <p:nvPr/>
        </p:nvSpPr>
        <p:spPr>
          <a:xfrm>
            <a:off x="6438898" y="110618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D503F-66C1-4418-8F6C-E7FF914A8D15}"/>
              </a:ext>
            </a:extLst>
          </p:cNvPr>
          <p:cNvSpPr txBox="1"/>
          <p:nvPr/>
        </p:nvSpPr>
        <p:spPr>
          <a:xfrm>
            <a:off x="6781798" y="10167517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03098E-FEB1-4FDB-8776-559BC1AE8013}"/>
              </a:ext>
            </a:extLst>
          </p:cNvPr>
          <p:cNvSpPr txBox="1"/>
          <p:nvPr/>
        </p:nvSpPr>
        <p:spPr>
          <a:xfrm>
            <a:off x="6781797" y="105117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B1B615-579A-43E2-97D7-66248361646E}"/>
              </a:ext>
            </a:extLst>
          </p:cNvPr>
          <p:cNvSpPr txBox="1"/>
          <p:nvPr/>
        </p:nvSpPr>
        <p:spPr>
          <a:xfrm>
            <a:off x="6438898" y="115160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37290A6-7A54-45B8-B6C0-F19E10BCDC85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851A052-15BF-46AA-8124-ADC1620A19E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4E96F99-BF7A-489F-BF4F-F560D9B9E5F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93EACFF-52E8-4400-8611-92C45E42A6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70920D-06FE-414A-8048-FA9619B0B32A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BA448F4-D72F-4DED-BAEE-E73E86E3C6B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2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EA1809-950D-4C67-A760-0E2236BDBD15}"/>
              </a:ext>
            </a:extLst>
          </p:cNvPr>
          <p:cNvSpPr/>
          <p:nvPr/>
        </p:nvSpPr>
        <p:spPr>
          <a:xfrm>
            <a:off x="0" y="1976437"/>
            <a:ext cx="12192000" cy="290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10BE8-A54F-4131-9225-7556B3C59192}"/>
              </a:ext>
            </a:extLst>
          </p:cNvPr>
          <p:cNvSpPr/>
          <p:nvPr/>
        </p:nvSpPr>
        <p:spPr>
          <a:xfrm>
            <a:off x="1272004" y="2705724"/>
            <a:ext cx="96479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0118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E146534A-E682-460B-B21A-610E181A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3373" y="1300405"/>
            <a:ext cx="1441450" cy="1441450"/>
          </a:xfrm>
          <a:prstGeom prst="rect">
            <a:avLst/>
          </a:prstGeom>
        </p:spPr>
      </p:pic>
      <p:pic>
        <p:nvPicPr>
          <p:cNvPr id="3" name="그래픽 2" descr="스피커폰 단색으로 채워진">
            <a:extLst>
              <a:ext uri="{FF2B5EF4-FFF2-40B4-BE49-F238E27FC236}">
                <a16:creationId xmlns:a16="http://schemas.microsoft.com/office/drawing/2014/main" id="{54E55E6E-653F-40F3-96EE-D238C3F126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7349" y="2945485"/>
            <a:ext cx="1498600" cy="1498600"/>
          </a:xfrm>
          <a:prstGeom prst="rect">
            <a:avLst/>
          </a:prstGeom>
        </p:spPr>
      </p:pic>
      <p:pic>
        <p:nvPicPr>
          <p:cNvPr id="16" name="그래픽 15" descr="콜 센터 단색으로 채워진">
            <a:extLst>
              <a:ext uri="{FF2B5EF4-FFF2-40B4-BE49-F238E27FC236}">
                <a16:creationId xmlns:a16="http://schemas.microsoft.com/office/drawing/2014/main" id="{AAEECBDE-F67B-497B-B6A7-991CC9752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82D135-B569-4769-8D7D-DF3D89CF6DAF}"/>
              </a:ext>
            </a:extLst>
          </p:cNvPr>
          <p:cNvSpPr txBox="1"/>
          <p:nvPr/>
        </p:nvSpPr>
        <p:spPr>
          <a:xfrm>
            <a:off x="8369283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D0AEA-56F8-42EA-9B17-45A253B5AEB0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1E0C28-EC14-4CE5-BB2D-DE76E20E2172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FF6F8A-F752-4497-89B1-BE1AF93857A1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03EE49-F9B6-4F4E-90B3-6C8137644F8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F0A728-D384-4133-8980-9EBBFADEF3F9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B973BE-3E5C-40DA-BDB9-A202E2103C3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5000B3-EA84-4345-9ED8-730194E90F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3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141F6C3B-0D20-4BA6-9CAD-FAF7DD2A82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58829" y="3190209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164F2A55-179E-484E-8F41-C06458CEFC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73740" y="3190209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DDF066E1-AC3B-46BD-8BEB-E229C96E91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4529961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ED8FEF70-57DC-4621-B41C-2D809E393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4529961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02BBF18E-BC83-4B3F-8F30-3C74A4A8F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1765145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EA5671E1-5F98-4FE3-A812-F8797E19CC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1765145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6C3CC925-744B-431A-9086-8C94365B64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74222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72D917E6-E6C1-4AD5-AC8B-15E2D18FED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23CA301A-C03E-4F60-A1A9-07FC3490B4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1765145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FFDDC23A-8ABB-4B99-AFB3-8B5532C353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D6B881-1CC5-4FD6-A0FF-1B0ECD91B45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2A46904-D622-4DD0-AC31-C4696BA92E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9969D99-0C26-4AEB-83F1-5F1CA6CE5A5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517E3F-7C07-43F9-BE88-ADED8915C1A6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CAE5B9-7E4B-4A9B-BAFA-6880EB67826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CE6D9D-132D-40AF-AD8F-3B3B50E6757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62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19" name="그래픽 18" descr="콜 센터 단색으로 채워진">
            <a:extLst>
              <a:ext uri="{FF2B5EF4-FFF2-40B4-BE49-F238E27FC236}">
                <a16:creationId xmlns:a16="http://schemas.microsoft.com/office/drawing/2014/main" id="{630A8E04-F8E8-489D-8177-BCEFAC983A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58512" y="3190209"/>
            <a:ext cx="1510377" cy="1510377"/>
          </a:xfrm>
          <a:prstGeom prst="rect">
            <a:avLst/>
          </a:prstGeom>
        </p:spPr>
      </p:pic>
      <p:pic>
        <p:nvPicPr>
          <p:cNvPr id="20" name="그래픽 19" descr="콜 센터 단색으로 채워진">
            <a:extLst>
              <a:ext uri="{FF2B5EF4-FFF2-40B4-BE49-F238E27FC236}">
                <a16:creationId xmlns:a16="http://schemas.microsoft.com/office/drawing/2014/main" id="{06E42136-5C03-45FB-BC92-99DA2EBED7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73423" y="3190209"/>
            <a:ext cx="1510377" cy="1510377"/>
          </a:xfrm>
          <a:prstGeom prst="rect">
            <a:avLst/>
          </a:prstGeom>
        </p:spPr>
      </p:pic>
      <p:pic>
        <p:nvPicPr>
          <p:cNvPr id="30" name="그래픽 29" descr="콜 센터 단색으로 채워진">
            <a:extLst>
              <a:ext uri="{FF2B5EF4-FFF2-40B4-BE49-F238E27FC236}">
                <a16:creationId xmlns:a16="http://schemas.microsoft.com/office/drawing/2014/main" id="{C298C3E9-05A7-4516-A30F-1935114840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4529961"/>
            <a:ext cx="1510377" cy="1510377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78317F99-EE6D-4E5F-BFE7-5E961381A4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4529961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C5D96C67-63C8-4021-B55D-55C8D6787F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1765145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6317DA8C-BE13-4319-A82C-8888170887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1765145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1E0B2F96-5761-4394-93F5-881233A8AC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5" y="3190209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90085BD9-8E60-4C95-BDA8-5E801AD2A4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4529961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AC48387D-1B6C-42BD-B795-52EF5FB940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1765145"/>
            <a:ext cx="1510377" cy="151037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5752179-2D4E-46B7-BA65-1B0CFAF30DC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AB204-D1D6-4179-BFAC-7F553593EA5D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F611FEB-8A1C-4F48-9FAD-0A7FF721B23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01333F-5109-449D-9DBC-3E32960C4AD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611C9B-1840-4B18-8E89-5E06F7D429D5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77384C-2608-48B4-B509-9090024057E9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래픽 47" descr="프로세서 단색으로 채워진">
            <a:extLst>
              <a:ext uri="{FF2B5EF4-FFF2-40B4-BE49-F238E27FC236}">
                <a16:creationId xmlns:a16="http://schemas.microsoft.com/office/drawing/2014/main" id="{2794B632-8D08-4216-979C-8FF8CBE0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3880" y="2815816"/>
            <a:ext cx="1455699" cy="1455699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615CAF9E-5C4F-4AEE-BE40-CEDA4FB89E43}"/>
              </a:ext>
            </a:extLst>
          </p:cNvPr>
          <p:cNvSpPr txBox="1">
            <a:spLocks/>
          </p:cNvSpPr>
          <p:nvPr/>
        </p:nvSpPr>
        <p:spPr>
          <a:xfrm>
            <a:off x="6993425" y="2824629"/>
            <a:ext cx="4467193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Artificial </a:t>
            </a:r>
          </a:p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Intelligent</a:t>
            </a:r>
          </a:p>
        </p:txBody>
      </p:sp>
      <p:pic>
        <p:nvPicPr>
          <p:cNvPr id="28" name="그래픽 27" descr="콜 센터 단색으로 채워진">
            <a:extLst>
              <a:ext uri="{FF2B5EF4-FFF2-40B4-BE49-F238E27FC236}">
                <a16:creationId xmlns:a16="http://schemas.microsoft.com/office/drawing/2014/main" id="{E756810A-CF3D-4171-9A57-6551D30977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62627" y="3190209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54E7E5AD-0C80-46EC-A07C-2DAC648543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77538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1859EBDE-CDD5-4CA7-8FB2-B3F16E2F5C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1BD697AC-53CA-4BEC-9C50-DBA3635F93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4529961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9C6089AF-1CA6-4256-8A2F-4DD20A2468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1765145"/>
            <a:ext cx="1510377" cy="1510377"/>
          </a:xfrm>
          <a:prstGeom prst="rect">
            <a:avLst/>
          </a:prstGeom>
        </p:spPr>
      </p:pic>
      <p:pic>
        <p:nvPicPr>
          <p:cNvPr id="44" name="그래픽 43" descr="콜 센터 단색으로 채워진">
            <a:extLst>
              <a:ext uri="{FF2B5EF4-FFF2-40B4-BE49-F238E27FC236}">
                <a16:creationId xmlns:a16="http://schemas.microsoft.com/office/drawing/2014/main" id="{848FFBFE-64EB-4850-AAC3-34E7EAFCFF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1765145"/>
            <a:ext cx="1510377" cy="1510377"/>
          </a:xfrm>
          <a:prstGeom prst="rect">
            <a:avLst/>
          </a:prstGeom>
        </p:spPr>
      </p:pic>
      <p:pic>
        <p:nvPicPr>
          <p:cNvPr id="45" name="그래픽 44" descr="콜 센터 단색으로 채워진">
            <a:extLst>
              <a:ext uri="{FF2B5EF4-FFF2-40B4-BE49-F238E27FC236}">
                <a16:creationId xmlns:a16="http://schemas.microsoft.com/office/drawing/2014/main" id="{A1DAF22D-EB8F-4F07-8B7C-82FE74320A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78020" y="3190209"/>
            <a:ext cx="1510377" cy="1510377"/>
          </a:xfrm>
          <a:prstGeom prst="rect">
            <a:avLst/>
          </a:prstGeom>
        </p:spPr>
      </p:pic>
      <p:pic>
        <p:nvPicPr>
          <p:cNvPr id="46" name="그래픽 45" descr="콜 센터 단색으로 채워진">
            <a:extLst>
              <a:ext uri="{FF2B5EF4-FFF2-40B4-BE49-F238E27FC236}">
                <a16:creationId xmlns:a16="http://schemas.microsoft.com/office/drawing/2014/main" id="{0DB1E0D5-400D-44D5-8386-65F3355D72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4529961"/>
            <a:ext cx="1510377" cy="1510377"/>
          </a:xfrm>
          <a:prstGeom prst="rect">
            <a:avLst/>
          </a:prstGeom>
        </p:spPr>
      </p:pic>
      <p:pic>
        <p:nvPicPr>
          <p:cNvPr id="47" name="그래픽 46" descr="콜 센터 단색으로 채워진">
            <a:extLst>
              <a:ext uri="{FF2B5EF4-FFF2-40B4-BE49-F238E27FC236}">
                <a16:creationId xmlns:a16="http://schemas.microsoft.com/office/drawing/2014/main" id="{580C8AB8-4E9C-4B83-93CD-E8181F1AC8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1765145"/>
            <a:ext cx="1510377" cy="1510377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67AC367-DA3F-4E88-B984-1FAB2F78DBD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136A833-0576-491B-BC52-779A5D38F8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E888856-9EBC-456B-A684-3D2215AF106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A2C40D-9F04-44F3-9F63-6BF72701773C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1BD02E3-8A2D-4747-94DC-51D63FFF6E3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D70A08-E55D-44A9-92CD-A6A80A6D709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4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450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998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94313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794959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744693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199156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56576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5900087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4502476" y="1384909"/>
            <a:ext cx="1172500" cy="1172500"/>
          </a:xfrm>
          <a:prstGeom prst="rect">
            <a:avLst/>
          </a:prstGeom>
        </p:spPr>
      </p:pic>
      <p:pic>
        <p:nvPicPr>
          <p:cNvPr id="3" name="그래픽 2" descr="스마트폰 단색으로 채워진">
            <a:extLst>
              <a:ext uri="{FF2B5EF4-FFF2-40B4-BE49-F238E27FC236}">
                <a16:creationId xmlns:a16="http://schemas.microsoft.com/office/drawing/2014/main" id="{DACE130F-FB29-4372-9AE9-D8FA8E302F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3113" y="2132405"/>
            <a:ext cx="1751251" cy="1751251"/>
          </a:xfrm>
          <a:prstGeom prst="rect">
            <a:avLst/>
          </a:prstGeom>
        </p:spPr>
      </p:pic>
      <p:pic>
        <p:nvPicPr>
          <p:cNvPr id="11" name="그래픽 10" descr="프로세서 단색으로 채워진">
            <a:extLst>
              <a:ext uri="{FF2B5EF4-FFF2-40B4-BE49-F238E27FC236}">
                <a16:creationId xmlns:a16="http://schemas.microsoft.com/office/drawing/2014/main" id="{370DE02A-E208-4D5F-854B-B7ADB67F51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23880" y="2929752"/>
            <a:ext cx="1455699" cy="1455699"/>
          </a:xfrm>
          <a:prstGeom prst="rect">
            <a:avLst/>
          </a:prstGeom>
        </p:spPr>
      </p:pic>
      <p:pic>
        <p:nvPicPr>
          <p:cNvPr id="15" name="그래픽 14" descr="컴퓨터 단색으로 채워진">
            <a:extLst>
              <a:ext uri="{FF2B5EF4-FFF2-40B4-BE49-F238E27FC236}">
                <a16:creationId xmlns:a16="http://schemas.microsoft.com/office/drawing/2014/main" id="{DE4E2F8C-144F-4656-9B78-1CD8340825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08277" y="3879588"/>
            <a:ext cx="1751251" cy="1751251"/>
          </a:xfrm>
          <a:prstGeom prst="rect">
            <a:avLst/>
          </a:prstGeom>
        </p:spPr>
      </p:pic>
      <p:pic>
        <p:nvPicPr>
          <p:cNvPr id="21" name="그래픽 20" descr="태블릿 단색으로 채워진">
            <a:extLst>
              <a:ext uri="{FF2B5EF4-FFF2-40B4-BE49-F238E27FC236}">
                <a16:creationId xmlns:a16="http://schemas.microsoft.com/office/drawing/2014/main" id="{402814B9-9D60-4032-8108-30FF1024EB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39140" y="1998946"/>
            <a:ext cx="1751251" cy="1751251"/>
          </a:xfrm>
          <a:prstGeom prst="rect">
            <a:avLst/>
          </a:prstGeom>
        </p:spPr>
      </p:pic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D8ABEAB2-A412-4596-A8C8-C8F47DF64BB5}"/>
              </a:ext>
            </a:extLst>
          </p:cNvPr>
          <p:cNvSpPr/>
          <p:nvPr/>
        </p:nvSpPr>
        <p:spPr>
          <a:xfrm>
            <a:off x="6753003" y="1193800"/>
            <a:ext cx="4997451" cy="4997451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래픽 25" descr="WiFi 단색으로 채워진">
            <a:extLst>
              <a:ext uri="{FF2B5EF4-FFF2-40B4-BE49-F238E27FC236}">
                <a16:creationId xmlns:a16="http://schemas.microsoft.com/office/drawing/2014/main" id="{4CB467FF-9DF3-45DF-86C6-BF03730E61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88909" y="980036"/>
            <a:ext cx="1725637" cy="172563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CBA341C-DA4B-4C3C-A2B8-19489BD27E07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1A1DD7-9C0C-49B2-8D00-B5E3DAD8723E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13D6ABB-45B3-40BE-A57D-AD057E7856DC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DD7BCC4-50AD-4F03-8064-B14BC54DDCB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61B400A-AF54-430B-A326-80EEB5B3EE7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CFDD716-D2F0-4E00-BE04-429924F16C2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6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721E0-B060-4F51-84E8-6F6031D5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69" y="1136825"/>
            <a:ext cx="9782661" cy="45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C5356-318A-47D5-93F6-7AD5C088C16B}"/>
              </a:ext>
            </a:extLst>
          </p:cNvPr>
          <p:cNvSpPr txBox="1"/>
          <p:nvPr/>
        </p:nvSpPr>
        <p:spPr>
          <a:xfrm>
            <a:off x="6574079" y="5784305"/>
            <a:ext cx="45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imgsrc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ikakao.com, I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open builder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2089AB-6895-4F78-95DF-0A4765B07A54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2A657C-17AD-4BF9-8D5A-9C954E96A0DB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4C92F3-89F7-4CE5-97AE-A4C4B1BA114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A76815-118C-4E8F-86A6-27DCCF175C3F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52B9CA-98DA-48E2-8136-FE894B5FD0D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882B4D-FFDC-4A8E-8218-EC0BE63968B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07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593</Words>
  <Application>Microsoft Office PowerPoint</Application>
  <PresentationFormat>와이드스크린</PresentationFormat>
  <Paragraphs>135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OOO데이터 및 머신러닝 프레임워크, GPS를 활용한 긴급 병원 탐색 서비슴</dc:title>
  <dc:creator>Seonu Kim</dc:creator>
  <cp:lastModifiedBy>Kim Seonu</cp:lastModifiedBy>
  <cp:revision>507</cp:revision>
  <dcterms:created xsi:type="dcterms:W3CDTF">2020-04-06T13:44:17Z</dcterms:created>
  <dcterms:modified xsi:type="dcterms:W3CDTF">2021-09-28T18:51:21Z</dcterms:modified>
</cp:coreProperties>
</file>