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912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ED66A-A1F0-44AD-8CE4-CA325E8E565F}" v="147" dt="2021-07-26T17:17:1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46" autoAdjust="0"/>
  </p:normalViewPr>
  <p:slideViewPr>
    <p:cSldViewPr snapToGrid="0">
      <p:cViewPr varScale="1">
        <p:scale>
          <a:sx n="90" d="100"/>
          <a:sy n="90" d="100"/>
        </p:scale>
        <p:origin x="12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33" y="1122363"/>
            <a:ext cx="164341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3602038"/>
            <a:ext cx="16434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3" y="365125"/>
            <a:ext cx="47248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365125"/>
            <a:ext cx="139005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5" y="1709739"/>
            <a:ext cx="188993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5" y="4589464"/>
            <a:ext cx="188993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1825625"/>
            <a:ext cx="93127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1825625"/>
            <a:ext cx="93127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365126"/>
            <a:ext cx="188993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3" y="1681163"/>
            <a:ext cx="92699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3" y="2505075"/>
            <a:ext cx="92699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3" y="1681163"/>
            <a:ext cx="93155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3" y="2505075"/>
            <a:ext cx="93155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987426"/>
            <a:ext cx="110930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7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987426"/>
            <a:ext cx="110930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365126"/>
            <a:ext cx="1889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1825625"/>
            <a:ext cx="18899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1A7B-A32D-4DC9-A425-F7C17257C8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6356351"/>
            <a:ext cx="7395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769E0D-5E4C-4068-8689-BDB517F43B2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3227311" y="3713480"/>
            <a:ext cx="76546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F5671-2D3A-4FF8-AFFC-428B1DCEDE6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22475" y="3713480"/>
            <a:ext cx="109609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107FA8-1356-4BCC-82DC-5C181145EA16}"/>
              </a:ext>
            </a:extLst>
          </p:cNvPr>
          <p:cNvCxnSpPr>
            <a:cxnSpLocks/>
            <a:stCxn id="17" idx="1"/>
            <a:endCxn id="8" idx="5"/>
          </p:cNvCxnSpPr>
          <p:nvPr/>
        </p:nvCxnSpPr>
        <p:spPr>
          <a:xfrm flipH="1" flipV="1">
            <a:off x="11149441" y="1781660"/>
            <a:ext cx="1869740" cy="184561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046D447-7DB5-4FCE-88B1-F31BA844EE3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1149441" y="3799690"/>
            <a:ext cx="1869740" cy="19318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A4CA2-F573-4DFB-90EA-85913A7D7E5E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2022475" y="1695450"/>
            <a:ext cx="916267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627D8B7-0E7D-4257-B975-3204A874C7FC}"/>
              </a:ext>
            </a:extLst>
          </p:cNvPr>
          <p:cNvCxnSpPr>
            <a:cxnSpLocks/>
          </p:cNvCxnSpPr>
          <p:nvPr/>
        </p:nvCxnSpPr>
        <p:spPr>
          <a:xfrm>
            <a:off x="2015332" y="5719605"/>
            <a:ext cx="916267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99BD01DF-DFF3-4713-9F3B-3699A51A4D55}"/>
              </a:ext>
            </a:extLst>
          </p:cNvPr>
          <p:cNvSpPr/>
          <p:nvPr/>
        </p:nvSpPr>
        <p:spPr>
          <a:xfrm>
            <a:off x="3355070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6F71A4B-EA4B-4E18-A36D-AFB9323E49FC}"/>
              </a:ext>
            </a:extLst>
          </p:cNvPr>
          <p:cNvSpPr/>
          <p:nvPr/>
        </p:nvSpPr>
        <p:spPr>
          <a:xfrm>
            <a:off x="5752942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44EB2F-EBC0-4BD3-9549-C43D4DB7EBE4}"/>
              </a:ext>
            </a:extLst>
          </p:cNvPr>
          <p:cNvSpPr/>
          <p:nvPr/>
        </p:nvSpPr>
        <p:spPr>
          <a:xfrm>
            <a:off x="8416767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D3C0AC-714F-47FC-93E0-4A2C290C824D}"/>
              </a:ext>
            </a:extLst>
          </p:cNvPr>
          <p:cNvSpPr/>
          <p:nvPr/>
        </p:nvSpPr>
        <p:spPr>
          <a:xfrm>
            <a:off x="10941311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19E034-0B73-4939-9C7E-6D1ABCECD1FE}"/>
              </a:ext>
            </a:extLst>
          </p:cNvPr>
          <p:cNvSpPr/>
          <p:nvPr/>
        </p:nvSpPr>
        <p:spPr>
          <a:xfrm>
            <a:off x="5198114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79D0D7-1266-40F2-A4BD-5E5AD4732D0E}"/>
              </a:ext>
            </a:extLst>
          </p:cNvPr>
          <p:cNvSpPr/>
          <p:nvPr/>
        </p:nvSpPr>
        <p:spPr>
          <a:xfrm>
            <a:off x="8852531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52D307-6119-4D5C-9E18-FFCD9D2277C4}"/>
              </a:ext>
            </a:extLst>
          </p:cNvPr>
          <p:cNvSpPr/>
          <p:nvPr/>
        </p:nvSpPr>
        <p:spPr>
          <a:xfrm>
            <a:off x="3355070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C0C92A-FA4D-4626-9AA6-2250DCAEFF6A}"/>
              </a:ext>
            </a:extLst>
          </p:cNvPr>
          <p:cNvSpPr/>
          <p:nvPr/>
        </p:nvSpPr>
        <p:spPr>
          <a:xfrm>
            <a:off x="6162671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514C96-B314-41F8-8F0E-B3B15BA0CB52}"/>
              </a:ext>
            </a:extLst>
          </p:cNvPr>
          <p:cNvSpPr/>
          <p:nvPr/>
        </p:nvSpPr>
        <p:spPr>
          <a:xfrm>
            <a:off x="8836975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E3EB18-DD73-4FB2-97A3-6F18E2CD1692}"/>
              </a:ext>
            </a:extLst>
          </p:cNvPr>
          <p:cNvSpPr/>
          <p:nvPr/>
        </p:nvSpPr>
        <p:spPr>
          <a:xfrm>
            <a:off x="12983471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C7D3-E3F7-4B85-9B8E-CBDA28309F12}"/>
              </a:ext>
            </a:extLst>
          </p:cNvPr>
          <p:cNvSpPr txBox="1"/>
          <p:nvPr/>
        </p:nvSpPr>
        <p:spPr>
          <a:xfrm>
            <a:off x="3476990" y="463521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JS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준비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IO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서비스개발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069E6-B96F-42DB-979A-DB02E8C7BEF3}"/>
              </a:ext>
            </a:extLst>
          </p:cNvPr>
          <p:cNvSpPr txBox="1"/>
          <p:nvPr/>
        </p:nvSpPr>
        <p:spPr>
          <a:xfrm>
            <a:off x="5865541" y="463521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상담사 로그인 기능 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초기형 완성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B147C-0730-478F-8EDF-7DE5FCFEEDFE}"/>
              </a:ext>
            </a:extLst>
          </p:cNvPr>
          <p:cNvSpPr txBox="1"/>
          <p:nvPr/>
        </p:nvSpPr>
        <p:spPr>
          <a:xfrm>
            <a:off x="8506892" y="51949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불러오기용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7ED8F-13EB-45E2-B200-9CF43F9FBF08}"/>
              </a:ext>
            </a:extLst>
          </p:cNvPr>
          <p:cNvSpPr txBox="1"/>
          <p:nvPr/>
        </p:nvSpPr>
        <p:spPr>
          <a:xfrm>
            <a:off x="11025131" y="51949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정보 안내용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F12668-6B4F-4F6F-A4A6-C5645C73AA69}"/>
              </a:ext>
            </a:extLst>
          </p:cNvPr>
          <p:cNvSpPr txBox="1"/>
          <p:nvPr/>
        </p:nvSpPr>
        <p:spPr>
          <a:xfrm>
            <a:off x="1935084" y="1352222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/ DB</a:t>
            </a:r>
            <a:endParaRPr lang="ko-KR" altLang="en-US" dirty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E66DA-8DD8-4C2A-B8E4-D533DA4B5823}"/>
              </a:ext>
            </a:extLst>
          </p:cNvPr>
          <p:cNvSpPr txBox="1"/>
          <p:nvPr/>
        </p:nvSpPr>
        <p:spPr>
          <a:xfrm>
            <a:off x="1935084" y="3357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Chatbot</a:t>
            </a:r>
            <a:endParaRPr lang="ko-KR" altLang="en-US" dirty="0">
              <a:solidFill>
                <a:schemeClr val="accent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DC7D79-2341-42BD-8E0A-FB918A22476F}"/>
              </a:ext>
            </a:extLst>
          </p:cNvPr>
          <p:cNvSpPr txBox="1"/>
          <p:nvPr/>
        </p:nvSpPr>
        <p:spPr>
          <a:xfrm>
            <a:off x="1935084" y="5397416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Unity</a:t>
            </a:r>
            <a:endParaRPr lang="ko-KR" altLang="en-US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380658-F1BD-4C61-8880-B9570ED24AF0}"/>
              </a:ext>
            </a:extLst>
          </p:cNvPr>
          <p:cNvCxnSpPr>
            <a:cxnSpLocks/>
          </p:cNvCxnSpPr>
          <p:nvPr/>
        </p:nvCxnSpPr>
        <p:spPr>
          <a:xfrm flipV="1">
            <a:off x="3476990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C408A-F2C6-4DFE-B60A-9F021F984314}"/>
              </a:ext>
            </a:extLst>
          </p:cNvPr>
          <p:cNvCxnSpPr>
            <a:cxnSpLocks/>
          </p:cNvCxnSpPr>
          <p:nvPr/>
        </p:nvCxnSpPr>
        <p:spPr>
          <a:xfrm flipV="1">
            <a:off x="5881416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E613A3-3F3F-44EC-A0F2-7AACEC6EAE21}"/>
              </a:ext>
            </a:extLst>
          </p:cNvPr>
          <p:cNvCxnSpPr>
            <a:cxnSpLocks/>
          </p:cNvCxnSpPr>
          <p:nvPr/>
        </p:nvCxnSpPr>
        <p:spPr>
          <a:xfrm flipV="1">
            <a:off x="8532973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34EFD92-194F-4AD4-B991-E21DE2A2827B}"/>
              </a:ext>
            </a:extLst>
          </p:cNvPr>
          <p:cNvCxnSpPr>
            <a:cxnSpLocks/>
          </p:cNvCxnSpPr>
          <p:nvPr/>
        </p:nvCxnSpPr>
        <p:spPr>
          <a:xfrm flipV="1">
            <a:off x="11063231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3B21C-3DEE-4521-A4B7-5502A5CA8110}"/>
              </a:ext>
            </a:extLst>
          </p:cNvPr>
          <p:cNvSpPr txBox="1"/>
          <p:nvPr/>
        </p:nvSpPr>
        <p:spPr>
          <a:xfrm>
            <a:off x="13051771" y="2870352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기능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(child-process &amp; WebGL)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05A5316-2DDA-4C85-B80B-2A87DE322902}"/>
              </a:ext>
            </a:extLst>
          </p:cNvPr>
          <p:cNvCxnSpPr>
            <a:cxnSpLocks/>
          </p:cNvCxnSpPr>
          <p:nvPr/>
        </p:nvCxnSpPr>
        <p:spPr>
          <a:xfrm flipV="1">
            <a:off x="13101581" y="2898140"/>
            <a:ext cx="0" cy="660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010CECA-99FC-4A66-BF44-016F1D920127}"/>
              </a:ext>
            </a:extLst>
          </p:cNvPr>
          <p:cNvSpPr/>
          <p:nvPr/>
        </p:nvSpPr>
        <p:spPr>
          <a:xfrm>
            <a:off x="15207472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65C658B-FA66-4053-A692-4281C1689F43}"/>
              </a:ext>
            </a:extLst>
          </p:cNvPr>
          <p:cNvSpPr/>
          <p:nvPr/>
        </p:nvSpPr>
        <p:spPr>
          <a:xfrm>
            <a:off x="17605344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140B2-4435-4F17-90F5-449122CF9398}"/>
              </a:ext>
            </a:extLst>
          </p:cNvPr>
          <p:cNvSpPr txBox="1"/>
          <p:nvPr/>
        </p:nvSpPr>
        <p:spPr>
          <a:xfrm>
            <a:off x="15282154" y="2857291"/>
            <a:ext cx="2149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및 연출 싱크 조정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4769730-6A13-4869-B995-8CF407F4A95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5329392" y="2898140"/>
            <a:ext cx="0" cy="693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020BA5E-5406-4990-A0A8-787F9BFE7CEF}"/>
              </a:ext>
            </a:extLst>
          </p:cNvPr>
          <p:cNvSpPr txBox="1"/>
          <p:nvPr/>
        </p:nvSpPr>
        <p:spPr>
          <a:xfrm>
            <a:off x="17691591" y="2857291"/>
            <a:ext cx="21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B19332F-2AB6-404A-B30E-9CBBAB1B9AAC}"/>
              </a:ext>
            </a:extLst>
          </p:cNvPr>
          <p:cNvCxnSpPr>
            <a:cxnSpLocks/>
          </p:cNvCxnSpPr>
          <p:nvPr/>
        </p:nvCxnSpPr>
        <p:spPr>
          <a:xfrm flipV="1">
            <a:off x="17738829" y="2898140"/>
            <a:ext cx="0" cy="693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49956C-1740-4D39-92C8-E3AEC208682E}"/>
              </a:ext>
            </a:extLst>
          </p:cNvPr>
          <p:cNvSpPr txBox="1"/>
          <p:nvPr/>
        </p:nvSpPr>
        <p:spPr>
          <a:xfrm>
            <a:off x="19091013" y="3357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</a:t>
            </a:r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RELEASE</a:t>
            </a:r>
            <a:endParaRPr lang="ko-KR" altLang="en-US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CAA77D-F7F5-4DBB-96F7-8BDE096ED57F}"/>
              </a:ext>
            </a:extLst>
          </p:cNvPr>
          <p:cNvSpPr txBox="1"/>
          <p:nvPr/>
        </p:nvSpPr>
        <p:spPr>
          <a:xfrm>
            <a:off x="20327533" y="3733998"/>
            <a:ext cx="6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599F02-C88E-4123-A86D-161B0E96313F}"/>
              </a:ext>
            </a:extLst>
          </p:cNvPr>
          <p:cNvSpPr txBox="1"/>
          <p:nvPr/>
        </p:nvSpPr>
        <p:spPr>
          <a:xfrm>
            <a:off x="3476990" y="447639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립싱크 가능한 플랫폼의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캐릭터 모델링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3E172B-29A4-48AF-8900-BAEB48606442}"/>
              </a:ext>
            </a:extLst>
          </p:cNvPr>
          <p:cNvSpPr txBox="1"/>
          <p:nvPr/>
        </p:nvSpPr>
        <p:spPr>
          <a:xfrm>
            <a:off x="6275270" y="447639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생성된 모델링을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 3D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이식 후 적용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F2595-6FCD-4F16-BC77-CA7827F88F21}"/>
              </a:ext>
            </a:extLst>
          </p:cNvPr>
          <p:cNvSpPr txBox="1"/>
          <p:nvPr/>
        </p:nvSpPr>
        <p:spPr>
          <a:xfrm>
            <a:off x="8934128" y="4522564"/>
            <a:ext cx="250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 별 애니메이션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입 모양 동작 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5E4925-2E11-4AC0-AE9B-E0499DA48CC7}"/>
              </a:ext>
            </a:extLst>
          </p:cNvPr>
          <p:cNvCxnSpPr>
            <a:cxnSpLocks/>
          </p:cNvCxnSpPr>
          <p:nvPr/>
        </p:nvCxnSpPr>
        <p:spPr>
          <a:xfrm flipV="1">
            <a:off x="3476990" y="4532373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7530BAD-FEBF-4086-9B0B-1483ECD79164}"/>
              </a:ext>
            </a:extLst>
          </p:cNvPr>
          <p:cNvCxnSpPr>
            <a:cxnSpLocks/>
          </p:cNvCxnSpPr>
          <p:nvPr/>
        </p:nvCxnSpPr>
        <p:spPr>
          <a:xfrm flipV="1">
            <a:off x="6291145" y="4532373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5A8D703-A509-4950-9A67-2F1A635E0E1B}"/>
              </a:ext>
            </a:extLst>
          </p:cNvPr>
          <p:cNvCxnSpPr>
            <a:cxnSpLocks/>
          </p:cNvCxnSpPr>
          <p:nvPr/>
        </p:nvCxnSpPr>
        <p:spPr>
          <a:xfrm flipV="1">
            <a:off x="8960209" y="4522565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B41B20-CA5E-43DC-8E6B-34B95F29B55E}"/>
              </a:ext>
            </a:extLst>
          </p:cNvPr>
          <p:cNvSpPr txBox="1"/>
          <p:nvPr/>
        </p:nvSpPr>
        <p:spPr>
          <a:xfrm>
            <a:off x="5288238" y="2555384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18D607-3269-4F76-AC3E-58FC7B5440CC}"/>
              </a:ext>
            </a:extLst>
          </p:cNvPr>
          <p:cNvSpPr txBox="1"/>
          <p:nvPr/>
        </p:nvSpPr>
        <p:spPr>
          <a:xfrm>
            <a:off x="8936351" y="258623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대화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09A3B23-05D3-4D57-ADEB-344AD0A1FE53}"/>
              </a:ext>
            </a:extLst>
          </p:cNvPr>
          <p:cNvCxnSpPr>
            <a:cxnSpLocks/>
          </p:cNvCxnSpPr>
          <p:nvPr/>
        </p:nvCxnSpPr>
        <p:spPr>
          <a:xfrm flipV="1">
            <a:off x="5314319" y="2555385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374291-B031-4A93-A3E2-E285E7CBA557}"/>
              </a:ext>
            </a:extLst>
          </p:cNvPr>
          <p:cNvCxnSpPr>
            <a:cxnSpLocks/>
          </p:cNvCxnSpPr>
          <p:nvPr/>
        </p:nvCxnSpPr>
        <p:spPr>
          <a:xfrm flipV="1">
            <a:off x="8974451" y="2567181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2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FB052-4E89-42C6-95FB-CB3696256294}"/>
              </a:ext>
            </a:extLst>
          </p:cNvPr>
          <p:cNvSpPr/>
          <p:nvPr/>
        </p:nvSpPr>
        <p:spPr>
          <a:xfrm>
            <a:off x="3068112" y="722166"/>
            <a:ext cx="7602279" cy="532691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85AE19-2417-44A8-8A8D-B91C5E00AA8D}"/>
              </a:ext>
            </a:extLst>
          </p:cNvPr>
          <p:cNvSpPr/>
          <p:nvPr/>
        </p:nvSpPr>
        <p:spPr>
          <a:xfrm>
            <a:off x="3663535" y="477617"/>
            <a:ext cx="6411432" cy="531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ea typeface="맑은 고딕"/>
              </a:rPr>
              <a:t>NODE JS </a:t>
            </a:r>
            <a:r>
              <a:rPr lang="en-US" altLang="ko-KR" sz="3200" dirty="0">
                <a:ea typeface="맑은 고딕"/>
              </a:rPr>
              <a:t>SERVER</a:t>
            </a:r>
            <a:endParaRPr lang="ko-KR" altLang="en-US" sz="3200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A0FF8-3DB2-4F19-8D86-DC027C0E41DB}"/>
              </a:ext>
            </a:extLst>
          </p:cNvPr>
          <p:cNvSpPr/>
          <p:nvPr/>
        </p:nvSpPr>
        <p:spPr>
          <a:xfrm>
            <a:off x="14028410" y="769806"/>
            <a:ext cx="3051544" cy="532691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CF4307-FFA6-4E34-A6E0-2879F4FA9E10}"/>
              </a:ext>
            </a:extLst>
          </p:cNvPr>
          <p:cNvSpPr/>
          <p:nvPr/>
        </p:nvSpPr>
        <p:spPr>
          <a:xfrm>
            <a:off x="14714210" y="525257"/>
            <a:ext cx="1679943" cy="531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PC</a:t>
            </a:r>
            <a:endParaRPr lang="ko-KR" altLang="en-US" sz="3200" dirty="0"/>
          </a:p>
        </p:txBody>
      </p:sp>
      <p:pic>
        <p:nvPicPr>
          <p:cNvPr id="2" name="그래픽 2" descr="사용자 단색으로 채워진">
            <a:extLst>
              <a:ext uri="{FF2B5EF4-FFF2-40B4-BE49-F238E27FC236}">
                <a16:creationId xmlns:a16="http://schemas.microsoft.com/office/drawing/2014/main" id="{6776F2D5-7112-4AFB-B68A-5EE44A22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9834" y="2877338"/>
            <a:ext cx="2515625" cy="2537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097362-2F97-4A97-8234-753F438D3C1B}"/>
              </a:ext>
            </a:extLst>
          </p:cNvPr>
          <p:cNvSpPr/>
          <p:nvPr/>
        </p:nvSpPr>
        <p:spPr>
          <a:xfrm>
            <a:off x="14714322" y="5070561"/>
            <a:ext cx="1707246" cy="340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캐릭터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785A7CCC-6D85-4308-9E44-3D6C48751BDA}"/>
              </a:ext>
            </a:extLst>
          </p:cNvPr>
          <p:cNvSpPr/>
          <p:nvPr/>
        </p:nvSpPr>
        <p:spPr>
          <a:xfrm>
            <a:off x="4067604" y="1473308"/>
            <a:ext cx="1157018" cy="130675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DB</a:t>
            </a:r>
          </a:p>
        </p:txBody>
      </p:sp>
      <p:pic>
        <p:nvPicPr>
          <p:cNvPr id="12" name="그래픽 12" descr="로봇 단색으로 채워진">
            <a:extLst>
              <a:ext uri="{FF2B5EF4-FFF2-40B4-BE49-F238E27FC236}">
                <a16:creationId xmlns:a16="http://schemas.microsoft.com/office/drawing/2014/main" id="{4AA5148B-02C3-4156-A900-ABB197A2B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753" y="1168294"/>
            <a:ext cx="1383669" cy="13843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3783F7-D7FD-4B0F-BF81-AC63B9A9E641}"/>
              </a:ext>
            </a:extLst>
          </p:cNvPr>
          <p:cNvSpPr/>
          <p:nvPr/>
        </p:nvSpPr>
        <p:spPr>
          <a:xfrm>
            <a:off x="8247370" y="2448050"/>
            <a:ext cx="891540" cy="2636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AI</a:t>
            </a:r>
            <a:endParaRPr lang="ko-KR" altLang="en-US" dirty="0"/>
          </a:p>
        </p:txBody>
      </p:sp>
      <p:pic>
        <p:nvPicPr>
          <p:cNvPr id="16" name="그래픽 16" descr="여성 사무직 근로자 단색으로 채워진">
            <a:extLst>
              <a:ext uri="{FF2B5EF4-FFF2-40B4-BE49-F238E27FC236}">
                <a16:creationId xmlns:a16="http://schemas.microsoft.com/office/drawing/2014/main" id="{BA36A438-4A30-446E-9D4F-5017C5458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335" y="3529301"/>
            <a:ext cx="1751256" cy="1745259"/>
          </a:xfrm>
          <a:prstGeom prst="rect">
            <a:avLst/>
          </a:prstGeom>
        </p:spPr>
      </p:pic>
      <p:pic>
        <p:nvPicPr>
          <p:cNvPr id="19" name="그래픽 19" descr="인터넷 단색으로 채워진">
            <a:extLst>
              <a:ext uri="{FF2B5EF4-FFF2-40B4-BE49-F238E27FC236}">
                <a16:creationId xmlns:a16="http://schemas.microsoft.com/office/drawing/2014/main" id="{54338C15-E0B5-436E-8730-07B74AB81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9131" y="2602216"/>
            <a:ext cx="2561308" cy="2576119"/>
          </a:xfrm>
          <a:prstGeom prst="rect">
            <a:avLst/>
          </a:prstGeom>
        </p:spPr>
      </p:pic>
      <p:pic>
        <p:nvPicPr>
          <p:cNvPr id="20" name="그래픽 20" descr="남자 옆모습 단색으로 채워진">
            <a:extLst>
              <a:ext uri="{FF2B5EF4-FFF2-40B4-BE49-F238E27FC236}">
                <a16:creationId xmlns:a16="http://schemas.microsoft.com/office/drawing/2014/main" id="{E71A3C9A-9921-4E2C-82D6-284376AC2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33944" y="3672785"/>
            <a:ext cx="1751256" cy="17384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28A30-C30C-40FD-B41D-3DD583A3E292}"/>
              </a:ext>
            </a:extLst>
          </p:cNvPr>
          <p:cNvSpPr/>
          <p:nvPr/>
        </p:nvSpPr>
        <p:spPr>
          <a:xfrm>
            <a:off x="410335" y="5342621"/>
            <a:ext cx="1707246" cy="340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상담원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BA6EA8-B35D-4BE7-AF14-58E785F4C74F}"/>
              </a:ext>
            </a:extLst>
          </p:cNvPr>
          <p:cNvSpPr/>
          <p:nvPr/>
        </p:nvSpPr>
        <p:spPr>
          <a:xfrm>
            <a:off x="18155949" y="5342621"/>
            <a:ext cx="1707246" cy="340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5F7A04-CCC6-41A5-9332-6F264C142776}"/>
              </a:ext>
            </a:extLst>
          </p:cNvPr>
          <p:cNvCxnSpPr>
            <a:cxnSpLocks/>
          </p:cNvCxnSpPr>
          <p:nvPr/>
        </p:nvCxnSpPr>
        <p:spPr>
          <a:xfrm>
            <a:off x="2161591" y="4145863"/>
            <a:ext cx="78362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AA2EEF-4400-4933-834E-D5DF8E908307}"/>
              </a:ext>
            </a:extLst>
          </p:cNvPr>
          <p:cNvCxnSpPr>
            <a:cxnSpLocks/>
          </p:cNvCxnSpPr>
          <p:nvPr/>
        </p:nvCxnSpPr>
        <p:spPr>
          <a:xfrm flipH="1">
            <a:off x="2117582" y="4542009"/>
            <a:ext cx="753209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9A19C9-4C08-4CFA-8608-E209A0B4D8C4}"/>
              </a:ext>
            </a:extLst>
          </p:cNvPr>
          <p:cNvCxnSpPr>
            <a:cxnSpLocks/>
          </p:cNvCxnSpPr>
          <p:nvPr/>
        </p:nvCxnSpPr>
        <p:spPr>
          <a:xfrm>
            <a:off x="17350316" y="4345519"/>
            <a:ext cx="78362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8DDE07-1797-481B-9549-1F2B947D0672}"/>
              </a:ext>
            </a:extLst>
          </p:cNvPr>
          <p:cNvCxnSpPr>
            <a:cxnSpLocks/>
          </p:cNvCxnSpPr>
          <p:nvPr/>
        </p:nvCxnSpPr>
        <p:spPr>
          <a:xfrm flipH="1">
            <a:off x="17306307" y="4741665"/>
            <a:ext cx="753209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F83C41-3FBF-4542-BFBE-6D75238C88A1}"/>
              </a:ext>
            </a:extLst>
          </p:cNvPr>
          <p:cNvSpPr/>
          <p:nvPr/>
        </p:nvSpPr>
        <p:spPr>
          <a:xfrm>
            <a:off x="14214960" y="1392953"/>
            <a:ext cx="2690037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F4E809-AA10-448C-ABA7-CF7E03725ABE}"/>
              </a:ext>
            </a:extLst>
          </p:cNvPr>
          <p:cNvSpPr/>
          <p:nvPr/>
        </p:nvSpPr>
        <p:spPr>
          <a:xfrm>
            <a:off x="14214960" y="2780059"/>
            <a:ext cx="2690037" cy="38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TTS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FCDCC1-B137-474B-965C-A70C3BE41BAD}"/>
              </a:ext>
            </a:extLst>
          </p:cNvPr>
          <p:cNvSpPr/>
          <p:nvPr/>
        </p:nvSpPr>
        <p:spPr>
          <a:xfrm>
            <a:off x="14214960" y="2033552"/>
            <a:ext cx="2690037" cy="38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5E3788-8AFF-47A1-AE61-83D25D4880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138910" y="1584339"/>
            <a:ext cx="50760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4E4815-AB17-4CC1-8392-62ACDFFDDB0A}"/>
              </a:ext>
            </a:extLst>
          </p:cNvPr>
          <p:cNvSpPr txBox="1"/>
          <p:nvPr/>
        </p:nvSpPr>
        <p:spPr>
          <a:xfrm>
            <a:off x="10956131" y="1205132"/>
            <a:ext cx="54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신호로 질의 전달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6AE90E-B47B-44C8-A224-2DDDF29560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20316" y="1860450"/>
            <a:ext cx="2288437" cy="1683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B97078-DCA5-4B59-A6C4-7662BC21C68F}"/>
              </a:ext>
            </a:extLst>
          </p:cNvPr>
          <p:cNvSpPr txBox="1"/>
          <p:nvPr/>
        </p:nvSpPr>
        <p:spPr>
          <a:xfrm>
            <a:off x="5963870" y="1516735"/>
            <a:ext cx="196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QUERY </a:t>
            </a:r>
            <a:r>
              <a:rPr lang="ko-KR" altLang="en-US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3FF92D-C980-429C-BCC9-C81E2A0ED774}"/>
              </a:ext>
            </a:extLst>
          </p:cNvPr>
          <p:cNvSpPr/>
          <p:nvPr/>
        </p:nvSpPr>
        <p:spPr>
          <a:xfrm>
            <a:off x="3301094" y="3194235"/>
            <a:ext cx="2690037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DBE417-8160-4F18-A3B6-5DC0BECF8109}"/>
              </a:ext>
            </a:extLst>
          </p:cNvPr>
          <p:cNvSpPr/>
          <p:nvPr/>
        </p:nvSpPr>
        <p:spPr>
          <a:xfrm>
            <a:off x="7996162" y="4815997"/>
            <a:ext cx="1707246" cy="3406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페이지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098C60-C488-44E8-853F-8590022C2D34}"/>
              </a:ext>
            </a:extLst>
          </p:cNvPr>
          <p:cNvSpPr/>
          <p:nvPr/>
        </p:nvSpPr>
        <p:spPr>
          <a:xfrm>
            <a:off x="3301093" y="4089791"/>
            <a:ext cx="2690037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상담자 확인 결과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3D4C5F-6D7E-4171-B90E-1836FEDCA302}"/>
              </a:ext>
            </a:extLst>
          </p:cNvPr>
          <p:cNvCxnSpPr>
            <a:cxnSpLocks/>
            <a:stCxn id="10" idx="3"/>
            <a:endCxn id="34" idx="0"/>
          </p:cNvCxnSpPr>
          <p:nvPr/>
        </p:nvCxnSpPr>
        <p:spPr>
          <a:xfrm>
            <a:off x="4646113" y="2780059"/>
            <a:ext cx="0" cy="41417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EC1AEC-5233-4ED1-B574-4F4904FF9894}"/>
              </a:ext>
            </a:extLst>
          </p:cNvPr>
          <p:cNvCxnSpPr>
            <a:cxnSpLocks/>
          </p:cNvCxnSpPr>
          <p:nvPr/>
        </p:nvCxnSpPr>
        <p:spPr>
          <a:xfrm>
            <a:off x="6229350" y="3385621"/>
            <a:ext cx="155257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850E06-F708-4836-A0C9-E3E0E0326D8A}"/>
              </a:ext>
            </a:extLst>
          </p:cNvPr>
          <p:cNvCxnSpPr>
            <a:cxnSpLocks/>
          </p:cNvCxnSpPr>
          <p:nvPr/>
        </p:nvCxnSpPr>
        <p:spPr>
          <a:xfrm>
            <a:off x="6229350" y="4271446"/>
            <a:ext cx="155257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2103F8-4457-4782-A5D0-5949ACC2EDAF}"/>
              </a:ext>
            </a:extLst>
          </p:cNvPr>
          <p:cNvSpPr txBox="1"/>
          <p:nvPr/>
        </p:nvSpPr>
        <p:spPr>
          <a:xfrm>
            <a:off x="6426131" y="36600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내역 기록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98E7B4B-A46E-4E92-A4A7-0B85E0C17532}"/>
              </a:ext>
            </a:extLst>
          </p:cNvPr>
          <p:cNvCxnSpPr>
            <a:cxnSpLocks/>
          </p:cNvCxnSpPr>
          <p:nvPr/>
        </p:nvCxnSpPr>
        <p:spPr>
          <a:xfrm>
            <a:off x="9694629" y="1584339"/>
            <a:ext cx="0" cy="14028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4FDD6E-B1B5-4460-8D8F-C14C722360D4}"/>
              </a:ext>
            </a:extLst>
          </p:cNvPr>
          <p:cNvSpPr txBox="1"/>
          <p:nvPr/>
        </p:nvSpPr>
        <p:spPr>
          <a:xfrm>
            <a:off x="9622913" y="1633950"/>
            <a:ext cx="461665" cy="1684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내역 기록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168A1AA-8677-4FF6-AC31-2361FEFF5FC3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10130439" y="2224938"/>
            <a:ext cx="4084521" cy="1665338"/>
          </a:xfrm>
          <a:prstGeom prst="bentConnector3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AF5FA-EE68-44A2-B2C1-FF2094471E38}"/>
              </a:ext>
            </a:extLst>
          </p:cNvPr>
          <p:cNvSpPr txBox="1"/>
          <p:nvPr/>
        </p:nvSpPr>
        <p:spPr>
          <a:xfrm>
            <a:off x="11049422" y="35293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내역</a:t>
            </a:r>
          </a:p>
        </p:txBody>
      </p:sp>
    </p:spTree>
    <p:extLst>
      <p:ext uri="{BB962C8B-B14F-4D97-AF65-F5344CB8AC3E}">
        <p14:creationId xmlns:p14="http://schemas.microsoft.com/office/powerpoint/2010/main" val="191788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122</Words>
  <Application>Microsoft Office PowerPoint</Application>
  <PresentationFormat>사용자 지정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Seonu</dc:creator>
  <cp:lastModifiedBy>Kim Seonu</cp:lastModifiedBy>
  <cp:revision>146</cp:revision>
  <dcterms:created xsi:type="dcterms:W3CDTF">2021-07-25T20:58:44Z</dcterms:created>
  <dcterms:modified xsi:type="dcterms:W3CDTF">2021-09-30T18:26:12Z</dcterms:modified>
</cp:coreProperties>
</file>