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1" r:id="rId3"/>
    <p:sldId id="274" r:id="rId4"/>
    <p:sldId id="275" r:id="rId5"/>
    <p:sldId id="276" r:id="rId6"/>
    <p:sldId id="279" r:id="rId7"/>
    <p:sldId id="273" r:id="rId8"/>
    <p:sldId id="278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9" r:id="rId23"/>
    <p:sldId id="294" r:id="rId24"/>
    <p:sldId id="300" r:id="rId25"/>
    <p:sldId id="295" r:id="rId26"/>
    <p:sldId id="298" r:id="rId27"/>
    <p:sldId id="302" r:id="rId28"/>
    <p:sldId id="304" r:id="rId29"/>
    <p:sldId id="305" r:id="rId30"/>
    <p:sldId id="306" r:id="rId31"/>
    <p:sldId id="296" r:id="rId32"/>
    <p:sldId id="307" r:id="rId33"/>
    <p:sldId id="308" r:id="rId34"/>
    <p:sldId id="311" r:id="rId35"/>
    <p:sldId id="312" r:id="rId36"/>
    <p:sldId id="313" r:id="rId37"/>
    <p:sldId id="314" r:id="rId38"/>
    <p:sldId id="309" r:id="rId39"/>
    <p:sldId id="29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00" d="100"/>
          <a:sy n="100" d="100"/>
        </p:scale>
        <p:origin x="283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519-ACE4-4C1B-8D45-079C92409F7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E25C5-ACA9-4F6E-B39A-7F7F918F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8E12-4381-418D-AFAB-89C75D71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02376-DDC8-4146-91EF-14B81D1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370DA-7D85-46B5-A05B-BA504D96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5E485-49D9-4E83-AE63-2D30BB74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23D2-F32F-444F-83D6-901F442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EB69-BC29-4905-A656-C3BE1FA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578C8-1D87-4DEC-A719-66E14AAB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5FD8-1225-4ADB-A537-6CEB32C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1736-38D1-4A43-B693-438C19A6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FB41-B8E5-48EF-882C-E38FD55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4CD99B-E851-4779-85E1-97D4B455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7463-8348-42A4-8E85-FE5307BE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3ACB2-9CF5-415C-9FD7-895F832D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AA67E-7FA0-42E3-9CDC-C70B38C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B163B-6AC9-4F9E-A3FA-1195936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40F3-56A4-4294-83C9-DC0D51F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9A94-7876-48D9-BC48-CA18D525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2293-C7C6-4F63-8D14-C65122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C7014-ED93-42DD-8DF8-13D1C21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C53A-DE03-4E10-AD91-C7A528D3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009-8D8D-4685-8C06-CC51189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2956-9D2D-4DD4-B63A-83617294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6E695-F8AA-4298-A1B6-1B00F8D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3163-3263-47BC-A80C-2C56744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F442-757C-4B42-8D6B-174176F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2AC7-4B11-445A-A2AA-01CCCF52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FC939-3631-41A8-93AF-1ECD3E45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CF79-0523-419D-831C-F767396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1AEAB-638F-456A-9021-F7644C9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4FCF-6FE1-48DF-A04A-39C06CB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5A65E-128F-44FA-A865-E93FEB50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7472-A811-40D2-8531-1F7F4CF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B9D39-FCFD-4D8C-94B7-24BF1303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55E88-D8C1-40C3-BB3A-2CD0771E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1D001-E694-41A2-AAF1-24F377AB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D8ED6-DF6B-4EAF-9B7E-BE632B6F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208AE-292A-4A8C-AEF0-22EB7DC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10E83-7D01-4867-8E67-8A26A0F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8A1C9-CB6A-4AE2-B4AE-182C00A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C943-820D-4518-9085-83A986C3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7A521-CA39-48EF-97C9-8BAD890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2F0A1-7294-4EB4-A068-D580F922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56A27-8B89-4539-B36B-A9AEB17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55508-F07E-4D87-BD8E-AFC8ABE7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F0449-276D-4A53-A88C-A9BA3274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0694-FCAE-403A-A1ED-31F56FB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70D8-4A2D-4436-A087-1B4F9F85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9B1C-345C-4569-B626-EA8829FF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D26DF-C4E6-4328-83F0-6318C04C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40A7E-ECFC-491B-8AA1-4105FB1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4EC0B-648B-4D68-82F5-9E77B19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8BBCD-2E5F-4106-BEA7-EF1F7DA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F8C9-C599-48D0-920E-DF9BFAF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ABABC-9704-4E5A-8900-44BC87CE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D7B83-F7A5-4A0E-A256-DC360DAE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92140-6BF2-406C-BB1A-C415112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B8CC-AE27-474A-ACD3-B753A37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4C4B-E0C3-44F8-9149-DDEC6E1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6C385-E108-46BB-8353-0D6DEEB9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C087A-328E-4158-AC92-00FFCC8E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E014D-2FCE-40EF-9E16-6B40E221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BA68-CB7C-450B-B443-352BAB9A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F4E0-ECF9-4F0F-AD86-71C5D13D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25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25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3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2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4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그래픽 14" descr="인공 지능 단색으로 채워진">
            <a:extLst>
              <a:ext uri="{FF2B5EF4-FFF2-40B4-BE49-F238E27FC236}">
                <a16:creationId xmlns:a16="http://schemas.microsoft.com/office/drawing/2014/main" id="{7FDAE822-4FD4-41A9-ABD1-72274DA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그래픽 6" descr="콜 센터 단색으로 채워진">
            <a:extLst>
              <a:ext uri="{FF2B5EF4-FFF2-40B4-BE49-F238E27FC236}">
                <a16:creationId xmlns:a16="http://schemas.microsoft.com/office/drawing/2014/main" id="{3012EA39-4A3C-48C1-B0A3-E111AAB9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768324-7B85-4EA2-8B39-366D507E387A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FBA2BC55-7A81-41AD-BC5F-73D7FD0D4267}"/>
              </a:ext>
            </a:extLst>
          </p:cNvPr>
          <p:cNvSpPr txBox="1">
            <a:spLocks/>
          </p:cNvSpPr>
          <p:nvPr/>
        </p:nvSpPr>
        <p:spPr>
          <a:xfrm>
            <a:off x="4356100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D760F9-635A-4C32-9998-07C7CE53A51B}"/>
              </a:ext>
            </a:extLst>
          </p:cNvPr>
          <p:cNvSpPr/>
          <p:nvPr/>
        </p:nvSpPr>
        <p:spPr>
          <a:xfrm>
            <a:off x="5117751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37D1A-B13F-405A-889A-F6F22FAF77EE}"/>
              </a:ext>
            </a:extLst>
          </p:cNvPr>
          <p:cNvSpPr/>
          <p:nvPr/>
        </p:nvSpPr>
        <p:spPr>
          <a:xfrm>
            <a:off x="-9521849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EFE1F51F-7954-496A-85CB-6906632266B1}"/>
              </a:ext>
            </a:extLst>
          </p:cNvPr>
          <p:cNvSpPr txBox="1">
            <a:spLocks/>
          </p:cNvSpPr>
          <p:nvPr/>
        </p:nvSpPr>
        <p:spPr>
          <a:xfrm>
            <a:off x="76565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13714B8-CAC8-417C-9B74-DC7F11234670}"/>
              </a:ext>
            </a:extLst>
          </p:cNvPr>
          <p:cNvCxnSpPr>
            <a:cxnSpLocks/>
          </p:cNvCxnSpPr>
          <p:nvPr/>
        </p:nvCxnSpPr>
        <p:spPr>
          <a:xfrm>
            <a:off x="7051675" y="-7048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6F7316B-7AC7-448D-8E5A-0C548A81DD90}"/>
              </a:ext>
            </a:extLst>
          </p:cNvPr>
          <p:cNvCxnSpPr>
            <a:cxnSpLocks/>
          </p:cNvCxnSpPr>
          <p:nvPr/>
        </p:nvCxnSpPr>
        <p:spPr>
          <a:xfrm>
            <a:off x="7861300" y="-11620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42BB561-057F-466E-9C4E-82CB03C7D883}"/>
              </a:ext>
            </a:extLst>
          </p:cNvPr>
          <p:cNvCxnSpPr>
            <a:cxnSpLocks/>
          </p:cNvCxnSpPr>
          <p:nvPr/>
        </p:nvCxnSpPr>
        <p:spPr>
          <a:xfrm>
            <a:off x="8703404" y="-17145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52AFF7B-4B15-4A58-8B43-75D4A68AF87E}"/>
              </a:ext>
            </a:extLst>
          </p:cNvPr>
          <p:cNvCxnSpPr>
            <a:cxnSpLocks/>
          </p:cNvCxnSpPr>
          <p:nvPr/>
        </p:nvCxnSpPr>
        <p:spPr>
          <a:xfrm>
            <a:off x="9513029" y="-22669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D7237C6-F9E2-4E85-B8D2-B09AB408C8C9}"/>
              </a:ext>
            </a:extLst>
          </p:cNvPr>
          <p:cNvCxnSpPr>
            <a:cxnSpLocks/>
          </p:cNvCxnSpPr>
          <p:nvPr/>
        </p:nvCxnSpPr>
        <p:spPr>
          <a:xfrm>
            <a:off x="10351229" y="-26670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B0A6FE-90CA-46B2-A795-FB74D5DB4380}"/>
              </a:ext>
            </a:extLst>
          </p:cNvPr>
          <p:cNvCxnSpPr>
            <a:cxnSpLocks/>
          </p:cNvCxnSpPr>
          <p:nvPr/>
        </p:nvCxnSpPr>
        <p:spPr>
          <a:xfrm>
            <a:off x="11160854" y="-30861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3F76B6-A243-4F75-A78C-6ABDBE9E9E0B}"/>
              </a:ext>
            </a:extLst>
          </p:cNvPr>
          <p:cNvSpPr txBox="1"/>
          <p:nvPr/>
        </p:nvSpPr>
        <p:spPr>
          <a:xfrm>
            <a:off x="1800225" y="7866367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E84FEA-C01B-413A-8C2D-6464E065BC02}"/>
              </a:ext>
            </a:extLst>
          </p:cNvPr>
          <p:cNvSpPr txBox="1"/>
          <p:nvPr/>
        </p:nvSpPr>
        <p:spPr>
          <a:xfrm>
            <a:off x="1800225" y="829712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42B868-D665-4E60-99FD-E1DBDFE9D537}"/>
              </a:ext>
            </a:extLst>
          </p:cNvPr>
          <p:cNvSpPr txBox="1"/>
          <p:nvPr/>
        </p:nvSpPr>
        <p:spPr>
          <a:xfrm>
            <a:off x="1800225" y="8735604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1B628-368B-4A96-8A93-E6EE43B4998F}"/>
              </a:ext>
            </a:extLst>
          </p:cNvPr>
          <p:cNvSpPr txBox="1"/>
          <p:nvPr/>
        </p:nvSpPr>
        <p:spPr>
          <a:xfrm>
            <a:off x="1800225" y="9166360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89AAF-31B3-42ED-AC9F-ACCB90463239}"/>
              </a:ext>
            </a:extLst>
          </p:cNvPr>
          <p:cNvSpPr txBox="1"/>
          <p:nvPr/>
        </p:nvSpPr>
        <p:spPr>
          <a:xfrm>
            <a:off x="2143124" y="9524342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281C9-E2DB-4EC8-BC05-9C34A47BE511}"/>
              </a:ext>
            </a:extLst>
          </p:cNvPr>
          <p:cNvSpPr txBox="1"/>
          <p:nvPr/>
        </p:nvSpPr>
        <p:spPr>
          <a:xfrm>
            <a:off x="2143124" y="9874845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BC29-772B-4C6B-B3B2-13292026E039}"/>
              </a:ext>
            </a:extLst>
          </p:cNvPr>
          <p:cNvSpPr txBox="1"/>
          <p:nvPr/>
        </p:nvSpPr>
        <p:spPr>
          <a:xfrm>
            <a:off x="2143124" y="10219099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채팅 서비스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UI,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웹 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372FE-C6AC-4E6E-9C29-BF1A4D8BEE58}"/>
              </a:ext>
            </a:extLst>
          </p:cNvPr>
          <p:cNvSpPr txBox="1"/>
          <p:nvPr/>
        </p:nvSpPr>
        <p:spPr>
          <a:xfrm>
            <a:off x="1800225" y="1053894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B617A4-0CAF-4C04-AB24-232A00F6AC18}"/>
              </a:ext>
            </a:extLst>
          </p:cNvPr>
          <p:cNvSpPr txBox="1"/>
          <p:nvPr/>
        </p:nvSpPr>
        <p:spPr>
          <a:xfrm>
            <a:off x="6438898" y="7866367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40EEB-BDA3-4808-982A-0CF9D99FDC15}"/>
              </a:ext>
            </a:extLst>
          </p:cNvPr>
          <p:cNvSpPr txBox="1"/>
          <p:nvPr/>
        </p:nvSpPr>
        <p:spPr>
          <a:xfrm>
            <a:off x="6438899" y="8297123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8C5AA8-57B1-4725-8AC6-55CDF2F1B5B3}"/>
              </a:ext>
            </a:extLst>
          </p:cNvPr>
          <p:cNvSpPr txBox="1"/>
          <p:nvPr/>
        </p:nvSpPr>
        <p:spPr>
          <a:xfrm>
            <a:off x="6438898" y="8735604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978BF-BCA8-4A22-8056-94F0C01F129C}"/>
              </a:ext>
            </a:extLst>
          </p:cNvPr>
          <p:cNvSpPr txBox="1"/>
          <p:nvPr/>
        </p:nvSpPr>
        <p:spPr>
          <a:xfrm>
            <a:off x="6438898" y="9166360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BA2BF4-C01F-4E20-8B8E-55646DBB49F0}"/>
              </a:ext>
            </a:extLst>
          </p:cNvPr>
          <p:cNvSpPr txBox="1"/>
          <p:nvPr/>
        </p:nvSpPr>
        <p:spPr>
          <a:xfrm>
            <a:off x="6781797" y="9524342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1E102C-DEAE-4CC3-93FE-9354C2F97DA9}"/>
              </a:ext>
            </a:extLst>
          </p:cNvPr>
          <p:cNvSpPr txBox="1"/>
          <p:nvPr/>
        </p:nvSpPr>
        <p:spPr>
          <a:xfrm>
            <a:off x="6781798" y="9874845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A83DD5-76AD-465D-876D-1785D0BA398B}"/>
              </a:ext>
            </a:extLst>
          </p:cNvPr>
          <p:cNvSpPr txBox="1"/>
          <p:nvPr/>
        </p:nvSpPr>
        <p:spPr>
          <a:xfrm>
            <a:off x="6781797" y="10219099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 available Web Page with socket IO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B75B58-2B79-4224-BE45-0ADE6BE605E3}"/>
              </a:ext>
            </a:extLst>
          </p:cNvPr>
          <p:cNvSpPr txBox="1"/>
          <p:nvPr/>
        </p:nvSpPr>
        <p:spPr>
          <a:xfrm>
            <a:off x="6438898" y="1053894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7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723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290133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3208638"/>
            <a:ext cx="2704104" cy="244540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1825005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2065638"/>
            <a:ext cx="2704104" cy="104300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7631216" y="181548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451486" y="1361057"/>
            <a:ext cx="6263639" cy="46492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40216" y="109832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0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733425" y="2143125"/>
            <a:ext cx="5362575" cy="128587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328410" y="1869849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5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29000" y="320367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876300" y="4367708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008BE26-20B9-47AC-B9F9-D54427106B79}"/>
              </a:ext>
            </a:extLst>
          </p:cNvPr>
          <p:cNvSpPr/>
          <p:nvPr/>
        </p:nvSpPr>
        <p:spPr>
          <a:xfrm>
            <a:off x="7211992" y="3572163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2F13EF-86CD-445B-BBCC-F42A40EB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10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1504" y="1396785"/>
            <a:ext cx="11068957" cy="4523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DB3A6-C6A5-44CF-9822-DAA46A36E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ACE10B-C9FA-4681-8FC6-7F8A96FC4F5D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51552-67DB-4983-88D7-ADA79B73A787}"/>
              </a:ext>
            </a:extLst>
          </p:cNvPr>
          <p:cNvSpPr/>
          <p:nvPr/>
        </p:nvSpPr>
        <p:spPr>
          <a:xfrm>
            <a:off x="1628774" y="155021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FF6359-1C40-4F38-A20B-4F76AB8E3A5F}"/>
              </a:ext>
            </a:extLst>
          </p:cNvPr>
          <p:cNvCxnSpPr>
            <a:cxnSpLocks/>
          </p:cNvCxnSpPr>
          <p:nvPr/>
        </p:nvCxnSpPr>
        <p:spPr>
          <a:xfrm>
            <a:off x="6095999" y="2187075"/>
            <a:ext cx="0" cy="33120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924EBC-CCF4-45F3-81C9-ED406E59C3D4}"/>
              </a:ext>
            </a:extLst>
          </p:cNvPr>
          <p:cNvSpPr txBox="1"/>
          <p:nvPr/>
        </p:nvSpPr>
        <p:spPr>
          <a:xfrm>
            <a:off x="1800225" y="229494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4227C-96AC-46FD-B8ED-D5A7DE6B083F}"/>
              </a:ext>
            </a:extLst>
          </p:cNvPr>
          <p:cNvSpPr txBox="1"/>
          <p:nvPr/>
        </p:nvSpPr>
        <p:spPr>
          <a:xfrm>
            <a:off x="1800225" y="2725702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50B4F-14C7-4D59-B0D2-E5AB1C0D6282}"/>
              </a:ext>
            </a:extLst>
          </p:cNvPr>
          <p:cNvSpPr txBox="1"/>
          <p:nvPr/>
        </p:nvSpPr>
        <p:spPr>
          <a:xfrm>
            <a:off x="1800225" y="3164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FFEA9-8EAB-4C26-B026-AA383710DC8D}"/>
              </a:ext>
            </a:extLst>
          </p:cNvPr>
          <p:cNvSpPr txBox="1"/>
          <p:nvPr/>
        </p:nvSpPr>
        <p:spPr>
          <a:xfrm>
            <a:off x="1800225" y="359493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CA4A7E-C309-42D9-A826-A8EBF22DAABF}"/>
              </a:ext>
            </a:extLst>
          </p:cNvPr>
          <p:cNvSpPr txBox="1"/>
          <p:nvPr/>
        </p:nvSpPr>
        <p:spPr>
          <a:xfrm>
            <a:off x="2143124" y="395292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12780-1765-4403-B88E-E877DE1861F2}"/>
              </a:ext>
            </a:extLst>
          </p:cNvPr>
          <p:cNvSpPr txBox="1"/>
          <p:nvPr/>
        </p:nvSpPr>
        <p:spPr>
          <a:xfrm>
            <a:off x="2143124" y="430342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1002E-365F-4F33-88CD-56A88F629D32}"/>
              </a:ext>
            </a:extLst>
          </p:cNvPr>
          <p:cNvSpPr txBox="1"/>
          <p:nvPr/>
        </p:nvSpPr>
        <p:spPr>
          <a:xfrm>
            <a:off x="2143124" y="464767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채팅 서비스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UI,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웹 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C04615-E6E1-4C60-B96F-EEAB22E0772F}"/>
              </a:ext>
            </a:extLst>
          </p:cNvPr>
          <p:cNvSpPr txBox="1"/>
          <p:nvPr/>
        </p:nvSpPr>
        <p:spPr>
          <a:xfrm>
            <a:off x="1800225" y="4967528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023FB-0966-488C-9133-846801CA3DF0}"/>
              </a:ext>
            </a:extLst>
          </p:cNvPr>
          <p:cNvSpPr txBox="1"/>
          <p:nvPr/>
        </p:nvSpPr>
        <p:spPr>
          <a:xfrm>
            <a:off x="6438898" y="229494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339B70-2C3F-4FB2-AF4A-E2D7536C334C}"/>
              </a:ext>
            </a:extLst>
          </p:cNvPr>
          <p:cNvSpPr txBox="1"/>
          <p:nvPr/>
        </p:nvSpPr>
        <p:spPr>
          <a:xfrm>
            <a:off x="6438899" y="2725702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5229EF-B675-4B4C-B2C0-11C833073B6F}"/>
              </a:ext>
            </a:extLst>
          </p:cNvPr>
          <p:cNvSpPr txBox="1"/>
          <p:nvPr/>
        </p:nvSpPr>
        <p:spPr>
          <a:xfrm>
            <a:off x="6438898" y="3164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9AF1DC-4489-4273-8F48-9990257D5976}"/>
              </a:ext>
            </a:extLst>
          </p:cNvPr>
          <p:cNvSpPr txBox="1"/>
          <p:nvPr/>
        </p:nvSpPr>
        <p:spPr>
          <a:xfrm>
            <a:off x="6438898" y="359493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C7EA4D-E985-41AA-9AAB-C45A2DC86D24}"/>
              </a:ext>
            </a:extLst>
          </p:cNvPr>
          <p:cNvSpPr txBox="1"/>
          <p:nvPr/>
        </p:nvSpPr>
        <p:spPr>
          <a:xfrm>
            <a:off x="6781797" y="395292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ED6E5B-60E9-4D5E-A9A1-6CA40836C18D}"/>
              </a:ext>
            </a:extLst>
          </p:cNvPr>
          <p:cNvSpPr txBox="1"/>
          <p:nvPr/>
        </p:nvSpPr>
        <p:spPr>
          <a:xfrm>
            <a:off x="6781798" y="4303424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3A9745-D111-480C-BD37-0913AB860D74}"/>
              </a:ext>
            </a:extLst>
          </p:cNvPr>
          <p:cNvSpPr txBox="1"/>
          <p:nvPr/>
        </p:nvSpPr>
        <p:spPr>
          <a:xfrm>
            <a:off x="6781797" y="464767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 available Web Page with socket IO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13116-88FF-4EB1-9B15-6B2E9AC2FA21}"/>
              </a:ext>
            </a:extLst>
          </p:cNvPr>
          <p:cNvSpPr txBox="1"/>
          <p:nvPr/>
        </p:nvSpPr>
        <p:spPr>
          <a:xfrm>
            <a:off x="6438898" y="4967528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2A6643E6-52AA-463D-8398-019002FEE623}"/>
              </a:ext>
            </a:extLst>
          </p:cNvPr>
          <p:cNvSpPr txBox="1">
            <a:spLocks/>
          </p:cNvSpPr>
          <p:nvPr/>
        </p:nvSpPr>
        <p:spPr>
          <a:xfrm>
            <a:off x="11420469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4686AE-E8C1-4C6F-BACD-BA6A4B1EFD4D}"/>
              </a:ext>
            </a:extLst>
          </p:cNvPr>
          <p:cNvSpPr/>
          <p:nvPr/>
        </p:nvSpPr>
        <p:spPr>
          <a:xfrm>
            <a:off x="12182120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105" name="부제목 2">
            <a:extLst>
              <a:ext uri="{FF2B5EF4-FFF2-40B4-BE49-F238E27FC236}">
                <a16:creationId xmlns:a16="http://schemas.microsoft.com/office/drawing/2014/main" id="{396087E0-660C-4F4B-8130-4C205CCEE60B}"/>
              </a:ext>
            </a:extLst>
          </p:cNvPr>
          <p:cNvSpPr txBox="1">
            <a:spLocks/>
          </p:cNvSpPr>
          <p:nvPr/>
        </p:nvSpPr>
        <p:spPr>
          <a:xfrm>
            <a:off x="137906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97FE097-A62B-4AB9-9949-2FE70C7AA38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89AE379-915B-4D79-B1D6-9EE1DCE870D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6F441ED-065E-4ECC-AFAE-BE7CB4B2ECBA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36946E-73DE-4314-9493-E8DE4E03342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019FD9D-33AE-41AB-8A0E-EE8BE9AE16EF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3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영상</a:t>
            </a:r>
          </a:p>
        </p:txBody>
      </p:sp>
    </p:spTree>
    <p:extLst>
      <p:ext uri="{BB962C8B-B14F-4D97-AF65-F5344CB8AC3E}">
        <p14:creationId xmlns:p14="http://schemas.microsoft.com/office/powerpoint/2010/main" val="5013448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932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165503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413507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9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1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833345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3081349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86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2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711480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959484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1AECD03-85ED-4E2A-BA98-E3EBD8FA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1" y="1194960"/>
            <a:ext cx="5654113" cy="27886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18B8685-A6F2-4928-A293-121F3E17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18" y="1221108"/>
            <a:ext cx="5654113" cy="27625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CC2A2A-800F-4D84-BBCE-0CD6081C1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t="18412" r="49479" b="58694"/>
          <a:stretch/>
        </p:blipFill>
        <p:spPr>
          <a:xfrm>
            <a:off x="472440" y="4261313"/>
            <a:ext cx="4886639" cy="197849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31C1EB-DD19-4E28-AE4E-B641E47ABD7F}"/>
              </a:ext>
            </a:extLst>
          </p:cNvPr>
          <p:cNvSpPr/>
          <p:nvPr/>
        </p:nvSpPr>
        <p:spPr>
          <a:xfrm>
            <a:off x="6385068" y="4207936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기능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B36C55-7521-464A-9769-D70B4D9AFFCB}"/>
              </a:ext>
            </a:extLst>
          </p:cNvPr>
          <p:cNvCxnSpPr/>
          <p:nvPr/>
        </p:nvCxnSpPr>
        <p:spPr>
          <a:xfrm>
            <a:off x="6473241" y="5016936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>
            <a:extLst>
              <a:ext uri="{FF2B5EF4-FFF2-40B4-BE49-F238E27FC236}">
                <a16:creationId xmlns:a16="http://schemas.microsoft.com/office/drawing/2014/main" id="{ACC056A4-F108-4198-A41D-C2019CDA41D4}"/>
              </a:ext>
            </a:extLst>
          </p:cNvPr>
          <p:cNvSpPr txBox="1">
            <a:spLocks/>
          </p:cNvSpPr>
          <p:nvPr/>
        </p:nvSpPr>
        <p:spPr>
          <a:xfrm>
            <a:off x="6825303" y="4857975"/>
            <a:ext cx="500962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계정을 분리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상대방과 자신의 채팅을 색으로 구분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상담원 계정의 경우 기록된 대화를 모두 읽어 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53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358EF-4D5A-413D-9D2A-6EACD2898AA9}"/>
              </a:ext>
            </a:extLst>
          </p:cNvPr>
          <p:cNvSpPr/>
          <p:nvPr/>
        </p:nvSpPr>
        <p:spPr>
          <a:xfrm>
            <a:off x="698230" y="2869644"/>
            <a:ext cx="4845319" cy="135945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18C0F8-FF5E-47F7-9F20-69DA19664AC5}"/>
              </a:ext>
            </a:extLst>
          </p:cNvPr>
          <p:cNvSpPr/>
          <p:nvPr/>
        </p:nvSpPr>
        <p:spPr>
          <a:xfrm>
            <a:off x="698229" y="4261350"/>
            <a:ext cx="6280421" cy="22020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4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717555" y="4277606"/>
            <a:ext cx="3374386" cy="39134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0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71723" y="4976957"/>
            <a:ext cx="5932937" cy="11647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3" name="그래픽 2" descr="스피커폰 단색으로 채워진">
            <a:extLst>
              <a:ext uri="{FF2B5EF4-FFF2-40B4-BE49-F238E27FC236}">
                <a16:creationId xmlns:a16="http://schemas.microsoft.com/office/drawing/2014/main" id="{54E55E6E-653F-40F3-96EE-D238C3F12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7349" y="2945485"/>
            <a:ext cx="1498600" cy="1498600"/>
          </a:xfrm>
          <a:prstGeom prst="rect">
            <a:avLst/>
          </a:prstGeom>
        </p:spPr>
      </p:pic>
      <p:pic>
        <p:nvPicPr>
          <p:cNvPr id="16" name="그래픽 15" descr="콜 센터 단색으로 채워진">
            <a:extLst>
              <a:ext uri="{FF2B5EF4-FFF2-40B4-BE49-F238E27FC236}">
                <a16:creationId xmlns:a16="http://schemas.microsoft.com/office/drawing/2014/main" id="{AAEECBDE-F67B-497B-B6A7-991CC9752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82D135-B569-4769-8D7D-DF3D89CF6DAF}"/>
              </a:ext>
            </a:extLst>
          </p:cNvPr>
          <p:cNvSpPr txBox="1"/>
          <p:nvPr/>
        </p:nvSpPr>
        <p:spPr>
          <a:xfrm>
            <a:off x="8369283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D0AEA-56F8-42EA-9B17-45A253B5AEB0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1E0C28-EC14-4CE5-BB2D-DE76E20E2172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FF6F8A-F752-4497-89B1-BE1AF93857A1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03EE49-F9B6-4F4E-90B3-6C8137644F8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F0A728-D384-4133-8980-9EBBFADEF3F9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B973BE-3E5C-40DA-BDB9-A202E2103C3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5000B3-EA84-4345-9ED8-730194E90F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CB11AF-5093-413E-82CE-B5F6A73A1475}"/>
              </a:ext>
            </a:extLst>
          </p:cNvPr>
          <p:cNvCxnSpPr/>
          <p:nvPr/>
        </p:nvCxnSpPr>
        <p:spPr>
          <a:xfrm>
            <a:off x="7805691" y="5029978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D96AC1FE-299C-4358-8C95-F31AE7624AEB}"/>
              </a:ext>
            </a:extLst>
          </p:cNvPr>
          <p:cNvSpPr txBox="1">
            <a:spLocks/>
          </p:cNvSpPr>
          <p:nvPr/>
        </p:nvSpPr>
        <p:spPr>
          <a:xfrm>
            <a:off x="8165372" y="4850228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기록 후 메시지를 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사용자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emit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20151" y="6080761"/>
            <a:ext cx="3043190" cy="23622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374BD7-BFF8-4866-B025-926C63C2D64E}"/>
              </a:ext>
            </a:extLst>
          </p:cNvPr>
          <p:cNvCxnSpPr/>
          <p:nvPr/>
        </p:nvCxnSpPr>
        <p:spPr>
          <a:xfrm>
            <a:off x="7805691" y="5652839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701A6007-A7A5-4989-BFA6-B46ECFDBCB40}"/>
              </a:ext>
            </a:extLst>
          </p:cNvPr>
          <p:cNvSpPr txBox="1">
            <a:spLocks/>
          </p:cNvSpPr>
          <p:nvPr/>
        </p:nvSpPr>
        <p:spPr>
          <a:xfrm>
            <a:off x="8165372" y="5473089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서버상에 있는 다른 유저도 메시지 수신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7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0613A-99C1-40F0-A50A-65FAC47DA922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Script.js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(JavaScript)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2D7B0E-8E55-4A35-BE90-4686CD9A95B9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C7B51030-50ED-4296-82F9-197A637CBC0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652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 상에서도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변수로 호출하여 해당 기능 사용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47D6C-188B-41E6-ABE2-8DA7DD62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7" y="977242"/>
            <a:ext cx="4888230" cy="5456447"/>
          </a:xfrm>
          <a:prstGeom prst="rect">
            <a:avLst/>
          </a:prstGeom>
        </p:spPr>
      </p:pic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4F0469D9-CFBE-4A04-8A05-4BA953713DD0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1FC945-9CC9-4C28-AB07-0E203DDB08C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84F82D-5A80-4DAC-A934-ADD209A39AC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8399DB-9467-4EB8-9502-05E45EA90EBF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BEE9F8-1431-469A-AFC8-EAB354BFA7A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12962E-60A0-4707-887D-6AD30FAD500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9A07B-21DB-45A0-B668-625635347584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F8CCFF-CE21-484C-A038-5AF58D36C409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AF4370-D051-4A3D-AC82-F3F1FA21F47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6E59FA-BC77-4A6B-A94C-CE5723F46C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29225" r="5401" b="41776"/>
          <a:stretch/>
        </p:blipFill>
        <p:spPr bwMode="auto">
          <a:xfrm>
            <a:off x="427037" y="1067283"/>
            <a:ext cx="6624638" cy="5312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76FDEB-CA96-4BAF-B644-3055313A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64" y="1225159"/>
            <a:ext cx="4216322" cy="4474841"/>
          </a:xfrm>
          <a:prstGeom prst="rect">
            <a:avLst/>
          </a:prstGeom>
        </p:spPr>
      </p:pic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3E04EA21-3397-41BF-B195-80B31116E9F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DCB2FD-1FE7-4FAB-AE8B-29A41E170AB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B58917-EA8D-4D06-849A-BE74ADCB6C9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782DE6-9F8C-4E43-9E29-F136AE46F9AE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19E54B-4ED4-4227-A442-8BF47F9AD46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7A6F72-8559-4A78-927F-1DB7FAB9CAF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EB4B17-D244-42E2-BF7D-57F93ABE101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E37091-31E9-4B8C-B4D4-8D31A9D77F37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46ACCE-F0F7-4B41-AECC-638FA9B8CB64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C6F58-9083-4B21-838C-DAC8A227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9" y="1058227"/>
            <a:ext cx="4895523" cy="34223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06DEF-4FE6-45F6-BF8A-860EBEAB2A63}"/>
              </a:ext>
            </a:extLst>
          </p:cNvPr>
          <p:cNvSpPr/>
          <p:nvPr/>
        </p:nvSpPr>
        <p:spPr>
          <a:xfrm>
            <a:off x="6314442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TTS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2396F1-78D9-440C-9AA7-D992EDFE4796}"/>
              </a:ext>
            </a:extLst>
          </p:cNvPr>
          <p:cNvCxnSpPr/>
          <p:nvPr/>
        </p:nvCxnSpPr>
        <p:spPr>
          <a:xfrm>
            <a:off x="6402615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D17B03F7-A71D-4B75-A2A8-F3959AAC2EA6}"/>
              </a:ext>
            </a:extLst>
          </p:cNvPr>
          <p:cNvSpPr txBox="1">
            <a:spLocks/>
          </p:cNvSpPr>
          <p:nvPr/>
        </p:nvSpPr>
        <p:spPr>
          <a:xfrm>
            <a:off x="6762296" y="1801243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별도의 라이브러리 없이 브라우저가 제공하는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TTS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캐릭터가 대화하는 연출을 위해 사용됨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6BC92D-9991-463A-BC9B-1AA38103D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1"/>
          <a:stretch/>
        </p:blipFill>
        <p:spPr>
          <a:xfrm>
            <a:off x="336025" y="2848210"/>
            <a:ext cx="5286325" cy="34223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D94D8-19AD-44B1-B034-DDF4B48008D9}"/>
              </a:ext>
            </a:extLst>
          </p:cNvPr>
          <p:cNvCxnSpPr/>
          <p:nvPr/>
        </p:nvCxnSpPr>
        <p:spPr>
          <a:xfrm>
            <a:off x="6402615" y="284821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92EA608F-191B-4ACC-B32E-55E24D4AB246}"/>
              </a:ext>
            </a:extLst>
          </p:cNvPr>
          <p:cNvSpPr txBox="1">
            <a:spLocks/>
          </p:cNvSpPr>
          <p:nvPr/>
        </p:nvSpPr>
        <p:spPr>
          <a:xfrm>
            <a:off x="6762296" y="2668461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접속중인 계정이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guest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 상담원에게 대화가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도착할 시에 음성을 출력함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Unity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애니메이션 또한 동시 실행됨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20ACAA-69ED-4558-8686-D9334030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0" y="480061"/>
            <a:ext cx="8272780" cy="61141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58C348-E364-4479-ABDD-45D53B3C11BB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C1CE95-DC7D-491F-80DE-C6E4F8514491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0B3CA94C-F0B6-4432-8CCA-9EC7079D74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26185C-2555-478E-8414-1D5A6C69428B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>
            <a:extLst>
              <a:ext uri="{FF2B5EF4-FFF2-40B4-BE49-F238E27FC236}">
                <a16:creationId xmlns:a16="http://schemas.microsoft.com/office/drawing/2014/main" id="{B0AF1BB8-EF53-4DA6-B14C-A941B9224B53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16C488-5814-4933-B492-A7B73F395743}"/>
              </a:ext>
            </a:extLst>
          </p:cNvPr>
          <p:cNvSpPr/>
          <p:nvPr/>
        </p:nvSpPr>
        <p:spPr>
          <a:xfrm>
            <a:off x="4303306" y="5435408"/>
            <a:ext cx="1975574" cy="1729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828519-D581-4570-B51E-963B80AF0E80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AA2320-D4FC-482C-BAE4-67776E5EEEEE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21F6E0AD-3CA8-4F92-AF56-3E24BE9C0640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C75DA-D29A-4FDA-BF58-8EA475080148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1FDB2BE9-6625-4777-BF47-B7EEE48772CE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C2AC840-0CDF-4D34-82F2-8CC0CA97B2FC}"/>
              </a:ext>
            </a:extLst>
          </p:cNvPr>
          <p:cNvCxnSpPr/>
          <p:nvPr/>
        </p:nvCxnSpPr>
        <p:spPr>
          <a:xfrm>
            <a:off x="290872" y="3632609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부제목 2">
            <a:extLst>
              <a:ext uri="{FF2B5EF4-FFF2-40B4-BE49-F238E27FC236}">
                <a16:creationId xmlns:a16="http://schemas.microsoft.com/office/drawing/2014/main" id="{F3EE9E15-62A4-4415-A370-D8B48466FE1E}"/>
              </a:ext>
            </a:extLst>
          </p:cNvPr>
          <p:cNvSpPr txBox="1">
            <a:spLocks/>
          </p:cNvSpPr>
          <p:nvPr/>
        </p:nvSpPr>
        <p:spPr>
          <a:xfrm>
            <a:off x="650553" y="3316420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(Unity Loader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SendMessage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 움직임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지정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2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9BE5A2-8E55-420D-BE6A-10567272E018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468737-A181-4F75-9592-D31248CE4647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부제목 2">
            <a:extLst>
              <a:ext uri="{FF2B5EF4-FFF2-40B4-BE49-F238E27FC236}">
                <a16:creationId xmlns:a16="http://schemas.microsoft.com/office/drawing/2014/main" id="{4D6980A2-0A37-4E15-A6A1-E3E95CFDA5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A6F7131-6BB9-4024-B1C5-B5E73097B4DB}"/>
              </a:ext>
            </a:extLst>
          </p:cNvPr>
          <p:cNvCxnSpPr/>
          <p:nvPr/>
        </p:nvCxnSpPr>
        <p:spPr>
          <a:xfrm>
            <a:off x="862372" y="2962085"/>
            <a:ext cx="3596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id="{B3BDDA03-DEB6-4B4C-BAD9-126FF84CD043}"/>
              </a:ext>
            </a:extLst>
          </p:cNvPr>
          <p:cNvSpPr txBox="1">
            <a:spLocks/>
          </p:cNvSpPr>
          <p:nvPr/>
        </p:nvSpPr>
        <p:spPr>
          <a:xfrm>
            <a:off x="1222053" y="2823981"/>
            <a:ext cx="2991807" cy="30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E7ED78-D83F-4153-884D-2BC804036723}"/>
              </a:ext>
            </a:extLst>
          </p:cNvPr>
          <p:cNvCxnSpPr/>
          <p:nvPr/>
        </p:nvCxnSpPr>
        <p:spPr>
          <a:xfrm>
            <a:off x="290872" y="3632609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>
            <a:extLst>
              <a:ext uri="{FF2B5EF4-FFF2-40B4-BE49-F238E27FC236}">
                <a16:creationId xmlns:a16="http://schemas.microsoft.com/office/drawing/2014/main" id="{3E5B7385-2631-42F2-ABD8-A5F545E0F709}"/>
              </a:ext>
            </a:extLst>
          </p:cNvPr>
          <p:cNvSpPr txBox="1">
            <a:spLocks/>
          </p:cNvSpPr>
          <p:nvPr/>
        </p:nvSpPr>
        <p:spPr>
          <a:xfrm>
            <a:off x="650553" y="3316420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(Unity Loader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SendMessage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 움직임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지정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960C37-BCB8-42AB-8E71-C91862B1C9F4}"/>
              </a:ext>
            </a:extLst>
          </p:cNvPr>
          <p:cNvCxnSpPr/>
          <p:nvPr/>
        </p:nvCxnSpPr>
        <p:spPr>
          <a:xfrm>
            <a:off x="290872" y="472206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>
            <a:extLst>
              <a:ext uri="{FF2B5EF4-FFF2-40B4-BE49-F238E27FC236}">
                <a16:creationId xmlns:a16="http://schemas.microsoft.com/office/drawing/2014/main" id="{34EF5393-BB04-4A51-A1AE-80B4CB4779EE}"/>
              </a:ext>
            </a:extLst>
          </p:cNvPr>
          <p:cNvSpPr txBox="1">
            <a:spLocks/>
          </p:cNvSpPr>
          <p:nvPr/>
        </p:nvSpPr>
        <p:spPr>
          <a:xfrm>
            <a:off x="650553" y="4542315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상담원 메시지 수신 시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 둔 움직임과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제스쳐를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6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9BE5A2-8E55-420D-BE6A-10567272E018}"/>
              </a:ext>
            </a:extLst>
          </p:cNvPr>
          <p:cNvSpPr/>
          <p:nvPr/>
        </p:nvSpPr>
        <p:spPr>
          <a:xfrm>
            <a:off x="96019" y="1171993"/>
            <a:ext cx="2776721" cy="4053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C468737-A181-4F75-9592-D31248CE4647}"/>
              </a:ext>
            </a:extLst>
          </p:cNvPr>
          <p:cNvCxnSpPr/>
          <p:nvPr/>
        </p:nvCxnSpPr>
        <p:spPr>
          <a:xfrm>
            <a:off x="290872" y="179665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부제목 2">
            <a:extLst>
              <a:ext uri="{FF2B5EF4-FFF2-40B4-BE49-F238E27FC236}">
                <a16:creationId xmlns:a16="http://schemas.microsoft.com/office/drawing/2014/main" id="{4D6980A2-0A37-4E15-A6A1-E3E95CFDA585}"/>
              </a:ext>
            </a:extLst>
          </p:cNvPr>
          <p:cNvSpPr txBox="1">
            <a:spLocks/>
          </p:cNvSpPr>
          <p:nvPr/>
        </p:nvSpPr>
        <p:spPr>
          <a:xfrm>
            <a:off x="650553" y="1616902"/>
            <a:ext cx="3125307" cy="116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webGL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 2020.03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버전 기준 작성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결과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8688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A1809-950D-4C67-A760-0E2236BDBD15}"/>
              </a:ext>
            </a:extLst>
          </p:cNvPr>
          <p:cNvSpPr/>
          <p:nvPr/>
        </p:nvSpPr>
        <p:spPr>
          <a:xfrm>
            <a:off x="0" y="1976437"/>
            <a:ext cx="12192000" cy="290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10BE8-A54F-4131-9225-7556B3C59192}"/>
              </a:ext>
            </a:extLst>
          </p:cNvPr>
          <p:cNvSpPr/>
          <p:nvPr/>
        </p:nvSpPr>
        <p:spPr>
          <a:xfrm>
            <a:off x="1272004" y="2705724"/>
            <a:ext cx="96479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0118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141F6C3B-0D20-4BA6-9CAD-FAF7DD2A82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58829" y="3190209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164F2A55-179E-484E-8F41-C06458CEFC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73740" y="3190209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DDF066E1-AC3B-46BD-8BEB-E229C96E91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4529961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ED8FEF70-57DC-4621-B41C-2D809E393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4529961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02BBF18E-BC83-4B3F-8F30-3C74A4A8F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1765145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EA5671E1-5F98-4FE3-A812-F8797E19CC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1765145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6C3CC925-744B-431A-9086-8C94365B64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74222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72D917E6-E6C1-4AD5-AC8B-15E2D18FED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23CA301A-C03E-4F60-A1A9-07FC3490B4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1765145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FFDDC23A-8ABB-4B99-AFB3-8B5532C353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D6B881-1CC5-4FD6-A0FF-1B0ECD91B45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A46904-D622-4DD0-AC31-C4696BA92E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969D99-0C26-4AEB-83F1-5F1CA6CE5A5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517E3F-7C07-43F9-BE88-ADED8915C1A6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CAE5B9-7E4B-4A9B-BAFA-6880EB67826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CE6D9D-132D-40AF-AD8F-3B3B50E6757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6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19" name="그래픽 18" descr="콜 센터 단색으로 채워진">
            <a:extLst>
              <a:ext uri="{FF2B5EF4-FFF2-40B4-BE49-F238E27FC236}">
                <a16:creationId xmlns:a16="http://schemas.microsoft.com/office/drawing/2014/main" id="{630A8E04-F8E8-489D-8177-BCEFAC983A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58512" y="3190209"/>
            <a:ext cx="1510377" cy="1510377"/>
          </a:xfrm>
          <a:prstGeom prst="rect">
            <a:avLst/>
          </a:prstGeom>
        </p:spPr>
      </p:pic>
      <p:pic>
        <p:nvPicPr>
          <p:cNvPr id="20" name="그래픽 19" descr="콜 센터 단색으로 채워진">
            <a:extLst>
              <a:ext uri="{FF2B5EF4-FFF2-40B4-BE49-F238E27FC236}">
                <a16:creationId xmlns:a16="http://schemas.microsoft.com/office/drawing/2014/main" id="{06E42136-5C03-45FB-BC92-99DA2EBED7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3423" y="3190209"/>
            <a:ext cx="1510377" cy="1510377"/>
          </a:xfrm>
          <a:prstGeom prst="rect">
            <a:avLst/>
          </a:prstGeom>
        </p:spPr>
      </p:pic>
      <p:pic>
        <p:nvPicPr>
          <p:cNvPr id="30" name="그래픽 29" descr="콜 센터 단색으로 채워진">
            <a:extLst>
              <a:ext uri="{FF2B5EF4-FFF2-40B4-BE49-F238E27FC236}">
                <a16:creationId xmlns:a16="http://schemas.microsoft.com/office/drawing/2014/main" id="{C298C3E9-05A7-4516-A30F-1935114840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4529961"/>
            <a:ext cx="1510377" cy="1510377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78317F99-EE6D-4E5F-BFE7-5E961381A4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4529961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C5D96C67-63C8-4021-B55D-55C8D6787F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1765145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6317DA8C-BE13-4319-A82C-8888170887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1765145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1E0B2F96-5761-4394-93F5-881233A8AC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5" y="3190209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90085BD9-8E60-4C95-BDA8-5E801AD2A4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4529961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AC48387D-1B6C-42BD-B795-52EF5FB94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1765145"/>
            <a:ext cx="1510377" cy="151037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752179-2D4E-46B7-BA65-1B0CFAF30DC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AB204-D1D6-4179-BFAC-7F553593EA5D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611FEB-8A1C-4F48-9FAD-0A7FF721B23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01333F-5109-449D-9DBC-3E32960C4AD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11C9B-1840-4B18-8E89-5E06F7D429D5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77384C-2608-48B4-B509-9090024057E9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래픽 47" descr="프로세서 단색으로 채워진">
            <a:extLst>
              <a:ext uri="{FF2B5EF4-FFF2-40B4-BE49-F238E27FC236}">
                <a16:creationId xmlns:a16="http://schemas.microsoft.com/office/drawing/2014/main" id="{2794B632-8D08-4216-979C-8FF8CBE0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880" y="2815816"/>
            <a:ext cx="1455699" cy="1455699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615CAF9E-5C4F-4AEE-BE40-CEDA4FB89E43}"/>
              </a:ext>
            </a:extLst>
          </p:cNvPr>
          <p:cNvSpPr txBox="1">
            <a:spLocks/>
          </p:cNvSpPr>
          <p:nvPr/>
        </p:nvSpPr>
        <p:spPr>
          <a:xfrm>
            <a:off x="6993425" y="2824629"/>
            <a:ext cx="4467193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Artificial </a:t>
            </a:r>
          </a:p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Intelligent</a:t>
            </a:r>
          </a:p>
        </p:txBody>
      </p:sp>
      <p:pic>
        <p:nvPicPr>
          <p:cNvPr id="28" name="그래픽 27" descr="콜 센터 단색으로 채워진">
            <a:extLst>
              <a:ext uri="{FF2B5EF4-FFF2-40B4-BE49-F238E27FC236}">
                <a16:creationId xmlns:a16="http://schemas.microsoft.com/office/drawing/2014/main" id="{E756810A-CF3D-4171-9A57-6551D30977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62627" y="3190209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54E7E5AD-0C80-46EC-A07C-2DAC648543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77538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1859EBDE-CDD5-4CA7-8FB2-B3F16E2F5C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1BD697AC-53CA-4BEC-9C50-DBA3635F93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4529961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9C6089AF-1CA6-4256-8A2F-4DD20A2468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1765145"/>
            <a:ext cx="1510377" cy="1510377"/>
          </a:xfrm>
          <a:prstGeom prst="rect">
            <a:avLst/>
          </a:prstGeom>
        </p:spPr>
      </p:pic>
      <p:pic>
        <p:nvPicPr>
          <p:cNvPr id="44" name="그래픽 43" descr="콜 센터 단색으로 채워진">
            <a:extLst>
              <a:ext uri="{FF2B5EF4-FFF2-40B4-BE49-F238E27FC236}">
                <a16:creationId xmlns:a16="http://schemas.microsoft.com/office/drawing/2014/main" id="{848FFBFE-64EB-4850-AAC3-34E7EAFCFF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1765145"/>
            <a:ext cx="1510377" cy="1510377"/>
          </a:xfrm>
          <a:prstGeom prst="rect">
            <a:avLst/>
          </a:prstGeom>
        </p:spPr>
      </p:pic>
      <p:pic>
        <p:nvPicPr>
          <p:cNvPr id="45" name="그래픽 44" descr="콜 센터 단색으로 채워진">
            <a:extLst>
              <a:ext uri="{FF2B5EF4-FFF2-40B4-BE49-F238E27FC236}">
                <a16:creationId xmlns:a16="http://schemas.microsoft.com/office/drawing/2014/main" id="{A1DAF22D-EB8F-4F07-8B7C-82FE74320A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78020" y="3190209"/>
            <a:ext cx="1510377" cy="1510377"/>
          </a:xfrm>
          <a:prstGeom prst="rect">
            <a:avLst/>
          </a:prstGeom>
        </p:spPr>
      </p:pic>
      <p:pic>
        <p:nvPicPr>
          <p:cNvPr id="46" name="그래픽 45" descr="콜 센터 단색으로 채워진">
            <a:extLst>
              <a:ext uri="{FF2B5EF4-FFF2-40B4-BE49-F238E27FC236}">
                <a16:creationId xmlns:a16="http://schemas.microsoft.com/office/drawing/2014/main" id="{0DB1E0D5-400D-44D5-8386-65F3355D72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4529961"/>
            <a:ext cx="1510377" cy="1510377"/>
          </a:xfrm>
          <a:prstGeom prst="rect">
            <a:avLst/>
          </a:prstGeom>
        </p:spPr>
      </p:pic>
      <p:pic>
        <p:nvPicPr>
          <p:cNvPr id="47" name="그래픽 46" descr="콜 센터 단색으로 채워진">
            <a:extLst>
              <a:ext uri="{FF2B5EF4-FFF2-40B4-BE49-F238E27FC236}">
                <a16:creationId xmlns:a16="http://schemas.microsoft.com/office/drawing/2014/main" id="{580C8AB8-4E9C-4B83-93CD-E8181F1AC8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1765145"/>
            <a:ext cx="1510377" cy="1510377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7AC367-DA3F-4E88-B984-1FAB2F78DBD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136A833-0576-491B-BC52-779A5D38F8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888856-9EBC-456B-A684-3D2215AF106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A2C40D-9F04-44F3-9F63-6BF72701773C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1BD02E3-8A2D-4747-94DC-51D63FFF6E3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D70A08-E55D-44A9-92CD-A6A80A6D709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721E0-B060-4F51-84E8-6F6031D5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69" y="1136825"/>
            <a:ext cx="9782661" cy="45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5356-318A-47D5-93F6-7AD5C088C16B}"/>
              </a:ext>
            </a:extLst>
          </p:cNvPr>
          <p:cNvSpPr txBox="1"/>
          <p:nvPr/>
        </p:nvSpPr>
        <p:spPr>
          <a:xfrm>
            <a:off x="6574079" y="5784305"/>
            <a:ext cx="45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imgsrc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ikakao.com, I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open builder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2089AB-6895-4F78-95DF-0A4765B07A54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2A657C-17AD-4BF9-8D5A-9C954E96A0DB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C92F3-89F7-4CE5-97AE-A4C4B1BA114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A76815-118C-4E8F-86A6-27DCCF175C3F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2B9CA-98DA-48E2-8136-FE894B5FD0D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882B4D-FFDC-4A8E-8218-EC0BE63968B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0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017346-5F53-4EEC-B7B4-C37537C8335E}"/>
              </a:ext>
            </a:extLst>
          </p:cNvPr>
          <p:cNvSpPr txBox="1">
            <a:spLocks/>
          </p:cNvSpPr>
          <p:nvPr/>
        </p:nvSpPr>
        <p:spPr>
          <a:xfrm>
            <a:off x="2606482" y="2719496"/>
            <a:ext cx="7477318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96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Perfect?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BFB589-8204-4CAD-9F7D-34EDE1CA620E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B46647-47FA-4AFA-951E-F0C8F0F0314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F0AF0D-D616-4FBE-84FB-137E90C9E64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164D67-7D6C-447A-9D60-8B8685F86A8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F61CA9F-65B7-4701-AAC4-3AEF1867976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093663-4E9A-4293-A050-929B86FC8BA7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0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7FA262-1BAC-4BF0-9C0A-E9B0D1AE55F2}"/>
              </a:ext>
            </a:extLst>
          </p:cNvPr>
          <p:cNvSpPr/>
          <p:nvPr/>
        </p:nvSpPr>
        <p:spPr>
          <a:xfrm>
            <a:off x="428170" y="1181100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Major Problems with chat 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클립보드 선택 표시됨 단색으로 채워진">
            <a:extLst>
              <a:ext uri="{FF2B5EF4-FFF2-40B4-BE49-F238E27FC236}">
                <a16:creationId xmlns:a16="http://schemas.microsoft.com/office/drawing/2014/main" id="{273C15E2-7D09-4AFB-B3F2-0848C7C1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48" y="2753711"/>
            <a:ext cx="1145937" cy="1145937"/>
          </a:xfrm>
          <a:prstGeom prst="rect">
            <a:avLst/>
          </a:prstGeom>
        </p:spPr>
      </p:pic>
      <p:pic>
        <p:nvPicPr>
          <p:cNvPr id="9" name="그래픽 8" descr="채팅 단색으로 채워진">
            <a:extLst>
              <a:ext uri="{FF2B5EF4-FFF2-40B4-BE49-F238E27FC236}">
                <a16:creationId xmlns:a16="http://schemas.microsoft.com/office/drawing/2014/main" id="{A8605F8D-88E7-4C35-810B-1430B703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375" y="2761578"/>
            <a:ext cx="1368310" cy="1368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8564B-0ACD-4177-A0E6-AD4151EAC458}"/>
              </a:ext>
            </a:extLst>
          </p:cNvPr>
          <p:cNvSpPr txBox="1"/>
          <p:nvPr/>
        </p:nvSpPr>
        <p:spPr>
          <a:xfrm>
            <a:off x="511066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Questions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Answers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0D008-CA2B-4047-84A1-6300C2C21B44}"/>
              </a:ext>
            </a:extLst>
          </p:cNvPr>
          <p:cNvSpPr txBox="1"/>
          <p:nvPr/>
        </p:nvSpPr>
        <p:spPr>
          <a:xfrm>
            <a:off x="3167180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to understand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Human dialog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B80B1-D8F7-42A5-92E6-1D5CF03BDAF5}"/>
              </a:ext>
            </a:extLst>
          </p:cNvPr>
          <p:cNvSpPr txBox="1"/>
          <p:nvPr/>
        </p:nvSpPr>
        <p:spPr>
          <a:xfrm>
            <a:off x="5974443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 not keep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Under control</a:t>
            </a:r>
          </a:p>
        </p:txBody>
      </p:sp>
      <p:pic>
        <p:nvPicPr>
          <p:cNvPr id="42" name="그래픽 41" descr="로봇 단색으로 채워진">
            <a:extLst>
              <a:ext uri="{FF2B5EF4-FFF2-40B4-BE49-F238E27FC236}">
                <a16:creationId xmlns:a16="http://schemas.microsoft.com/office/drawing/2014/main" id="{B9C6844B-DF16-446B-B231-BF54B3D74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9356" y="2583691"/>
            <a:ext cx="1417905" cy="14179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CE8FA9-0C95-4FF2-AC84-A34530905262}"/>
              </a:ext>
            </a:extLst>
          </p:cNvPr>
          <p:cNvSpPr txBox="1"/>
          <p:nvPr/>
        </p:nvSpPr>
        <p:spPr>
          <a:xfrm>
            <a:off x="8876737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Making customers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 again</a:t>
            </a:r>
          </a:p>
        </p:txBody>
      </p:sp>
      <p:pic>
        <p:nvPicPr>
          <p:cNvPr id="47" name="그래픽 46" descr="怒った顔 (塗りつぶし) 단색으로 채워진">
            <a:extLst>
              <a:ext uri="{FF2B5EF4-FFF2-40B4-BE49-F238E27FC236}">
                <a16:creationId xmlns:a16="http://schemas.microsoft.com/office/drawing/2014/main" id="{9072D064-5471-4D31-9A19-0DC7D7B5E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5887" y="2971800"/>
            <a:ext cx="914400" cy="9144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591BC7A-D933-4FEE-A761-D7E8005CE3DC}"/>
              </a:ext>
            </a:extLst>
          </p:cNvPr>
          <p:cNvGrpSpPr/>
          <p:nvPr/>
        </p:nvGrpSpPr>
        <p:grpSpPr>
          <a:xfrm>
            <a:off x="762563" y="2095494"/>
            <a:ext cx="5761404" cy="3925615"/>
            <a:chOff x="11722334" y="332697"/>
            <a:chExt cx="4928884" cy="3344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8E6AF-69A4-4678-B510-73A8A9CA95D9}"/>
                </a:ext>
              </a:extLst>
            </p:cNvPr>
            <p:cNvSpPr txBox="1"/>
            <p:nvPr/>
          </p:nvSpPr>
          <p:spPr>
            <a:xfrm>
              <a:off x="11722334" y="3246406"/>
              <a:ext cx="49288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https://qz.com/646825/microsofts-ai-millennial-chatbot-became-a-racist-jerk-after-less-than-a-day-on-twitter/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E4958997-A395-4B73-88B3-304F4D311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97" y="332697"/>
              <a:ext cx="4824521" cy="2706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South Korean AI chatbot pulled from Facebook after hate speech towards  minorities | South Korea | The Guardian">
            <a:extLst>
              <a:ext uri="{FF2B5EF4-FFF2-40B4-BE49-F238E27FC236}">
                <a16:creationId xmlns:a16="http://schemas.microsoft.com/office/drawing/2014/main" id="{A71F715D-1EF1-48DC-89E6-12E6D69E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/>
          <a:stretch/>
        </p:blipFill>
        <p:spPr bwMode="auto">
          <a:xfrm>
            <a:off x="6589356" y="2387279"/>
            <a:ext cx="5272624" cy="3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39" grpId="0"/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879</Words>
  <Application>Microsoft Office PowerPoint</Application>
  <PresentationFormat>와이드스크린</PresentationFormat>
  <Paragraphs>188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OOO데이터 및 머신러닝 프레임워크, GPS를 활용한 긴급 병원 탐색 서비슴</dc:title>
  <dc:creator>Seonu Kim</dc:creator>
  <cp:lastModifiedBy>Kim Seonu</cp:lastModifiedBy>
  <cp:revision>597</cp:revision>
  <dcterms:created xsi:type="dcterms:W3CDTF">2020-04-06T13:44:17Z</dcterms:created>
  <dcterms:modified xsi:type="dcterms:W3CDTF">2021-09-28T23:01:36Z</dcterms:modified>
</cp:coreProperties>
</file>