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2" d="100"/>
          <a:sy n="82" d="100"/>
        </p:scale>
        <p:origin x="4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5788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98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2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885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3822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63475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12163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7581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1812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0439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12/12/2023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0957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12/12/2023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09453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F62B6D37-16F7-25FD-CAB8-773949E4C408}"/>
              </a:ext>
            </a:extLst>
          </p:cNvPr>
          <p:cNvPicPr>
            <a:picLocks noChangeAspect="1"/>
          </p:cNvPicPr>
          <p:nvPr/>
        </p:nvPicPr>
        <p:blipFill rotWithShape="1">
          <a:blip r:embed="rId2">
            <a:alphaModFix amt="50000"/>
          </a:blip>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C4A52FCD-B7D1-9F6E-889B-5057A934388B}"/>
              </a:ext>
            </a:extLst>
          </p:cNvPr>
          <p:cNvSpPr>
            <a:spLocks noGrp="1"/>
          </p:cNvSpPr>
          <p:nvPr>
            <p:ph type="ctrTitle"/>
          </p:nvPr>
        </p:nvSpPr>
        <p:spPr>
          <a:xfrm>
            <a:off x="1600200" y="1261872"/>
            <a:ext cx="7142018" cy="2852928"/>
          </a:xfrm>
        </p:spPr>
        <p:txBody>
          <a:bodyPr>
            <a:normAutofit/>
          </a:bodyPr>
          <a:lstStyle/>
          <a:p>
            <a:r>
              <a:rPr lang="en-US" b="1" dirty="0">
                <a:solidFill>
                  <a:srgbClr val="FFFFFF"/>
                </a:solidFill>
              </a:rPr>
              <a:t>Data Mining</a:t>
            </a:r>
            <a:r>
              <a:rPr lang="en-US" dirty="0">
                <a:solidFill>
                  <a:srgbClr val="FFFFFF"/>
                </a:solidFill>
              </a:rPr>
              <a:t>		</a:t>
            </a:r>
          </a:p>
        </p:txBody>
      </p:sp>
      <p:sp>
        <p:nvSpPr>
          <p:cNvPr id="3" name="Subtitle 2">
            <a:extLst>
              <a:ext uri="{FF2B5EF4-FFF2-40B4-BE49-F238E27FC236}">
                <a16:creationId xmlns:a16="http://schemas.microsoft.com/office/drawing/2014/main" id="{91875D47-0280-8655-E0A9-6B3F6A679D93}"/>
              </a:ext>
            </a:extLst>
          </p:cNvPr>
          <p:cNvSpPr>
            <a:spLocks noGrp="1"/>
          </p:cNvSpPr>
          <p:nvPr>
            <p:ph type="subTitle" idx="1"/>
          </p:nvPr>
        </p:nvSpPr>
        <p:spPr>
          <a:xfrm>
            <a:off x="1600200" y="4681728"/>
            <a:ext cx="7142018" cy="929296"/>
          </a:xfrm>
        </p:spPr>
        <p:txBody>
          <a:bodyPr>
            <a:normAutofit/>
          </a:bodyPr>
          <a:lstStyle/>
          <a:p>
            <a:r>
              <a:rPr lang="en-US" b="1" dirty="0">
                <a:solidFill>
                  <a:srgbClr val="FFFFFF"/>
                </a:solidFill>
              </a:rPr>
              <a:t>By Angel R. &amp; Tyler s.</a:t>
            </a:r>
          </a:p>
        </p:txBody>
      </p:sp>
      <p:sp>
        <p:nvSpPr>
          <p:cNvPr id="24" name="Rectangle 23">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6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6AA1-57A5-3A44-E2D9-5FB5B62A84CC}"/>
              </a:ext>
            </a:extLst>
          </p:cNvPr>
          <p:cNvSpPr>
            <a:spLocks noGrp="1"/>
          </p:cNvSpPr>
          <p:nvPr>
            <p:ph type="title"/>
          </p:nvPr>
        </p:nvSpPr>
        <p:spPr/>
        <p:txBody>
          <a:bodyPr/>
          <a:lstStyle/>
          <a:p>
            <a:pPr algn="ctr"/>
            <a:r>
              <a:rPr lang="en-US" b="1" dirty="0"/>
              <a:t>Why Global warming	</a:t>
            </a:r>
          </a:p>
        </p:txBody>
      </p:sp>
      <p:sp>
        <p:nvSpPr>
          <p:cNvPr id="3" name="Content Placeholder 2">
            <a:extLst>
              <a:ext uri="{FF2B5EF4-FFF2-40B4-BE49-F238E27FC236}">
                <a16:creationId xmlns:a16="http://schemas.microsoft.com/office/drawing/2014/main" id="{B97223DB-879B-8855-905F-F436DFEB56D0}"/>
              </a:ext>
            </a:extLst>
          </p:cNvPr>
          <p:cNvSpPr>
            <a:spLocks noGrp="1"/>
          </p:cNvSpPr>
          <p:nvPr>
            <p:ph idx="1"/>
          </p:nvPr>
        </p:nvSpPr>
        <p:spPr/>
        <p:txBody>
          <a:bodyPr/>
          <a:lstStyle/>
          <a:p>
            <a:r>
              <a:rPr lang="en-US" sz="2800" dirty="0"/>
              <a:t>Everyone preaches about the importance of global warming, but why?</a:t>
            </a:r>
          </a:p>
          <a:p>
            <a:r>
              <a:rPr lang="en-US" sz="2800" dirty="0"/>
              <a:t>The effect of factual evidence.</a:t>
            </a:r>
          </a:p>
          <a:p>
            <a:pPr lvl="1"/>
            <a:r>
              <a:rPr lang="en-US" sz="2400" dirty="0"/>
              <a:t>Why factual data that explores the forecast of future temperature via past recorded data.</a:t>
            </a:r>
          </a:p>
          <a:p>
            <a:pPr lvl="1"/>
            <a:endParaRPr lang="en-US" dirty="0"/>
          </a:p>
        </p:txBody>
      </p:sp>
    </p:spTree>
    <p:extLst>
      <p:ext uri="{BB962C8B-B14F-4D97-AF65-F5344CB8AC3E}">
        <p14:creationId xmlns:p14="http://schemas.microsoft.com/office/powerpoint/2010/main" val="216081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5D50-D42D-C4A1-23F1-E90A1FB1E305}"/>
              </a:ext>
            </a:extLst>
          </p:cNvPr>
          <p:cNvSpPr>
            <a:spLocks noGrp="1"/>
          </p:cNvSpPr>
          <p:nvPr>
            <p:ph type="title"/>
          </p:nvPr>
        </p:nvSpPr>
        <p:spPr/>
        <p:txBody>
          <a:bodyPr/>
          <a:lstStyle/>
          <a:p>
            <a:pPr algn="ctr"/>
            <a:r>
              <a:rPr lang="en-US" b="1" dirty="0"/>
              <a:t>QUESTIONS</a:t>
            </a:r>
          </a:p>
        </p:txBody>
      </p:sp>
      <p:sp>
        <p:nvSpPr>
          <p:cNvPr id="3" name="Content Placeholder 2">
            <a:extLst>
              <a:ext uri="{FF2B5EF4-FFF2-40B4-BE49-F238E27FC236}">
                <a16:creationId xmlns:a16="http://schemas.microsoft.com/office/drawing/2014/main" id="{79D024E6-E527-E83A-056D-3AD29727E0C7}"/>
              </a:ext>
            </a:extLst>
          </p:cNvPr>
          <p:cNvSpPr>
            <a:spLocks noGrp="1"/>
          </p:cNvSpPr>
          <p:nvPr>
            <p:ph idx="1"/>
          </p:nvPr>
        </p:nvSpPr>
        <p:spPr/>
        <p:txBody>
          <a:bodyPr/>
          <a:lstStyle/>
          <a:p>
            <a:r>
              <a:rPr lang="en-US" dirty="0"/>
              <a:t>Explore all the possibilities of global warming temperature incline/decline while considering previously recorded data.</a:t>
            </a:r>
          </a:p>
          <a:p>
            <a:r>
              <a:rPr lang="en-US" dirty="0"/>
              <a:t>How can we expose the shift in temperature while taking into accordance past year data? </a:t>
            </a:r>
          </a:p>
          <a:p>
            <a:r>
              <a:rPr lang="en-US" dirty="0"/>
              <a:t>Where can we get this data?</a:t>
            </a:r>
          </a:p>
          <a:p>
            <a:r>
              <a:rPr lang="en-US" dirty="0"/>
              <a:t>What algorithm can we use to expose this trend? Will it incline in the next few years? Will it decline?</a:t>
            </a:r>
          </a:p>
        </p:txBody>
      </p:sp>
    </p:spTree>
    <p:extLst>
      <p:ext uri="{BB962C8B-B14F-4D97-AF65-F5344CB8AC3E}">
        <p14:creationId xmlns:p14="http://schemas.microsoft.com/office/powerpoint/2010/main" val="423224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2624-D6A9-4FE9-5F1E-F8079973815B}"/>
              </a:ext>
            </a:extLst>
          </p:cNvPr>
          <p:cNvSpPr>
            <a:spLocks noGrp="1"/>
          </p:cNvSpPr>
          <p:nvPr>
            <p:ph type="title"/>
          </p:nvPr>
        </p:nvSpPr>
        <p:spPr/>
        <p:txBody>
          <a:bodyPr/>
          <a:lstStyle/>
          <a:p>
            <a:pPr algn="ctr"/>
            <a:r>
              <a:rPr lang="en-US" b="1" dirty="0"/>
              <a:t>DATASETS</a:t>
            </a:r>
          </a:p>
        </p:txBody>
      </p:sp>
      <p:sp>
        <p:nvSpPr>
          <p:cNvPr id="3" name="Content Placeholder 2">
            <a:extLst>
              <a:ext uri="{FF2B5EF4-FFF2-40B4-BE49-F238E27FC236}">
                <a16:creationId xmlns:a16="http://schemas.microsoft.com/office/drawing/2014/main" id="{31E72AC4-7833-2C1C-1A63-8F5DAF685568}"/>
              </a:ext>
            </a:extLst>
          </p:cNvPr>
          <p:cNvSpPr>
            <a:spLocks noGrp="1"/>
          </p:cNvSpPr>
          <p:nvPr>
            <p:ph idx="1"/>
          </p:nvPr>
        </p:nvSpPr>
        <p:spPr/>
        <p:txBody>
          <a:bodyPr>
            <a:normAutofit/>
          </a:bodyPr>
          <a:lstStyle/>
          <a:p>
            <a:pPr algn="ctr"/>
            <a:r>
              <a:rPr lang="en-US" sz="2800" dirty="0"/>
              <a:t>We decided to export data from Kaggle since the datasets are collaborated on an we could use the innovative solutions and methods from Kaggle users to start and plan our approach to the final project.</a:t>
            </a:r>
          </a:p>
        </p:txBody>
      </p:sp>
    </p:spTree>
    <p:extLst>
      <p:ext uri="{BB962C8B-B14F-4D97-AF65-F5344CB8AC3E}">
        <p14:creationId xmlns:p14="http://schemas.microsoft.com/office/powerpoint/2010/main" val="311863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93D6-69A6-FBF5-9A46-8BD0CD891C4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26605A6E-8E75-77B1-B5D7-1BFDE4ABD4DD}"/>
              </a:ext>
            </a:extLst>
          </p:cNvPr>
          <p:cNvSpPr>
            <a:spLocks noGrp="1"/>
          </p:cNvSpPr>
          <p:nvPr>
            <p:ph idx="1"/>
          </p:nvPr>
        </p:nvSpPr>
        <p:spPr/>
        <p:txBody>
          <a:bodyPr/>
          <a:lstStyle/>
          <a:p>
            <a:r>
              <a:rPr lang="en-US" dirty="0"/>
              <a:t>Replacing </a:t>
            </a:r>
            <a:r>
              <a:rPr lang="en-US" dirty="0" err="1"/>
              <a:t>NaN</a:t>
            </a:r>
            <a:r>
              <a:rPr lang="en-US" dirty="0"/>
              <a:t>/NULL values with the mean temperature of that specified year.</a:t>
            </a:r>
          </a:p>
        </p:txBody>
      </p:sp>
    </p:spTree>
    <p:extLst>
      <p:ext uri="{BB962C8B-B14F-4D97-AF65-F5344CB8AC3E}">
        <p14:creationId xmlns:p14="http://schemas.microsoft.com/office/powerpoint/2010/main" val="247460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5E02-9D84-3AD8-B505-B1FDDD735942}"/>
              </a:ext>
            </a:extLst>
          </p:cNvPr>
          <p:cNvSpPr>
            <a:spLocks noGrp="1"/>
          </p:cNvSpPr>
          <p:nvPr>
            <p:ph type="title"/>
          </p:nvPr>
        </p:nvSpPr>
        <p:spPr/>
        <p:txBody>
          <a:bodyPr/>
          <a:lstStyle/>
          <a:p>
            <a:pPr algn="ctr"/>
            <a:r>
              <a:rPr lang="en-US" b="1" dirty="0"/>
              <a:t>Algorithms</a:t>
            </a:r>
          </a:p>
        </p:txBody>
      </p:sp>
      <p:sp>
        <p:nvSpPr>
          <p:cNvPr id="3" name="Content Placeholder 2">
            <a:extLst>
              <a:ext uri="{FF2B5EF4-FFF2-40B4-BE49-F238E27FC236}">
                <a16:creationId xmlns:a16="http://schemas.microsoft.com/office/drawing/2014/main" id="{BBBC1B95-4666-A402-DA98-F644D518F988}"/>
              </a:ext>
            </a:extLst>
          </p:cNvPr>
          <p:cNvSpPr>
            <a:spLocks noGrp="1"/>
          </p:cNvSpPr>
          <p:nvPr>
            <p:ph idx="1"/>
          </p:nvPr>
        </p:nvSpPr>
        <p:spPr/>
        <p:txBody>
          <a:bodyPr/>
          <a:lstStyle/>
          <a:p>
            <a:r>
              <a:rPr lang="en-US" dirty="0"/>
              <a:t>Time series forecasting is our goal but how to implement it is something that we must find and utilize to visualize and reproduce new data that corresponds to past data. </a:t>
            </a:r>
          </a:p>
          <a:p>
            <a:r>
              <a:rPr lang="en-US" dirty="0"/>
              <a:t>ARIMA</a:t>
            </a:r>
          </a:p>
          <a:p>
            <a:pPr lvl="1"/>
            <a:r>
              <a:rPr lang="en-US" dirty="0"/>
              <a:t>Using an ARIMA model, we can consider previous data that can then help us determine data that will be produced.</a:t>
            </a:r>
            <a:r>
              <a:rPr lang="en-US" b="0" i="0" dirty="0">
                <a:solidFill>
                  <a:srgbClr val="D1D5DB"/>
                </a:solidFill>
                <a:effectLst/>
                <a:latin typeface="Söhne"/>
              </a:rPr>
              <a:t> </a:t>
            </a:r>
            <a:r>
              <a:rPr lang="en-US" b="0" i="0" dirty="0">
                <a:effectLst/>
              </a:rPr>
              <a:t>They model the relationship between the current observation and a linear combination of lagged observations and past errors.</a:t>
            </a:r>
            <a:endParaRPr lang="en-US" dirty="0"/>
          </a:p>
        </p:txBody>
      </p:sp>
    </p:spTree>
    <p:extLst>
      <p:ext uri="{BB962C8B-B14F-4D97-AF65-F5344CB8AC3E}">
        <p14:creationId xmlns:p14="http://schemas.microsoft.com/office/powerpoint/2010/main" val="408979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4F8A-96A9-21F7-DAC2-4F19D667CCF5}"/>
              </a:ext>
            </a:extLst>
          </p:cNvPr>
          <p:cNvSpPr>
            <a:spLocks noGrp="1"/>
          </p:cNvSpPr>
          <p:nvPr>
            <p:ph type="title"/>
          </p:nvPr>
        </p:nvSpPr>
        <p:spPr/>
        <p:txBody>
          <a:bodyPr/>
          <a:lstStyle/>
          <a:p>
            <a:pPr algn="ctr"/>
            <a:r>
              <a:rPr lang="en-US" b="1" dirty="0"/>
              <a:t>visualization</a:t>
            </a:r>
          </a:p>
        </p:txBody>
      </p:sp>
      <p:sp>
        <p:nvSpPr>
          <p:cNvPr id="3" name="Content Placeholder 2">
            <a:extLst>
              <a:ext uri="{FF2B5EF4-FFF2-40B4-BE49-F238E27FC236}">
                <a16:creationId xmlns:a16="http://schemas.microsoft.com/office/drawing/2014/main" id="{8D65FC93-5439-13D3-4B93-33031EE58EB2}"/>
              </a:ext>
            </a:extLst>
          </p:cNvPr>
          <p:cNvSpPr>
            <a:spLocks noGrp="1"/>
          </p:cNvSpPr>
          <p:nvPr>
            <p:ph idx="1"/>
          </p:nvPr>
        </p:nvSpPr>
        <p:spPr/>
        <p:txBody>
          <a:bodyPr/>
          <a:lstStyle/>
          <a:p>
            <a:r>
              <a:rPr lang="en-US" dirty="0"/>
              <a:t>Choropleth map.</a:t>
            </a:r>
          </a:p>
        </p:txBody>
      </p:sp>
    </p:spTree>
    <p:extLst>
      <p:ext uri="{BB962C8B-B14F-4D97-AF65-F5344CB8AC3E}">
        <p14:creationId xmlns:p14="http://schemas.microsoft.com/office/powerpoint/2010/main" val="43172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AC81-44E3-965A-A973-6729226F7EB1}"/>
              </a:ext>
            </a:extLst>
          </p:cNvPr>
          <p:cNvSpPr>
            <a:spLocks noGrp="1"/>
          </p:cNvSpPr>
          <p:nvPr>
            <p:ph type="title"/>
          </p:nvPr>
        </p:nvSpPr>
        <p:spPr>
          <a:xfrm>
            <a:off x="917167" y="1943212"/>
            <a:ext cx="10357666" cy="1438450"/>
          </a:xfrm>
        </p:spPr>
        <p:txBody>
          <a:bodyPr/>
          <a:lstStyle/>
          <a:p>
            <a:pPr algn="ctr"/>
            <a:r>
              <a:rPr lang="en-US" b="1" dirty="0"/>
              <a:t>FIN</a:t>
            </a:r>
          </a:p>
        </p:txBody>
      </p:sp>
    </p:spTree>
    <p:extLst>
      <p:ext uri="{BB962C8B-B14F-4D97-AF65-F5344CB8AC3E}">
        <p14:creationId xmlns:p14="http://schemas.microsoft.com/office/powerpoint/2010/main" val="841286348"/>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184</TotalTime>
  <Words>245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Söhne</vt:lpstr>
      <vt:lpstr>VeniceBeachVTI</vt:lpstr>
      <vt:lpstr>Data Mining  </vt:lpstr>
      <vt:lpstr>Why Global warming </vt:lpstr>
      <vt:lpstr>QUESTIONS</vt:lpstr>
      <vt:lpstr>DATASETS</vt:lpstr>
      <vt:lpstr>data Cleaning</vt:lpstr>
      <vt:lpstr>Algorithms</vt:lpstr>
      <vt:lpstr>visualization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Angel Romero</dc:creator>
  <cp:lastModifiedBy>Angel Romero</cp:lastModifiedBy>
  <cp:revision>4</cp:revision>
  <dcterms:created xsi:type="dcterms:W3CDTF">2023-12-03T22:17:53Z</dcterms:created>
  <dcterms:modified xsi:type="dcterms:W3CDTF">2023-12-12T18:39:46Z</dcterms:modified>
</cp:coreProperties>
</file>