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74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91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20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8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26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4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36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54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3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5237-F478-4D73-83D1-227222A30A8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9F85-D912-4406-A69B-E0159968E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909C77-BF87-9689-D0BE-21E189289DB5}"/>
              </a:ext>
            </a:extLst>
          </p:cNvPr>
          <p:cNvCxnSpPr>
            <a:cxnSpLocks/>
          </p:cNvCxnSpPr>
          <p:nvPr/>
        </p:nvCxnSpPr>
        <p:spPr>
          <a:xfrm flipH="1">
            <a:off x="2835349" y="2268279"/>
            <a:ext cx="43239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8685D16-5B8E-F7E5-E7AC-6FE8B0EFC51A}"/>
              </a:ext>
            </a:extLst>
          </p:cNvPr>
          <p:cNvSpPr txBox="1"/>
          <p:nvPr/>
        </p:nvSpPr>
        <p:spPr>
          <a:xfrm>
            <a:off x="3196855" y="2083613"/>
            <a:ext cx="5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ED3FC89-E7F7-49F0-7BA4-B725EC07A59C}"/>
              </a:ext>
            </a:extLst>
          </p:cNvPr>
          <p:cNvSpPr txBox="1"/>
          <p:nvPr/>
        </p:nvSpPr>
        <p:spPr>
          <a:xfrm>
            <a:off x="4926419" y="1878419"/>
            <a:ext cx="58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9F75BC4-B8BC-A395-53AE-2DEDA33A8E7B}"/>
              </a:ext>
            </a:extLst>
          </p:cNvPr>
          <p:cNvCxnSpPr/>
          <p:nvPr/>
        </p:nvCxnSpPr>
        <p:spPr>
          <a:xfrm flipH="1">
            <a:off x="2177779" y="3733139"/>
            <a:ext cx="187534" cy="5103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44AB9DB7-050E-A4F6-E301-6C5EA9F6BAA5}"/>
              </a:ext>
            </a:extLst>
          </p:cNvPr>
          <p:cNvSpPr/>
          <p:nvPr/>
        </p:nvSpPr>
        <p:spPr>
          <a:xfrm>
            <a:off x="1478943" y="4961614"/>
            <a:ext cx="171028" cy="20868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BF27E954-17C3-0714-CE58-CF4BF824E526}"/>
              </a:ext>
            </a:extLst>
          </p:cNvPr>
          <p:cNvGrpSpPr/>
          <p:nvPr/>
        </p:nvGrpSpPr>
        <p:grpSpPr>
          <a:xfrm>
            <a:off x="-32762" y="0"/>
            <a:ext cx="7592437" cy="5750189"/>
            <a:chOff x="0" y="0"/>
            <a:chExt cx="7592437" cy="5750189"/>
          </a:xfrm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038F7978-80E9-0FBA-DB22-A176572CDE75}"/>
                </a:ext>
              </a:extLst>
            </p:cNvPr>
            <p:cNvGrpSpPr/>
            <p:nvPr/>
          </p:nvGrpSpPr>
          <p:grpSpPr>
            <a:xfrm>
              <a:off x="0" y="0"/>
              <a:ext cx="7592437" cy="5750189"/>
              <a:chOff x="0" y="0"/>
              <a:chExt cx="7592437" cy="5750189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7040DD58-63E0-0AE2-A0AE-097F051E8E7E}"/>
                  </a:ext>
                </a:extLst>
              </p:cNvPr>
              <p:cNvGrpSpPr/>
              <p:nvPr/>
            </p:nvGrpSpPr>
            <p:grpSpPr>
              <a:xfrm>
                <a:off x="0" y="0"/>
                <a:ext cx="7592437" cy="5750189"/>
                <a:chOff x="-32762" y="0"/>
                <a:chExt cx="7592437" cy="5750189"/>
              </a:xfrm>
            </p:grpSpPr>
            <p:grpSp>
              <p:nvGrpSpPr>
                <p:cNvPr id="80" name="Groupe 79">
                  <a:extLst>
                    <a:ext uri="{FF2B5EF4-FFF2-40B4-BE49-F238E27FC236}">
                      <a16:creationId xmlns:a16="http://schemas.microsoft.com/office/drawing/2014/main" id="{15C8D207-CB63-1465-6CBE-5F375E63B265}"/>
                    </a:ext>
                  </a:extLst>
                </p:cNvPr>
                <p:cNvGrpSpPr/>
                <p:nvPr/>
              </p:nvGrpSpPr>
              <p:grpSpPr>
                <a:xfrm>
                  <a:off x="-32762" y="0"/>
                  <a:ext cx="7592437" cy="5750189"/>
                  <a:chOff x="-32762" y="0"/>
                  <a:chExt cx="7592437" cy="5750189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1E379A3C-3530-F2DC-0DD4-8FE7E57DF5DA}"/>
                      </a:ext>
                    </a:extLst>
                  </p:cNvPr>
                  <p:cNvGrpSpPr/>
                  <p:nvPr/>
                </p:nvGrpSpPr>
                <p:grpSpPr>
                  <a:xfrm>
                    <a:off x="-32762" y="0"/>
                    <a:ext cx="7592437" cy="5750189"/>
                    <a:chOff x="-32762" y="0"/>
                    <a:chExt cx="7592437" cy="5750189"/>
                  </a:xfrm>
                </p:grpSpPr>
                <p:grpSp>
                  <p:nvGrpSpPr>
                    <p:cNvPr id="24" name="Groupe 23">
                      <a:extLst>
                        <a:ext uri="{FF2B5EF4-FFF2-40B4-BE49-F238E27FC236}">
                          <a16:creationId xmlns:a16="http://schemas.microsoft.com/office/drawing/2014/main" id="{E3F8A9C1-9CAA-C3DD-84D4-0D2F02816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2762" y="0"/>
                      <a:ext cx="7592437" cy="5750189"/>
                      <a:chOff x="-32762" y="0"/>
                      <a:chExt cx="7592437" cy="5750189"/>
                    </a:xfrm>
                  </p:grpSpPr>
                  <p:grpSp>
                    <p:nvGrpSpPr>
                      <p:cNvPr id="72" name="Groupe 71">
                        <a:extLst>
                          <a:ext uri="{FF2B5EF4-FFF2-40B4-BE49-F238E27FC236}">
                            <a16:creationId xmlns:a16="http://schemas.microsoft.com/office/drawing/2014/main" id="{71F7B435-E6E4-5412-D1B8-0C18B0EB8B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2762" y="0"/>
                        <a:ext cx="7592437" cy="5750189"/>
                        <a:chOff x="-16382" y="-368"/>
                        <a:chExt cx="7592437" cy="5750189"/>
                      </a:xfrm>
                    </p:grpSpPr>
                    <p:grpSp>
                      <p:nvGrpSpPr>
                        <p:cNvPr id="68" name="Groupe 67">
                          <a:extLst>
                            <a:ext uri="{FF2B5EF4-FFF2-40B4-BE49-F238E27FC236}">
                              <a16:creationId xmlns:a16="http://schemas.microsoft.com/office/drawing/2014/main" id="{2BDA3A65-8C48-C914-651E-907C6C97E0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6382" y="-368"/>
                          <a:ext cx="7592437" cy="5750189"/>
                          <a:chOff x="-16382" y="-368"/>
                          <a:chExt cx="7592437" cy="5750189"/>
                        </a:xfrm>
                      </p:grpSpPr>
                      <p:grpSp>
                        <p:nvGrpSpPr>
                          <p:cNvPr id="65" name="Groupe 64">
                            <a:extLst>
                              <a:ext uri="{FF2B5EF4-FFF2-40B4-BE49-F238E27FC236}">
                                <a16:creationId xmlns:a16="http://schemas.microsoft.com/office/drawing/2014/main" id="{BB169297-2510-8983-FA39-59E016FFF5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7576055" cy="5749821"/>
                            <a:chOff x="0" y="0"/>
                            <a:chExt cx="7576055" cy="5749821"/>
                          </a:xfrm>
                        </p:grpSpPr>
                        <p:grpSp>
                          <p:nvGrpSpPr>
                            <p:cNvPr id="58" name="Groupe 57">
                              <a:extLst>
                                <a:ext uri="{FF2B5EF4-FFF2-40B4-BE49-F238E27FC236}">
                                  <a16:creationId xmlns:a16="http://schemas.microsoft.com/office/drawing/2014/main" id="{F30592E6-1E96-4CA5-0F8D-5C58E91A6E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7576055" cy="5749821"/>
                              <a:chOff x="0" y="0"/>
                              <a:chExt cx="7576055" cy="5749821"/>
                            </a:xfrm>
                          </p:grpSpPr>
                          <p:grpSp>
                            <p:nvGrpSpPr>
                              <p:cNvPr id="56" name="Groupe 55">
                                <a:extLst>
                                  <a:ext uri="{FF2B5EF4-FFF2-40B4-BE49-F238E27FC236}">
                                    <a16:creationId xmlns:a16="http://schemas.microsoft.com/office/drawing/2014/main" id="{717D7E18-2334-9BF4-3614-75D4FFB724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7576055" cy="5749821"/>
                                <a:chOff x="0" y="0"/>
                                <a:chExt cx="7576055" cy="5749821"/>
                              </a:xfrm>
                            </p:grpSpPr>
                            <p:grpSp>
                              <p:nvGrpSpPr>
                                <p:cNvPr id="46" name="Groupe 45">
                                  <a:extLst>
                                    <a:ext uri="{FF2B5EF4-FFF2-40B4-BE49-F238E27FC236}">
                                      <a16:creationId xmlns:a16="http://schemas.microsoft.com/office/drawing/2014/main" id="{1A1352AB-D824-5D8E-C6D2-D381260DCB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7576055" cy="5749821"/>
                                  <a:chOff x="0" y="0"/>
                                  <a:chExt cx="7576055" cy="5749821"/>
                                </a:xfrm>
                              </p:grpSpPr>
                              <p:grpSp>
                                <p:nvGrpSpPr>
                                  <p:cNvPr id="45" name="Groupe 44">
                                    <a:extLst>
                                      <a:ext uri="{FF2B5EF4-FFF2-40B4-BE49-F238E27FC236}">
                                        <a16:creationId xmlns:a16="http://schemas.microsoft.com/office/drawing/2014/main" id="{7908C887-166C-18E7-5045-8C0DC4DFE56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7576055" cy="5749821"/>
                                    <a:chOff x="8188" y="-1"/>
                                    <a:chExt cx="7576055" cy="5749821"/>
                                  </a:xfrm>
                                </p:grpSpPr>
                                <p:pic>
                                  <p:nvPicPr>
                                    <p:cNvPr id="27" name="Image 26">
                                      <a:extLst>
                                        <a:ext uri="{FF2B5EF4-FFF2-40B4-BE49-F238E27FC236}">
                                          <a16:creationId xmlns:a16="http://schemas.microsoft.com/office/drawing/2014/main" id="{613336B7-A52F-268D-76CA-B978F9B75C50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2" cstate="email">
                                      <a:extLst>
                                        <a:ext uri="{28A0092B-C50C-407E-A947-70E740481C1C}">
                                          <a14:useLocalDpi xmlns:a14="http://schemas.microsoft.com/office/drawing/2010/main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804405" y="2914942"/>
                                      <a:ext cx="3779838" cy="283487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grpSp>
                                  <p:nvGrpSpPr>
                                    <p:cNvPr id="44" name="Groupe 43">
                                      <a:extLst>
                                        <a:ext uri="{FF2B5EF4-FFF2-40B4-BE49-F238E27FC236}">
                                          <a16:creationId xmlns:a16="http://schemas.microsoft.com/office/drawing/2014/main" id="{6F130A8B-E7E9-DD43-E1B3-E6F8FEDF504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188" y="-1"/>
                                      <a:ext cx="7576055" cy="5749821"/>
                                      <a:chOff x="-1" y="-1"/>
                                      <a:chExt cx="7576055" cy="5749821"/>
                                    </a:xfrm>
                                  </p:grpSpPr>
                                  <p:pic>
                                    <p:nvPicPr>
                                      <p:cNvPr id="13" name="Image 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A4C0A46-E46A-3042-1F02-279FE8876138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 cstate="email">
                                        <a:extLst>
                                          <a:ext uri="{28A0092B-C50C-407E-A947-70E740481C1C}">
                                            <a14:useLocalDpi xmlns:a14="http://schemas.microsoft.com/office/drawing/2010/main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3796216" y="0"/>
                                        <a:ext cx="3779838" cy="2834878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15" name="Image 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613180-6172-8D22-F177-3423DE75FC96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4" cstate="email">
                                        <a:extLst>
                                          <a:ext uri="{28A0092B-C50C-407E-A947-70E740481C1C}">
                                            <a14:useLocalDpi xmlns:a14="http://schemas.microsoft.com/office/drawing/2010/main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0" y="2914942"/>
                                        <a:ext cx="3779837" cy="2834878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37" name="Image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B628-DA46-A8D0-0C64-439991104460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5" cstate="email">
                                        <a:extLst>
                                          <a:ext uri="{28A0092B-C50C-407E-A947-70E740481C1C}">
                                            <a14:useLocalDpi xmlns:a14="http://schemas.microsoft.com/office/drawing/2010/main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-1" y="-1"/>
                                        <a:ext cx="3779835" cy="283487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</p:grpSp>
                              <p:cxnSp>
                                <p:nvCxnSpPr>
                                  <p:cNvPr id="39" name="Connecteur droit avec flèche 38">
                                    <a:extLst>
                                      <a:ext uri="{FF2B5EF4-FFF2-40B4-BE49-F238E27FC236}">
                                        <a16:creationId xmlns:a16="http://schemas.microsoft.com/office/drawing/2014/main" id="{FE901517-E3B8-139C-5E21-1A56704E35F9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1304260" y="184298"/>
                                    <a:ext cx="1531089" cy="0"/>
                                  </a:xfrm>
                                  <a:prstGeom prst="straightConnector1">
                                    <a:avLst/>
                                  </a:prstGeom>
                                  <a:ln w="12700">
                                    <a:solidFill>
                                      <a:schemeClr val="accent2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1" name="Connecteur droit avec flèche 40">
                                    <a:extLst>
                                      <a:ext uri="{FF2B5EF4-FFF2-40B4-BE49-F238E27FC236}">
                                        <a16:creationId xmlns:a16="http://schemas.microsoft.com/office/drawing/2014/main" id="{5B1B54A2-CACC-1E94-2589-8E08A110F349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2119423" y="184298"/>
                                    <a:ext cx="113414" cy="191386"/>
                                  </a:xfrm>
                                  <a:prstGeom prst="straightConnector1">
                                    <a:avLst/>
                                  </a:prstGeom>
                                  <a:ln w="12700">
                                    <a:solidFill>
                                      <a:schemeClr val="accent2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43" name="ZoneTexte 42">
                                    <a:extLst>
                                      <a:ext uri="{FF2B5EF4-FFF2-40B4-BE49-F238E27FC236}">
                                        <a16:creationId xmlns:a16="http://schemas.microsoft.com/office/drawing/2014/main" id="{0D34C5D6-EF98-8F61-85FA-6379C46A0A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739656" y="0"/>
                                    <a:ext cx="616688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fr-FR" dirty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TD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1" name="Ellipse 50">
                                  <a:extLst>
                                    <a:ext uri="{FF2B5EF4-FFF2-40B4-BE49-F238E27FC236}">
                                      <a16:creationId xmlns:a16="http://schemas.microsoft.com/office/drawing/2014/main" id="{3066B195-AEEF-0D1F-6911-7A5F08E645E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126512" y="652130"/>
                                  <a:ext cx="255181" cy="198475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19050">
                                  <a:solidFill>
                                    <a:schemeClr val="accent2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fr-FR"/>
                                </a:p>
                              </p:txBody>
                            </p:sp>
                            <p:cxnSp>
                              <p:nvCxnSpPr>
                                <p:cNvPr id="53" name="Connecteur droit avec flèche 52">
                                  <a:extLst>
                                    <a:ext uri="{FF2B5EF4-FFF2-40B4-BE49-F238E27FC236}">
                                      <a16:creationId xmlns:a16="http://schemas.microsoft.com/office/drawing/2014/main" id="{BEEFC026-9BFC-5839-B3D7-334D84F6DCFA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2381693" y="730102"/>
                                  <a:ext cx="453656" cy="0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solidFill>
                                    <a:schemeClr val="accent2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55" name="ZoneTexte 54">
                                  <a:extLst>
                                    <a:ext uri="{FF2B5EF4-FFF2-40B4-BE49-F238E27FC236}">
                                      <a16:creationId xmlns:a16="http://schemas.microsoft.com/office/drawing/2014/main" id="{F827EEAB-7D4A-35CB-BF8A-059FDE8BF17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814084" y="545436"/>
                                  <a:ext cx="453656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a:t>PE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7" name="ZoneTexte 56">
                                <a:extLst>
                                  <a:ext uri="{FF2B5EF4-FFF2-40B4-BE49-F238E27FC236}">
                                    <a16:creationId xmlns:a16="http://schemas.microsoft.com/office/drawing/2014/main" id="{E8DDF9F6-BC0B-13E6-7449-EDF30BD2DE9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069805" y="2083613"/>
                                <a:ext cx="864781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fr-FR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C1</a:t>
                                </a:r>
                              </a:p>
                            </p:txBody>
                          </p:sp>
                        </p:grpSp>
                        <p:cxnSp>
                          <p:nvCxnSpPr>
                            <p:cNvPr id="60" name="Connecteur droit avec flèche 59">
                              <a:extLst>
                                <a:ext uri="{FF2B5EF4-FFF2-40B4-BE49-F238E27FC236}">
                                  <a16:creationId xmlns:a16="http://schemas.microsoft.com/office/drawing/2014/main" id="{4A872C26-35F0-DC7A-895D-9944262EE41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2381693" y="1360967"/>
                              <a:ext cx="552893" cy="0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chemeClr val="accent2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4" name="ZoneTexte 63">
                              <a:extLst>
                                <a:ext uri="{FF2B5EF4-FFF2-40B4-BE49-F238E27FC236}">
                                  <a16:creationId xmlns:a16="http://schemas.microsoft.com/office/drawing/2014/main" id="{20CDEBBB-F9D8-ED02-6C8C-13008D39E7B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876147" y="1147684"/>
                              <a:ext cx="45365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LT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7" name="ZoneTexte 66">
                            <a:extLst>
                              <a:ext uri="{FF2B5EF4-FFF2-40B4-BE49-F238E27FC236}">
                                <a16:creationId xmlns:a16="http://schemas.microsoft.com/office/drawing/2014/main" id="{75811C0A-0ABC-CF72-9DB6-0E8949C820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16382" y="-368"/>
                            <a:ext cx="303028" cy="36933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A</a:t>
                            </a:r>
                          </a:p>
                        </p:txBody>
                      </p:sp>
                    </p:grpSp>
                    <p:sp>
                      <p:nvSpPr>
                        <p:cNvPr id="69" name="ZoneTexte 68">
                          <a:extLst>
                            <a:ext uri="{FF2B5EF4-FFF2-40B4-BE49-F238E27FC236}">
                              <a16:creationId xmlns:a16="http://schemas.microsoft.com/office/drawing/2014/main" id="{3EE970AC-2D08-69ED-19C4-A3CF9EDD8A5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6217" y="-368"/>
                          <a:ext cx="303028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70" name="ZoneTexte 69">
                          <a:extLst>
                            <a:ext uri="{FF2B5EF4-FFF2-40B4-BE49-F238E27FC236}">
                              <a16:creationId xmlns:a16="http://schemas.microsoft.com/office/drawing/2014/main" id="{5EBF5504-CB6C-DF94-73C5-7867B22F66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0" y="2914943"/>
                          <a:ext cx="303028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71" name="ZoneTexte 70">
                          <a:extLst>
                            <a:ext uri="{FF2B5EF4-FFF2-40B4-BE49-F238E27FC236}">
                              <a16:creationId xmlns:a16="http://schemas.microsoft.com/office/drawing/2014/main" id="{E2EA4608-792A-1123-8B39-E58ED0B65E3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79835" y="2914941"/>
                          <a:ext cx="303028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p:txBody>
                    </p:sp>
                  </p:grpSp>
                  <p:sp>
                    <p:nvSpPr>
                      <p:cNvPr id="2" name="ZoneTexte 1">
                        <a:extLst>
                          <a:ext uri="{FF2B5EF4-FFF2-40B4-BE49-F238E27FC236}">
                            <a16:creationId xmlns:a16="http://schemas.microsoft.com/office/drawing/2014/main" id="{963D20BE-E93A-9EF5-1685-6099E34D98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25224" y="1878419"/>
                        <a:ext cx="7156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C1</a:t>
                        </a:r>
                      </a:p>
                    </p:txBody>
                  </p:sp>
                  <p:cxnSp>
                    <p:nvCxnSpPr>
                      <p:cNvPr id="4" name="Connecteur droit avec flèche 3">
                        <a:extLst>
                          <a:ext uri="{FF2B5EF4-FFF2-40B4-BE49-F238E27FC236}">
                            <a16:creationId xmlns:a16="http://schemas.microsoft.com/office/drawing/2014/main" id="{2D6CD865-CAB7-5018-BDDC-03FBEA198A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216056" y="397565"/>
                        <a:ext cx="128482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ZoneTexte 6">
                        <a:extLst>
                          <a:ext uri="{FF2B5EF4-FFF2-40B4-BE49-F238E27FC236}">
                            <a16:creationId xmlns:a16="http://schemas.microsoft.com/office/drawing/2014/main" id="{458A83D6-72E7-D417-C2C3-097B5EB278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13620" y="205319"/>
                        <a:ext cx="56412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TD</a:t>
                        </a:r>
                      </a:p>
                    </p:txBody>
                  </p:sp>
                  <p:cxnSp>
                    <p:nvCxnSpPr>
                      <p:cNvPr id="9" name="Connecteur droit avec flèche 8">
                        <a:extLst>
                          <a:ext uri="{FF2B5EF4-FFF2-40B4-BE49-F238E27FC236}">
                            <a16:creationId xmlns:a16="http://schemas.microsoft.com/office/drawing/2014/main" id="{D9FB161C-C3C3-871A-C508-748DB12B9D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747006" y="751735"/>
                        <a:ext cx="1719146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ZoneTexte 16">
                        <a:extLst>
                          <a:ext uri="{FF2B5EF4-FFF2-40B4-BE49-F238E27FC236}">
                            <a16:creationId xmlns:a16="http://schemas.microsoft.com/office/drawing/2014/main" id="{1AA93676-C3BE-C367-632B-A1D7DA36FC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33235" y="545804"/>
                        <a:ext cx="56412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LT</a:t>
                        </a:r>
                      </a:p>
                    </p:txBody>
                  </p:sp>
                  <p:sp>
                    <p:nvSpPr>
                      <p:cNvPr id="18" name="Ellipse 17">
                        <a:extLst>
                          <a:ext uri="{FF2B5EF4-FFF2-40B4-BE49-F238E27FC236}">
                            <a16:creationId xmlns:a16="http://schemas.microsoft.com/office/drawing/2014/main" id="{EBFA498F-AA15-ADCC-7663-F1A6BB423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81169" y="850974"/>
                        <a:ext cx="223266" cy="73928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cxnSp>
                    <p:nvCxnSpPr>
                      <p:cNvPr id="20" name="Connecteur droit avec flèche 19">
                        <a:extLst>
                          <a:ext uri="{FF2B5EF4-FFF2-40B4-BE49-F238E27FC236}">
                            <a16:creationId xmlns:a16="http://schemas.microsoft.com/office/drawing/2014/main" id="{AB81ADC2-837F-E5A2-4D4E-1F8FCA1DD0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04435" y="1148052"/>
                        <a:ext cx="1828800" cy="795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ZoneTexte 22">
                        <a:extLst>
                          <a:ext uri="{FF2B5EF4-FFF2-40B4-BE49-F238E27FC236}">
                            <a16:creationId xmlns:a16="http://schemas.microsoft.com/office/drawing/2014/main" id="{3C4FBE01-B1EC-E925-8F81-E10B492BDF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86479" y="948734"/>
                        <a:ext cx="5445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PE</a:t>
                        </a:r>
                      </a:p>
                    </p:txBody>
                  </p:sp>
                </p:grpSp>
                <p:sp>
                  <p:nvSpPr>
                    <p:cNvPr id="25" name="ZoneTexte 24">
                      <a:extLst>
                        <a:ext uri="{FF2B5EF4-FFF2-40B4-BE49-F238E27FC236}">
                          <a16:creationId xmlns:a16="http://schemas.microsoft.com/office/drawing/2014/main" id="{EE50D5C6-56D2-FF67-4D84-D68127D6EE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96139" y="2247751"/>
                      <a:ext cx="5120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</a:p>
                  </p:txBody>
                </p:sp>
              </p:grpSp>
              <p:sp>
                <p:nvSpPr>
                  <p:cNvPr id="29" name="Ellipse 28">
                    <a:extLst>
                      <a:ext uri="{FF2B5EF4-FFF2-40B4-BE49-F238E27FC236}">
                        <a16:creationId xmlns:a16="http://schemas.microsoft.com/office/drawing/2014/main" id="{217313A2-A215-4B40-4ED8-15407FA2AFCF}"/>
                      </a:ext>
                    </a:extLst>
                  </p:cNvPr>
                  <p:cNvSpPr/>
                  <p:nvPr/>
                </p:nvSpPr>
                <p:spPr>
                  <a:xfrm>
                    <a:off x="111317" y="3870806"/>
                    <a:ext cx="382541" cy="510364"/>
                  </a:xfrm>
                  <a:prstGeom prst="ellipse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avec flèche 30">
                    <a:extLst>
                      <a:ext uri="{FF2B5EF4-FFF2-40B4-BE49-F238E27FC236}">
                        <a16:creationId xmlns:a16="http://schemas.microsoft.com/office/drawing/2014/main" id="{BCF71029-C8FA-28C5-5E33-AF59D95D4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12897" y="3753016"/>
                    <a:ext cx="1006072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avec flèche 35">
                    <a:extLst>
                      <a:ext uri="{FF2B5EF4-FFF2-40B4-BE49-F238E27FC236}">
                        <a16:creationId xmlns:a16="http://schemas.microsoft.com/office/drawing/2014/main" id="{4BF4DF17-0993-E1AE-6D9B-31C3E664344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441050" y="3196424"/>
                    <a:ext cx="610494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81442CCB-C328-A629-E779-B7F7ABDE35AC}"/>
                      </a:ext>
                    </a:extLst>
                  </p:cNvPr>
                  <p:cNvSpPr txBox="1"/>
                  <p:nvPr/>
                </p:nvSpPr>
                <p:spPr>
                  <a:xfrm>
                    <a:off x="2980994" y="3023150"/>
                    <a:ext cx="512095" cy="369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FC</a:t>
                    </a:r>
                  </a:p>
                </p:txBody>
              </p:sp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A8911005-3585-E0C4-BAC8-7E2186376EC5}"/>
                      </a:ext>
                    </a:extLst>
                  </p:cNvPr>
                  <p:cNvSpPr txBox="1"/>
                  <p:nvPr/>
                </p:nvSpPr>
                <p:spPr>
                  <a:xfrm>
                    <a:off x="412589" y="4371431"/>
                    <a:ext cx="4938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IH</a:t>
                    </a:r>
                  </a:p>
                </p:txBody>
              </p: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B593224B-56FF-21F9-17A2-AEB56AEE4F3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86648" y="4381170"/>
                    <a:ext cx="207211" cy="174927"/>
                  </a:xfrm>
                  <a:prstGeom prst="straightConnector1">
                    <a:avLst/>
                  </a:prstGeom>
                  <a:ln w="1905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721526F4-7445-3FE0-7543-119DEF33569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6297" y="3541901"/>
                    <a:ext cx="6213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NT</a:t>
                    </a:r>
                  </a:p>
                </p:txBody>
              </p:sp>
              <p:cxnSp>
                <p:nvCxnSpPr>
                  <p:cNvPr id="54" name="Connecteur droit avec flèche 53">
                    <a:extLst>
                      <a:ext uri="{FF2B5EF4-FFF2-40B4-BE49-F238E27FC236}">
                        <a16:creationId xmlns:a16="http://schemas.microsoft.com/office/drawing/2014/main" id="{9CD06E33-C424-704A-5AAB-A160566AD70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08043" y="5104737"/>
                    <a:ext cx="739472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C60B1315-7CDE-07C8-32CE-B29DF394F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481794" y="4887460"/>
                    <a:ext cx="621357" cy="369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TD</a:t>
                    </a:r>
                  </a:p>
                </p:txBody>
              </p:sp>
              <p:cxnSp>
                <p:nvCxnSpPr>
                  <p:cNvPr id="62" name="Connecteur droit avec flèche 61">
                    <a:extLst>
                      <a:ext uri="{FF2B5EF4-FFF2-40B4-BE49-F238E27FC236}">
                        <a16:creationId xmlns:a16="http://schemas.microsoft.com/office/drawing/2014/main" id="{CE9C0E60-6F98-519A-7D5F-A4024D62E4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98212" y="5345906"/>
                    <a:ext cx="883582" cy="0"/>
                  </a:xfrm>
                  <a:prstGeom prst="straightConnector1">
                    <a:avLst/>
                  </a:prstGeom>
                  <a:ln w="1905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ZoneTexte 72">
                    <a:extLst>
                      <a:ext uri="{FF2B5EF4-FFF2-40B4-BE49-F238E27FC236}">
                        <a16:creationId xmlns:a16="http://schemas.microsoft.com/office/drawing/2014/main" id="{B0BCAA9E-6E41-E277-D1F3-6B9706DFD163}"/>
                      </a:ext>
                    </a:extLst>
                  </p:cNvPr>
                  <p:cNvSpPr txBox="1"/>
                  <p:nvPr/>
                </p:nvSpPr>
                <p:spPr>
                  <a:xfrm>
                    <a:off x="2441050" y="5152184"/>
                    <a:ext cx="5040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DC</a:t>
                    </a:r>
                  </a:p>
                </p:txBody>
              </p:sp>
              <p:cxnSp>
                <p:nvCxnSpPr>
                  <p:cNvPr id="76" name="Connecteur : en angle 75">
                    <a:extLst>
                      <a:ext uri="{FF2B5EF4-FFF2-40B4-BE49-F238E27FC236}">
                        <a16:creationId xmlns:a16="http://schemas.microsoft.com/office/drawing/2014/main" id="{7D040030-8559-4BBC-8963-0322680EC7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1632993" y="4722917"/>
                    <a:ext cx="914522" cy="253913"/>
                  </a:xfrm>
                  <a:prstGeom prst="bentConnector3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ZoneTexte 77">
                    <a:extLst>
                      <a:ext uri="{FF2B5EF4-FFF2-40B4-BE49-F238E27FC236}">
                        <a16:creationId xmlns:a16="http://schemas.microsoft.com/office/drawing/2014/main" id="{D544083E-6376-3A30-4323-9BE933E3595D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724" y="4506732"/>
                    <a:ext cx="5148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</a:t>
                    </a:r>
                  </a:p>
                </p:txBody>
              </p:sp>
              <p:sp>
                <p:nvSpPr>
                  <p:cNvPr id="79" name="ZoneTexte 78">
                    <a:extLst>
                      <a:ext uri="{FF2B5EF4-FFF2-40B4-BE49-F238E27FC236}">
                        <a16:creationId xmlns:a16="http://schemas.microsoft.com/office/drawing/2014/main" id="{ED3973CC-8F45-19EA-6D55-C6D310968984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48" y="2992673"/>
                    <a:ext cx="4938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</a:t>
                    </a:r>
                  </a:p>
                </p:txBody>
              </p:sp>
            </p:grp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3B547CBC-035F-CE51-383C-B4D2CC7CC18F}"/>
                    </a:ext>
                  </a:extLst>
                </p:cNvPr>
                <p:cNvSpPr/>
                <p:nvPr/>
              </p:nvSpPr>
              <p:spPr>
                <a:xfrm>
                  <a:off x="1478943" y="4961614"/>
                  <a:ext cx="171028" cy="208681"/>
                </a:xfrm>
                <a:prstGeom prst="ellipse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005B7610-D133-77C5-BE1E-0DCDE21CA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8075" y="3733139"/>
                <a:ext cx="42975" cy="428103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1AE7359-E59B-DB11-D7C8-2EED690155F1}"/>
                </a:ext>
              </a:extLst>
            </p:cNvPr>
            <p:cNvSpPr/>
            <p:nvPr/>
          </p:nvSpPr>
          <p:spPr>
            <a:xfrm>
              <a:off x="3968337" y="5064638"/>
              <a:ext cx="690652" cy="38429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038CBD90-949D-03E3-9539-767436B550A6}"/>
                </a:ext>
              </a:extLst>
            </p:cNvPr>
            <p:cNvGrpSpPr/>
            <p:nvPr/>
          </p:nvGrpSpPr>
          <p:grpSpPr>
            <a:xfrm>
              <a:off x="4688251" y="3084971"/>
              <a:ext cx="2714882" cy="2324459"/>
              <a:chOff x="4688251" y="3084971"/>
              <a:chExt cx="2714882" cy="2324459"/>
            </a:xfrm>
          </p:grpSpPr>
          <p:cxnSp>
            <p:nvCxnSpPr>
              <p:cNvPr id="88" name="Connecteur droit avec flèche 87">
                <a:extLst>
                  <a:ext uri="{FF2B5EF4-FFF2-40B4-BE49-F238E27FC236}">
                    <a16:creationId xmlns:a16="http://schemas.microsoft.com/office/drawing/2014/main" id="{46A7E86E-C708-D60F-604B-A3DF909C3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4815" y="3693381"/>
                <a:ext cx="563244" cy="1728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avec flèche 89">
                <a:extLst>
                  <a:ext uri="{FF2B5EF4-FFF2-40B4-BE49-F238E27FC236}">
                    <a16:creationId xmlns:a16="http://schemas.microsoft.com/office/drawing/2014/main" id="{BBD87F2F-03ED-6313-555B-8581B838D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1230" y="3693381"/>
                <a:ext cx="628840" cy="775252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DBFD821-5513-A773-F3D2-C4EBA1787B57}"/>
                  </a:ext>
                </a:extLst>
              </p:cNvPr>
              <p:cNvSpPr txBox="1"/>
              <p:nvPr/>
            </p:nvSpPr>
            <p:spPr>
              <a:xfrm>
                <a:off x="6702947" y="3517356"/>
                <a:ext cx="52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</a:t>
                </a:r>
              </a:p>
            </p:txBody>
          </p:sp>
          <p:cxnSp>
            <p:nvCxnSpPr>
              <p:cNvPr id="93" name="Connecteur droit avec flèche 92">
                <a:extLst>
                  <a:ext uri="{FF2B5EF4-FFF2-40B4-BE49-F238E27FC236}">
                    <a16:creationId xmlns:a16="http://schemas.microsoft.com/office/drawing/2014/main" id="{4A765807-610F-CB1C-7A25-DCD404289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9341" y="3279676"/>
                <a:ext cx="110871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F31090D-1D08-2363-58D7-864CB77D8035}"/>
                  </a:ext>
                </a:extLst>
              </p:cNvPr>
              <p:cNvSpPr txBox="1"/>
              <p:nvPr/>
            </p:nvSpPr>
            <p:spPr>
              <a:xfrm>
                <a:off x="6689593" y="3084971"/>
                <a:ext cx="681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FCA</a:t>
                </a:r>
              </a:p>
            </p:txBody>
          </p:sp>
          <p:cxnSp>
            <p:nvCxnSpPr>
              <p:cNvPr id="98" name="Connecteur droit avec flèche 97">
                <a:extLst>
                  <a:ext uri="{FF2B5EF4-FFF2-40B4-BE49-F238E27FC236}">
                    <a16:creationId xmlns:a16="http://schemas.microsoft.com/office/drawing/2014/main" id="{6E36DE84-B075-E389-2D33-36A2766FD6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8251" y="5256784"/>
                <a:ext cx="2170705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02B08CD0-DDEA-3485-4D6D-4B2CF439CDBA}"/>
                  </a:ext>
                </a:extLst>
              </p:cNvPr>
              <p:cNvSpPr txBox="1"/>
              <p:nvPr/>
            </p:nvSpPr>
            <p:spPr>
              <a:xfrm>
                <a:off x="6748059" y="5040098"/>
                <a:ext cx="655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RLB</a:t>
                </a:r>
              </a:p>
            </p:txBody>
          </p:sp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E72F3A42-348E-0CF0-085E-4E90B26A21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6419" y="4722103"/>
                <a:ext cx="1788882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AEB3DE64-F861-7769-9297-81EE13A59EA2}"/>
                  </a:ext>
                </a:extLst>
              </p:cNvPr>
              <p:cNvSpPr txBox="1"/>
              <p:nvPr/>
            </p:nvSpPr>
            <p:spPr>
              <a:xfrm>
                <a:off x="6645283" y="4506732"/>
                <a:ext cx="508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</a:t>
                </a:r>
              </a:p>
            </p:txBody>
          </p:sp>
          <p:cxnSp>
            <p:nvCxnSpPr>
              <p:cNvPr id="110" name="Connecteur droit avec flèche 109">
                <a:extLst>
                  <a:ext uri="{FF2B5EF4-FFF2-40B4-BE49-F238E27FC236}">
                    <a16:creationId xmlns:a16="http://schemas.microsoft.com/office/drawing/2014/main" id="{22AA0DF7-1D12-2221-A992-A3CA93DB5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5270" y="5040098"/>
                <a:ext cx="1210013" cy="4637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26850DF-E241-5D74-02D7-4C17D87E8640}"/>
              </a:ext>
            </a:extLst>
          </p:cNvPr>
          <p:cNvSpPr txBox="1"/>
          <p:nvPr/>
        </p:nvSpPr>
        <p:spPr>
          <a:xfrm>
            <a:off x="6666062" y="4815400"/>
            <a:ext cx="5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</a:p>
        </p:txBody>
      </p:sp>
    </p:spTree>
    <p:extLst>
      <p:ext uri="{BB962C8B-B14F-4D97-AF65-F5344CB8AC3E}">
        <p14:creationId xmlns:p14="http://schemas.microsoft.com/office/powerpoint/2010/main" val="342261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2C0048E4-67CA-F1CA-C835-60DE1B85E0E5}"/>
              </a:ext>
            </a:extLst>
          </p:cNvPr>
          <p:cNvGrpSpPr/>
          <p:nvPr/>
        </p:nvGrpSpPr>
        <p:grpSpPr>
          <a:xfrm>
            <a:off x="13424" y="0"/>
            <a:ext cx="7564576" cy="5774343"/>
            <a:chOff x="-2450" y="-21336"/>
            <a:chExt cx="7564576" cy="5774343"/>
          </a:xfrm>
        </p:grpSpPr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93AAFB1F-D3A0-5671-8ECF-2162D27D87EF}"/>
                </a:ext>
              </a:extLst>
            </p:cNvPr>
            <p:cNvGrpSpPr/>
            <p:nvPr/>
          </p:nvGrpSpPr>
          <p:grpSpPr>
            <a:xfrm>
              <a:off x="-2450" y="-21336"/>
              <a:ext cx="7564576" cy="5774343"/>
              <a:chOff x="-2450" y="-21336"/>
              <a:chExt cx="7564576" cy="5774343"/>
            </a:xfrm>
          </p:grpSpPr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065E752C-AC62-8D61-C52D-F624392A4540}"/>
                  </a:ext>
                </a:extLst>
              </p:cNvPr>
              <p:cNvGrpSpPr/>
              <p:nvPr/>
            </p:nvGrpSpPr>
            <p:grpSpPr>
              <a:xfrm>
                <a:off x="-2450" y="-21336"/>
                <a:ext cx="7564576" cy="5774343"/>
                <a:chOff x="-2450" y="-21336"/>
                <a:chExt cx="7564576" cy="5774343"/>
              </a:xfrm>
            </p:grpSpPr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38A1D207-40E1-8F5B-CEF9-8F48ED8881E7}"/>
                    </a:ext>
                  </a:extLst>
                </p:cNvPr>
                <p:cNvGrpSpPr/>
                <p:nvPr/>
              </p:nvGrpSpPr>
              <p:grpSpPr>
                <a:xfrm>
                  <a:off x="-2450" y="-21336"/>
                  <a:ext cx="7564576" cy="5774343"/>
                  <a:chOff x="-2450" y="-21336"/>
                  <a:chExt cx="7564576" cy="5774343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66A8559E-2808-72BD-CE7D-3CA54205E0A9}"/>
                      </a:ext>
                    </a:extLst>
                  </p:cNvPr>
                  <p:cNvGrpSpPr/>
                  <p:nvPr/>
                </p:nvGrpSpPr>
                <p:grpSpPr>
                  <a:xfrm>
                    <a:off x="-2450" y="-21336"/>
                    <a:ext cx="7564576" cy="5774343"/>
                    <a:chOff x="-2450" y="-21336"/>
                    <a:chExt cx="7564576" cy="5774343"/>
                  </a:xfrm>
                </p:grpSpPr>
                <p:grpSp>
                  <p:nvGrpSpPr>
                    <p:cNvPr id="24" name="Groupe 23">
                      <a:extLst>
                        <a:ext uri="{FF2B5EF4-FFF2-40B4-BE49-F238E27FC236}">
                          <a16:creationId xmlns:a16="http://schemas.microsoft.com/office/drawing/2014/main" id="{0AF9CA6E-003F-E0A9-1E48-A208F36668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7562126" cy="5753007"/>
                      <a:chOff x="0" y="0"/>
                      <a:chExt cx="7562126" cy="5753007"/>
                    </a:xfrm>
                  </p:grpSpPr>
                  <p:pic>
                    <p:nvPicPr>
                      <p:cNvPr id="17" name="Image 16">
                        <a:extLst>
                          <a:ext uri="{FF2B5EF4-FFF2-40B4-BE49-F238E27FC236}">
                            <a16:creationId xmlns:a16="http://schemas.microsoft.com/office/drawing/2014/main" id="{3903F6ED-31D8-B34E-E11A-5621738228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email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782288" y="2918129"/>
                        <a:ext cx="3779838" cy="2834878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3" name="Groupe 22">
                        <a:extLst>
                          <a:ext uri="{FF2B5EF4-FFF2-40B4-BE49-F238E27FC236}">
                            <a16:creationId xmlns:a16="http://schemas.microsoft.com/office/drawing/2014/main" id="{18C77B90-2723-9217-BE22-4FDECD73EA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7562126" cy="5753007"/>
                        <a:chOff x="0" y="0"/>
                        <a:chExt cx="7562126" cy="5753007"/>
                      </a:xfrm>
                    </p:grpSpPr>
                    <p:pic>
                      <p:nvPicPr>
                        <p:cNvPr id="5" name="Image 4">
                          <a:extLst>
                            <a:ext uri="{FF2B5EF4-FFF2-40B4-BE49-F238E27FC236}">
                              <a16:creationId xmlns:a16="http://schemas.microsoft.com/office/drawing/2014/main" id="{ACFAA4E9-2D82-98F0-05DE-4C4935085B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email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" y="0"/>
                          <a:ext cx="3779836" cy="28348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" name="Image 6">
                          <a:extLst>
                            <a:ext uri="{FF2B5EF4-FFF2-40B4-BE49-F238E27FC236}">
                              <a16:creationId xmlns:a16="http://schemas.microsoft.com/office/drawing/2014/main" id="{E2AAA3DE-F39F-B8F0-5FAB-FC6EA35BBDB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email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82289" y="0"/>
                          <a:ext cx="3779837" cy="28348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5" name="Image 14">
                          <a:extLst>
                            <a:ext uri="{FF2B5EF4-FFF2-40B4-BE49-F238E27FC236}">
                              <a16:creationId xmlns:a16="http://schemas.microsoft.com/office/drawing/2014/main" id="{A72E6DC1-075D-AE9D-BB97-16797F15D73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 cstate="email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2918129"/>
                          <a:ext cx="3779838" cy="2834878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3" name="Connecteur droit avec flèche 2">
                          <a:extLst>
                            <a:ext uri="{FF2B5EF4-FFF2-40B4-BE49-F238E27FC236}">
                              <a16:creationId xmlns:a16="http://schemas.microsoft.com/office/drawing/2014/main" id="{BF892FCC-C939-8C34-8936-3CC828B5CFA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545336" y="438912"/>
                          <a:ext cx="1124712" cy="7315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" name="Connecteur droit avec flèche 7">
                          <a:extLst>
                            <a:ext uri="{FF2B5EF4-FFF2-40B4-BE49-F238E27FC236}">
                              <a16:creationId xmlns:a16="http://schemas.microsoft.com/office/drawing/2014/main" id="{ECC0A626-FED9-EEAB-2F29-596CAA7BB97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850392" y="475488"/>
                          <a:ext cx="1344168" cy="749808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" name="ZoneTexte 8">
                          <a:extLst>
                            <a:ext uri="{FF2B5EF4-FFF2-40B4-BE49-F238E27FC236}">
                              <a16:creationId xmlns:a16="http://schemas.microsoft.com/office/drawing/2014/main" id="{C39526BD-6022-B430-7A85-851FAEDC61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78608" y="254246"/>
                          <a:ext cx="5669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TD</a:t>
                          </a:r>
                        </a:p>
                      </p:txBody>
                    </p:sp>
                    <p:cxnSp>
                      <p:nvCxnSpPr>
                        <p:cNvPr id="11" name="Connecteur droit avec flèche 10">
                          <a:extLst>
                            <a:ext uri="{FF2B5EF4-FFF2-40B4-BE49-F238E27FC236}">
                              <a16:creationId xmlns:a16="http://schemas.microsoft.com/office/drawing/2014/main" id="{6865762F-C18D-CC81-BDEC-5FD6EA827D6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645920" y="1417439"/>
                          <a:ext cx="932688" cy="4162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" name="ZoneTexte 12">
                          <a:extLst>
                            <a:ext uri="{FF2B5EF4-FFF2-40B4-BE49-F238E27FC236}">
                              <a16:creationId xmlns:a16="http://schemas.microsoft.com/office/drawing/2014/main" id="{DC2FF44E-48FA-47CB-419B-08F87A49E6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87168" y="1193770"/>
                          <a:ext cx="5669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</a:t>
                          </a:r>
                        </a:p>
                      </p:txBody>
                    </p:sp>
                    <p:cxnSp>
                      <p:nvCxnSpPr>
                        <p:cNvPr id="16" name="Connecteur droit avec flèche 15">
                          <a:extLst>
                            <a:ext uri="{FF2B5EF4-FFF2-40B4-BE49-F238E27FC236}">
                              <a16:creationId xmlns:a16="http://schemas.microsoft.com/office/drawing/2014/main" id="{44F9B6AA-B348-96EF-8D19-0E642CBC0B4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987552" y="1971129"/>
                          <a:ext cx="1682496" cy="49695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Connecteur droit avec flèche 18">
                          <a:extLst>
                            <a:ext uri="{FF2B5EF4-FFF2-40B4-BE49-F238E27FC236}">
                              <a16:creationId xmlns:a16="http://schemas.microsoft.com/office/drawing/2014/main" id="{068AF65C-F60B-D553-519D-9FBEADB1604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685800" y="1459065"/>
                          <a:ext cx="836676" cy="512064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" name="ZoneTexte 21">
                          <a:extLst>
                            <a:ext uri="{FF2B5EF4-FFF2-40B4-BE49-F238E27FC236}">
                              <a16:creationId xmlns:a16="http://schemas.microsoft.com/office/drawing/2014/main" id="{9CAAE0F0-79F9-4943-6C6D-A69644F7D0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78608" y="1786225"/>
                          <a:ext cx="5669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</a:t>
                          </a:r>
                        </a:p>
                      </p:txBody>
                    </p:sp>
                  </p:grpSp>
                </p:grpSp>
                <p:sp>
                  <p:nvSpPr>
                    <p:cNvPr id="25" name="ZoneTexte 24">
                      <a:extLst>
                        <a:ext uri="{FF2B5EF4-FFF2-40B4-BE49-F238E27FC236}">
                          <a16:creationId xmlns:a16="http://schemas.microsoft.com/office/drawing/2014/main" id="{84927191-5A9D-D0EA-BD34-DF50E953AC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0"/>
                      <a:ext cx="292608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26" name="ZoneTexte 25">
                      <a:extLst>
                        <a:ext uri="{FF2B5EF4-FFF2-40B4-BE49-F238E27FC236}">
                          <a16:creationId xmlns:a16="http://schemas.microsoft.com/office/drawing/2014/main" id="{F1EAB506-98B5-A983-E7BD-0CFD4CCB24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5932" y="-21336"/>
                      <a:ext cx="292608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27" name="ZoneTexte 26">
                      <a:extLst>
                        <a:ext uri="{FF2B5EF4-FFF2-40B4-BE49-F238E27FC236}">
                          <a16:creationId xmlns:a16="http://schemas.microsoft.com/office/drawing/2014/main" id="{1D9AA826-3BDE-DD50-9D50-95284D1183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50" y="2918129"/>
                      <a:ext cx="292608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28" name="ZoneTexte 27">
                      <a:extLst>
                        <a:ext uri="{FF2B5EF4-FFF2-40B4-BE49-F238E27FC236}">
                          <a16:creationId xmlns:a16="http://schemas.microsoft.com/office/drawing/2014/main" id="{01B1BDAF-EAB7-C9B4-B715-1A1B032C67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5932" y="2919915"/>
                      <a:ext cx="292608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p:txBody>
                </p:sp>
              </p:grpSp>
              <p:cxnSp>
                <p:nvCxnSpPr>
                  <p:cNvPr id="31" name="Connecteur droit avec flèche 30">
                    <a:extLst>
                      <a:ext uri="{FF2B5EF4-FFF2-40B4-BE49-F238E27FC236}">
                        <a16:creationId xmlns:a16="http://schemas.microsoft.com/office/drawing/2014/main" id="{C0DA4F18-7A55-91AB-8C3B-8E198178C4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95544" y="1193770"/>
                    <a:ext cx="1088136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avec flèche 33">
                    <a:extLst>
                      <a:ext uri="{FF2B5EF4-FFF2-40B4-BE49-F238E27FC236}">
                        <a16:creationId xmlns:a16="http://schemas.microsoft.com/office/drawing/2014/main" id="{28007CDC-751E-FB4C-29BB-A3DB805A50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18888" y="1193770"/>
                    <a:ext cx="1170432" cy="592455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avec flèche 36">
                    <a:extLst>
                      <a:ext uri="{FF2B5EF4-FFF2-40B4-BE49-F238E27FC236}">
                        <a16:creationId xmlns:a16="http://schemas.microsoft.com/office/drawing/2014/main" id="{BE6AF95F-49DD-2B1D-D7C4-516D01BA9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90395" y="1995976"/>
                    <a:ext cx="1670444" cy="4313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Ellipse 37">
                    <a:extLst>
                      <a:ext uri="{FF2B5EF4-FFF2-40B4-BE49-F238E27FC236}">
                        <a16:creationId xmlns:a16="http://schemas.microsoft.com/office/drawing/2014/main" id="{FF669C1D-6E2A-EF82-4425-5B37344022A3}"/>
                      </a:ext>
                    </a:extLst>
                  </p:cNvPr>
                  <p:cNvSpPr/>
                  <p:nvPr/>
                </p:nvSpPr>
                <p:spPr>
                  <a:xfrm>
                    <a:off x="5577840" y="512064"/>
                    <a:ext cx="411480" cy="5303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A730E25C-5B08-454B-2F2A-98EE94C75F5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89320" y="713232"/>
                    <a:ext cx="777240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9449E396-8A4B-7B1B-364B-827203AD770C}"/>
                      </a:ext>
                    </a:extLst>
                  </p:cNvPr>
                  <p:cNvSpPr txBox="1"/>
                  <p:nvPr/>
                </p:nvSpPr>
                <p:spPr>
                  <a:xfrm>
                    <a:off x="6745859" y="512064"/>
                    <a:ext cx="512064" cy="3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</a:t>
                    </a:r>
                  </a:p>
                </p:txBody>
              </p:sp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2B0F1B23-79CA-1F23-9E47-0F5BB3E6016B}"/>
                      </a:ext>
                    </a:extLst>
                  </p:cNvPr>
                  <p:cNvSpPr txBox="1"/>
                  <p:nvPr/>
                </p:nvSpPr>
                <p:spPr>
                  <a:xfrm>
                    <a:off x="6560839" y="982933"/>
                    <a:ext cx="512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LT</a:t>
                    </a:r>
                  </a:p>
                </p:txBody>
              </p:sp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B226E663-B234-F8FD-A67C-0A8D90188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560839" y="1786225"/>
                    <a:ext cx="512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DC</a:t>
                    </a:r>
                  </a:p>
                </p:txBody>
              </p:sp>
            </p:grpSp>
            <p:cxnSp>
              <p:nvCxnSpPr>
                <p:cNvPr id="49" name="Connecteur droit avec flèche 48">
                  <a:extLst>
                    <a:ext uri="{FF2B5EF4-FFF2-40B4-BE49-F238E27FC236}">
                      <a16:creationId xmlns:a16="http://schemas.microsoft.com/office/drawing/2014/main" id="{30186D92-89A3-6E74-D71B-A1C5D3BC3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552" y="4251960"/>
                  <a:ext cx="1591056" cy="9144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avec flèche 50">
                  <a:extLst>
                    <a:ext uri="{FF2B5EF4-FFF2-40B4-BE49-F238E27FC236}">
                      <a16:creationId xmlns:a16="http://schemas.microsoft.com/office/drawing/2014/main" id="{0D874C84-8669-EA86-C5A6-74D415122349}"/>
                    </a:ext>
                  </a:extLst>
                </p:cNvPr>
                <p:cNvCxnSpPr/>
                <p:nvPr/>
              </p:nvCxnSpPr>
              <p:spPr>
                <a:xfrm flipH="1">
                  <a:off x="539496" y="4251960"/>
                  <a:ext cx="1005840" cy="393192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>
                  <a:extLst>
                    <a:ext uri="{FF2B5EF4-FFF2-40B4-BE49-F238E27FC236}">
                      <a16:creationId xmlns:a16="http://schemas.microsoft.com/office/drawing/2014/main" id="{040697DA-D05E-AFA9-B0F4-275C049C9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5920" y="3236976"/>
                  <a:ext cx="1024128" cy="0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89D7869-C218-E896-91E0-1984677D6E0C}"/>
                    </a:ext>
                  </a:extLst>
                </p:cNvPr>
                <p:cNvSpPr txBox="1"/>
                <p:nvPr/>
              </p:nvSpPr>
              <p:spPr>
                <a:xfrm>
                  <a:off x="2660904" y="3044954"/>
                  <a:ext cx="539496" cy="384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C2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F0F24237-EEEA-6592-CDF2-B480E77EBDEA}"/>
                    </a:ext>
                  </a:extLst>
                </p:cNvPr>
                <p:cNvSpPr txBox="1"/>
                <p:nvPr/>
              </p:nvSpPr>
              <p:spPr>
                <a:xfrm>
                  <a:off x="2555748" y="4069553"/>
                  <a:ext cx="612648" cy="384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TD</a:t>
                  </a:r>
                </a:p>
              </p:txBody>
            </p:sp>
            <p:cxnSp>
              <p:nvCxnSpPr>
                <p:cNvPr id="60" name="Connecteur droit avec flèche 59">
                  <a:extLst>
                    <a:ext uri="{FF2B5EF4-FFF2-40B4-BE49-F238E27FC236}">
                      <a16:creationId xmlns:a16="http://schemas.microsoft.com/office/drawing/2014/main" id="{53F33C4B-23E8-A609-1B99-A7E41D74F3A4}"/>
                    </a:ext>
                  </a:extLst>
                </p:cNvPr>
                <p:cNvCxnSpPr/>
                <p:nvPr/>
              </p:nvCxnSpPr>
              <p:spPr>
                <a:xfrm flipH="1">
                  <a:off x="2779776" y="3538728"/>
                  <a:ext cx="420624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33033ACD-64E3-00CF-9396-4A58A65C17CD}"/>
                    </a:ext>
                  </a:extLst>
                </p:cNvPr>
                <p:cNvSpPr txBox="1"/>
                <p:nvPr/>
              </p:nvSpPr>
              <p:spPr>
                <a:xfrm>
                  <a:off x="3150127" y="3365232"/>
                  <a:ext cx="420624" cy="384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</a:t>
                  </a:r>
                </a:p>
              </p:txBody>
            </p:sp>
          </p:grp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F2D3319E-33A0-1D45-72A7-B828817C7CE2}"/>
                  </a:ext>
                </a:extLst>
              </p:cNvPr>
              <p:cNvSpPr/>
              <p:nvPr/>
            </p:nvSpPr>
            <p:spPr>
              <a:xfrm>
                <a:off x="4378312" y="5218936"/>
                <a:ext cx="294272" cy="440698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ED92C537-D67A-AD0A-D39F-E3E8911C1E64}"/>
                  </a:ext>
                </a:extLst>
              </p:cNvPr>
              <p:cNvCxnSpPr/>
              <p:nvPr/>
            </p:nvCxnSpPr>
            <p:spPr>
              <a:xfrm flipH="1">
                <a:off x="4745736" y="5413248"/>
                <a:ext cx="1243584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A89A8B0C-732F-8EA5-ACD9-8D7F2C794058}"/>
                  </a:ext>
                </a:extLst>
              </p:cNvPr>
              <p:cNvCxnSpPr/>
              <p:nvPr/>
            </p:nvCxnSpPr>
            <p:spPr>
              <a:xfrm flipH="1">
                <a:off x="4599432" y="3611880"/>
                <a:ext cx="1961407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379798AD-E888-68DE-DC76-749C12C93DBF}"/>
                  </a:ext>
                </a:extLst>
              </p:cNvPr>
              <p:cNvSpPr/>
              <p:nvPr/>
            </p:nvSpPr>
            <p:spPr>
              <a:xfrm>
                <a:off x="4992624" y="4453596"/>
                <a:ext cx="585216" cy="53902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985EB728-C5E4-C1A8-989A-9D0E510DB204}"/>
                  </a:ext>
                </a:extLst>
              </p:cNvPr>
              <p:cNvCxnSpPr/>
              <p:nvPr/>
            </p:nvCxnSpPr>
            <p:spPr>
              <a:xfrm flipH="1">
                <a:off x="5577840" y="4709160"/>
                <a:ext cx="982999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73FA5A09-DAAB-98CC-D416-E3558A272B3B}"/>
                  </a:ext>
                </a:extLst>
              </p:cNvPr>
              <p:cNvSpPr txBox="1"/>
              <p:nvPr/>
            </p:nvSpPr>
            <p:spPr>
              <a:xfrm>
                <a:off x="6483058" y="3420811"/>
                <a:ext cx="694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68F287AB-6BBE-8C28-E449-00753FA3FA4C}"/>
                  </a:ext>
                </a:extLst>
              </p:cNvPr>
              <p:cNvSpPr txBox="1"/>
              <p:nvPr/>
            </p:nvSpPr>
            <p:spPr>
              <a:xfrm>
                <a:off x="6479594" y="4483894"/>
                <a:ext cx="617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</a:t>
                </a: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9AB4041C-4A85-9D6E-CFE2-785CFAD63A28}"/>
                  </a:ext>
                </a:extLst>
              </p:cNvPr>
              <p:cNvSpPr txBox="1"/>
              <p:nvPr/>
            </p:nvSpPr>
            <p:spPr>
              <a:xfrm>
                <a:off x="5989320" y="5218936"/>
                <a:ext cx="564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</a:p>
            </p:txBody>
          </p:sp>
        </p:grpSp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573EF008-CAF9-9028-6FEC-B03C163D4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40" y="5074919"/>
              <a:ext cx="2130236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113EE37-2473-6688-8DD1-5520D0E392B8}"/>
                </a:ext>
              </a:extLst>
            </p:cNvPr>
            <p:cNvSpPr txBox="1"/>
            <p:nvPr/>
          </p:nvSpPr>
          <p:spPr>
            <a:xfrm>
              <a:off x="6200863" y="4887422"/>
              <a:ext cx="530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36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ZoneTexte 65">
            <a:extLst>
              <a:ext uri="{FF2B5EF4-FFF2-40B4-BE49-F238E27FC236}">
                <a16:creationId xmlns:a16="http://schemas.microsoft.com/office/drawing/2014/main" id="{59AE7FC7-7366-686D-E075-52A3BBEC187B}"/>
              </a:ext>
            </a:extLst>
          </p:cNvPr>
          <p:cNvSpPr txBox="1"/>
          <p:nvPr/>
        </p:nvSpPr>
        <p:spPr>
          <a:xfrm>
            <a:off x="2583180" y="4670798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5BDAB6C-9307-F355-4D5F-1B05DC0BC168}"/>
              </a:ext>
            </a:extLst>
          </p:cNvPr>
          <p:cNvSpPr txBox="1"/>
          <p:nvPr/>
        </p:nvSpPr>
        <p:spPr>
          <a:xfrm>
            <a:off x="6259068" y="405993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DCBD50A-3062-2DDA-465C-A0038DC00E14}"/>
              </a:ext>
            </a:extLst>
          </p:cNvPr>
          <p:cNvGrpSpPr/>
          <p:nvPr/>
        </p:nvGrpSpPr>
        <p:grpSpPr>
          <a:xfrm>
            <a:off x="0" y="0"/>
            <a:ext cx="7579687" cy="5756586"/>
            <a:chOff x="0" y="0"/>
            <a:chExt cx="7579687" cy="575658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D302E12-F310-744A-F44C-D390012D0B41}"/>
                </a:ext>
              </a:extLst>
            </p:cNvPr>
            <p:cNvGrpSpPr/>
            <p:nvPr/>
          </p:nvGrpSpPr>
          <p:grpSpPr>
            <a:xfrm>
              <a:off x="0" y="0"/>
              <a:ext cx="7579687" cy="5756586"/>
              <a:chOff x="-10007" y="0"/>
              <a:chExt cx="7579687" cy="5756586"/>
            </a:xfrm>
          </p:grpSpPr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59B32991-2D95-DA3D-EB42-0442E537C7F7}"/>
                  </a:ext>
                </a:extLst>
              </p:cNvPr>
              <p:cNvGrpSpPr/>
              <p:nvPr/>
            </p:nvGrpSpPr>
            <p:grpSpPr>
              <a:xfrm>
                <a:off x="-10007" y="0"/>
                <a:ext cx="7579687" cy="5756586"/>
                <a:chOff x="-10007" y="0"/>
                <a:chExt cx="7579687" cy="5756586"/>
              </a:xfrm>
            </p:grpSpPr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AD2A0A73-525D-76D0-79B1-7244565E95B8}"/>
                    </a:ext>
                  </a:extLst>
                </p:cNvPr>
                <p:cNvGrpSpPr/>
                <p:nvPr/>
              </p:nvGrpSpPr>
              <p:grpSpPr>
                <a:xfrm>
                  <a:off x="-10007" y="0"/>
                  <a:ext cx="7579687" cy="5756586"/>
                  <a:chOff x="-38300" y="192024"/>
                  <a:chExt cx="7579687" cy="5756586"/>
                </a:xfrm>
              </p:grpSpPr>
              <p:grpSp>
                <p:nvGrpSpPr>
                  <p:cNvPr id="67" name="Groupe 66">
                    <a:extLst>
                      <a:ext uri="{FF2B5EF4-FFF2-40B4-BE49-F238E27FC236}">
                        <a16:creationId xmlns:a16="http://schemas.microsoft.com/office/drawing/2014/main" id="{8011FBF7-CE49-6C8E-9C81-FA97EEDD6147}"/>
                      </a:ext>
                    </a:extLst>
                  </p:cNvPr>
                  <p:cNvGrpSpPr/>
                  <p:nvPr/>
                </p:nvGrpSpPr>
                <p:grpSpPr>
                  <a:xfrm>
                    <a:off x="-38300" y="192024"/>
                    <a:ext cx="7579687" cy="5756586"/>
                    <a:chOff x="-20012" y="164592"/>
                    <a:chExt cx="7579687" cy="5756586"/>
                  </a:xfrm>
                </p:grpSpPr>
                <p:grpSp>
                  <p:nvGrpSpPr>
                    <p:cNvPr id="53" name="Groupe 52">
                      <a:extLst>
                        <a:ext uri="{FF2B5EF4-FFF2-40B4-BE49-F238E27FC236}">
                          <a16:creationId xmlns:a16="http://schemas.microsoft.com/office/drawing/2014/main" id="{B01F95FE-2E6D-5849-AD0F-010DEF622F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0012" y="164592"/>
                      <a:ext cx="7579687" cy="5756586"/>
                      <a:chOff x="-20012" y="164592"/>
                      <a:chExt cx="7579687" cy="5756586"/>
                    </a:xfrm>
                  </p:grpSpPr>
                  <p:grpSp>
                    <p:nvGrpSpPr>
                      <p:cNvPr id="51" name="Groupe 50">
                        <a:extLst>
                          <a:ext uri="{FF2B5EF4-FFF2-40B4-BE49-F238E27FC236}">
                            <a16:creationId xmlns:a16="http://schemas.microsoft.com/office/drawing/2014/main" id="{D1640081-96F9-F499-7100-6B081D14C8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0012" y="164592"/>
                        <a:ext cx="7579687" cy="5756586"/>
                        <a:chOff x="-20012" y="164592"/>
                        <a:chExt cx="7579687" cy="5756586"/>
                      </a:xfrm>
                    </p:grpSpPr>
                    <p:grpSp>
                      <p:nvGrpSpPr>
                        <p:cNvPr id="46" name="Groupe 45">
                          <a:extLst>
                            <a:ext uri="{FF2B5EF4-FFF2-40B4-BE49-F238E27FC236}">
                              <a16:creationId xmlns:a16="http://schemas.microsoft.com/office/drawing/2014/main" id="{3FE0EB31-4133-3D7C-1FB8-24C5DC2D64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6671" y="173736"/>
                          <a:ext cx="7566346" cy="5747442"/>
                          <a:chOff x="-6671" y="173736"/>
                          <a:chExt cx="7566346" cy="5747442"/>
                        </a:xfrm>
                      </p:grpSpPr>
                      <p:grpSp>
                        <p:nvGrpSpPr>
                          <p:cNvPr id="29" name="Groupe 28">
                            <a:extLst>
                              <a:ext uri="{FF2B5EF4-FFF2-40B4-BE49-F238E27FC236}">
                                <a16:creationId xmlns:a16="http://schemas.microsoft.com/office/drawing/2014/main" id="{ACA6B0A3-9A7A-9461-08BA-710DDBCFF9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6671" y="173736"/>
                            <a:ext cx="7566346" cy="5747442"/>
                            <a:chOff x="-6671" y="137160"/>
                            <a:chExt cx="7566346" cy="5747442"/>
                          </a:xfrm>
                        </p:grpSpPr>
                        <p:grpSp>
                          <p:nvGrpSpPr>
                            <p:cNvPr id="2" name="Groupe 1">
                              <a:extLst>
                                <a:ext uri="{FF2B5EF4-FFF2-40B4-BE49-F238E27FC236}">
                                  <a16:creationId xmlns:a16="http://schemas.microsoft.com/office/drawing/2014/main" id="{7E56712C-CC64-39E5-2102-F0B6D4520A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6671" y="137160"/>
                              <a:ext cx="7566346" cy="5747442"/>
                              <a:chOff x="-6671" y="0"/>
                              <a:chExt cx="7566346" cy="5747442"/>
                            </a:xfrm>
                          </p:grpSpPr>
                          <p:pic>
                            <p:nvPicPr>
                              <p:cNvPr id="5" name="Image 4">
                                <a:extLst>
                                  <a:ext uri="{FF2B5EF4-FFF2-40B4-BE49-F238E27FC236}">
                                    <a16:creationId xmlns:a16="http://schemas.microsoft.com/office/drawing/2014/main" id="{F1F6ED30-D464-E6A1-B86C-87558BE32DA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email"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0" y="0"/>
                                <a:ext cx="3779837" cy="283487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8" name="Image 7">
                                <a:extLst>
                                  <a:ext uri="{FF2B5EF4-FFF2-40B4-BE49-F238E27FC236}">
                                    <a16:creationId xmlns:a16="http://schemas.microsoft.com/office/drawing/2014/main" id="{B211B2EE-0CF0-5383-52D6-7C7D1CD7433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 cstate="email"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6508" y="0"/>
                                <a:ext cx="3773167" cy="2829874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5" name="Image 14">
                                <a:extLst>
                                  <a:ext uri="{FF2B5EF4-FFF2-40B4-BE49-F238E27FC236}">
                                    <a16:creationId xmlns:a16="http://schemas.microsoft.com/office/drawing/2014/main" id="{A7163007-CDD2-884E-8B21-8E8D95C1D06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 cstate="email"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-6671" y="2912564"/>
                                <a:ext cx="3779838" cy="283487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7" name="Image 16">
                                <a:extLst>
                                  <a:ext uri="{FF2B5EF4-FFF2-40B4-BE49-F238E27FC236}">
                                    <a16:creationId xmlns:a16="http://schemas.microsoft.com/office/drawing/2014/main" id="{3A469B00-D07E-B669-7095-E55EEEE6B54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 cstate="email"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6508" y="2912564"/>
                                <a:ext cx="3773166" cy="282987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cxnSp>
                          <p:nvCxnSpPr>
                            <p:cNvPr id="4" name="Connecteur droit avec flèche 3">
                              <a:extLst>
                                <a:ext uri="{FF2B5EF4-FFF2-40B4-BE49-F238E27FC236}">
                                  <a16:creationId xmlns:a16="http://schemas.microsoft.com/office/drawing/2014/main" id="{F8ADD7BA-207C-F68F-4636-920D76F1317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051560" y="877824"/>
                              <a:ext cx="1472184" cy="0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accent2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" name="Connecteur droit avec flèche 8">
                              <a:extLst>
                                <a:ext uri="{FF2B5EF4-FFF2-40B4-BE49-F238E27FC236}">
                                  <a16:creationId xmlns:a16="http://schemas.microsoft.com/office/drawing/2014/main" id="{050D47B7-7157-458D-53E1-6A978790DD41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 flipV="1">
                              <a:off x="1344168" y="521208"/>
                              <a:ext cx="301752" cy="36576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" name="Connecteur droit avec flèche 10">
                              <a:extLst>
                                <a:ext uri="{FF2B5EF4-FFF2-40B4-BE49-F238E27FC236}">
                                  <a16:creationId xmlns:a16="http://schemas.microsoft.com/office/drawing/2014/main" id="{CA8EA60C-2485-5899-63F3-70C3F0E15FB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2464308" y="1344168"/>
                              <a:ext cx="498348" cy="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" name="Ellipse 11">
                              <a:extLst>
                                <a:ext uri="{FF2B5EF4-FFF2-40B4-BE49-F238E27FC236}">
                                  <a16:creationId xmlns:a16="http://schemas.microsoft.com/office/drawing/2014/main" id="{6FF3037A-560A-03AA-0C95-E31486733F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52928" y="1810512"/>
                              <a:ext cx="292608" cy="512064"/>
                            </a:xfrm>
                            <a:prstGeom prst="ellipse">
                              <a:avLst/>
                            </a:prstGeom>
                            <a:noFill/>
                            <a:ln w="19050"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16" name="Connecteur droit avec flèche 15">
                              <a:extLst>
                                <a:ext uri="{FF2B5EF4-FFF2-40B4-BE49-F238E27FC236}">
                                  <a16:creationId xmlns:a16="http://schemas.microsoft.com/office/drawing/2014/main" id="{131815EC-E0E1-4E40-5DD1-B491D29F88F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1956816" y="1344168"/>
                              <a:ext cx="786384" cy="210312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chemeClr val="accent2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8" name="ZoneTexte 17">
                              <a:extLst>
                                <a:ext uri="{FF2B5EF4-FFF2-40B4-BE49-F238E27FC236}">
                                  <a16:creationId xmlns:a16="http://schemas.microsoft.com/office/drawing/2014/main" id="{A2715C70-0A63-414F-D144-0E0D8AFB03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523744" y="604504"/>
                              <a:ext cx="49834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NT</a:t>
                              </a:r>
                            </a:p>
                          </p:txBody>
                        </p:sp>
                        <p:sp>
                          <p:nvSpPr>
                            <p:cNvPr id="19" name="ZoneTexte 18">
                              <a:extLst>
                                <a:ext uri="{FF2B5EF4-FFF2-40B4-BE49-F238E27FC236}">
                                  <a16:creationId xmlns:a16="http://schemas.microsoft.com/office/drawing/2014/main" id="{FD62FD6B-42CC-98AE-0904-EE0553623F8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919065" y="1113901"/>
                              <a:ext cx="585216" cy="369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FC</a:t>
                              </a:r>
                            </a:p>
                          </p:txBody>
                        </p:sp>
                        <p:cxnSp>
                          <p:nvCxnSpPr>
                            <p:cNvPr id="21" name="Connecteur droit avec flèche 20">
                              <a:extLst>
                                <a:ext uri="{FF2B5EF4-FFF2-40B4-BE49-F238E27FC236}">
                                  <a16:creationId xmlns:a16="http://schemas.microsoft.com/office/drawing/2014/main" id="{37C906A7-B1CE-2515-C995-BD10CAB2696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145536" y="2066544"/>
                              <a:ext cx="279339" cy="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" name="ZoneTexte 23">
                              <a:extLst>
                                <a:ext uri="{FF2B5EF4-FFF2-40B4-BE49-F238E27FC236}">
                                  <a16:creationId xmlns:a16="http://schemas.microsoft.com/office/drawing/2014/main" id="{FB43F23E-57F2-8FBE-035C-C9924DA144F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42577" y="1810512"/>
                              <a:ext cx="443931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IH</a:t>
                              </a:r>
                            </a:p>
                          </p:txBody>
                        </p:sp>
                        <p:cxnSp>
                          <p:nvCxnSpPr>
                            <p:cNvPr id="26" name="Connecteur droit avec flèche 25">
                              <a:extLst>
                                <a:ext uri="{FF2B5EF4-FFF2-40B4-BE49-F238E27FC236}">
                                  <a16:creationId xmlns:a16="http://schemas.microsoft.com/office/drawing/2014/main" id="{1120A8DD-08A4-B96B-CCCE-EA705F27164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813816" y="2066544"/>
                              <a:ext cx="768096" cy="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accent2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8" name="ZoneTexte 27">
                              <a:extLst>
                                <a:ext uri="{FF2B5EF4-FFF2-40B4-BE49-F238E27FC236}">
                                  <a16:creationId xmlns:a16="http://schemas.microsoft.com/office/drawing/2014/main" id="{95F0A889-7BD5-D9A4-9143-1DE668B923D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0743" y="1881878"/>
                              <a:ext cx="512064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TD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31" name="Connecteur droit avec flèche 30">
                            <a:extLst>
                              <a:ext uri="{FF2B5EF4-FFF2-40B4-BE49-F238E27FC236}">
                                <a16:creationId xmlns:a16="http://schemas.microsoft.com/office/drawing/2014/main" id="{D968DDD5-E21A-C071-3E2F-B7D9BBB9B76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6208776" y="2103120"/>
                            <a:ext cx="722376" cy="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accent2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" name="ZoneTexte 32">
                            <a:extLst>
                              <a:ext uri="{FF2B5EF4-FFF2-40B4-BE49-F238E27FC236}">
                                <a16:creationId xmlns:a16="http://schemas.microsoft.com/office/drawing/2014/main" id="{5F7825A8-A48A-4DEC-2ADC-958974BFF9B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931152" y="1918454"/>
                            <a:ext cx="51206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NT</a:t>
                            </a:r>
                          </a:p>
                        </p:txBody>
                      </p:sp>
                      <p:cxnSp>
                        <p:nvCxnSpPr>
                          <p:cNvPr id="35" name="Connecteur droit avec flèche 34">
                            <a:extLst>
                              <a:ext uri="{FF2B5EF4-FFF2-40B4-BE49-F238E27FC236}">
                                <a16:creationId xmlns:a16="http://schemas.microsoft.com/office/drawing/2014/main" id="{3A95830E-3C98-2659-7171-375536C6C0F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5980176" y="1261872"/>
                            <a:ext cx="950976" cy="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accent2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7" name="ZoneTexte 36">
                            <a:extLst>
                              <a:ext uri="{FF2B5EF4-FFF2-40B4-BE49-F238E27FC236}">
                                <a16:creationId xmlns:a16="http://schemas.microsoft.com/office/drawing/2014/main" id="{6C855FF2-276D-CF95-38E3-3EC965BB76D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48856" y="1010412"/>
                            <a:ext cx="66751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RLB</a:t>
                            </a:r>
                          </a:p>
                        </p:txBody>
                      </p:sp>
                      <p:cxnSp>
                        <p:nvCxnSpPr>
                          <p:cNvPr id="39" name="Connecteur droit avec flèche 38">
                            <a:extLst>
                              <a:ext uri="{FF2B5EF4-FFF2-40B4-BE49-F238E27FC236}">
                                <a16:creationId xmlns:a16="http://schemas.microsoft.com/office/drawing/2014/main" id="{71B7BFDC-9DC4-9B9C-FEBC-7E807D43656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5568696" y="1746504"/>
                            <a:ext cx="1362456" cy="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accent2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0" name="ZoneTexte 39">
                            <a:extLst>
                              <a:ext uri="{FF2B5EF4-FFF2-40B4-BE49-F238E27FC236}">
                                <a16:creationId xmlns:a16="http://schemas.microsoft.com/office/drawing/2014/main" id="{65B4EF7D-95B9-3454-DB45-325FBECEAA1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92103" y="1545750"/>
                            <a:ext cx="58521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LT</a:t>
                            </a:r>
                          </a:p>
                        </p:txBody>
                      </p:sp>
                      <p:sp>
                        <p:nvSpPr>
                          <p:cNvPr id="41" name="Ellipse 40">
                            <a:extLst>
                              <a:ext uri="{FF2B5EF4-FFF2-40B4-BE49-F238E27FC236}">
                                <a16:creationId xmlns:a16="http://schemas.microsoft.com/office/drawing/2014/main" id="{9F5B8347-EADE-16C6-A204-DD8F9FB81B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61304" y="2359152"/>
                            <a:ext cx="438912" cy="411477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accent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cxnSp>
                        <p:nvCxnSpPr>
                          <p:cNvPr id="43" name="Connecteur droit avec flèche 42">
                            <a:extLst>
                              <a:ext uri="{FF2B5EF4-FFF2-40B4-BE49-F238E27FC236}">
                                <a16:creationId xmlns:a16="http://schemas.microsoft.com/office/drawing/2014/main" id="{6FA23E1B-5785-815C-CA17-F1F7F881066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6300216" y="2542032"/>
                            <a:ext cx="630936" cy="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5" name="ZoneTexte 44">
                            <a:extLst>
                              <a:ext uri="{FF2B5EF4-FFF2-40B4-BE49-F238E27FC236}">
                                <a16:creationId xmlns:a16="http://schemas.microsoft.com/office/drawing/2014/main" id="{DA228DB8-3A70-9BAA-7ECC-F2D801BEB9A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892103" y="2359152"/>
                            <a:ext cx="55111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RE</a:t>
                            </a:r>
                          </a:p>
                        </p:txBody>
                      </p:sp>
                    </p:grpSp>
                    <p:sp>
                      <p:nvSpPr>
                        <p:cNvPr id="47" name="ZoneTexte 46">
                          <a:extLst>
                            <a:ext uri="{FF2B5EF4-FFF2-40B4-BE49-F238E27FC236}">
                              <a16:creationId xmlns:a16="http://schemas.microsoft.com/office/drawing/2014/main" id="{8A3A1608-34A0-E249-FF40-8FE38383A0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0" y="164592"/>
                          <a:ext cx="360743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48" name="ZoneTexte 47">
                          <a:extLst>
                            <a:ext uri="{FF2B5EF4-FFF2-40B4-BE49-F238E27FC236}">
                              <a16:creationId xmlns:a16="http://schemas.microsoft.com/office/drawing/2014/main" id="{090E6F7B-3882-BC09-A110-1B941227E6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73167" y="164592"/>
                          <a:ext cx="360743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49" name="ZoneTexte 48">
                          <a:extLst>
                            <a:ext uri="{FF2B5EF4-FFF2-40B4-BE49-F238E27FC236}">
                              <a16:creationId xmlns:a16="http://schemas.microsoft.com/office/drawing/2014/main" id="{BA78A72B-0104-1E84-36E2-F09585CA9E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20012" y="3086300"/>
                          <a:ext cx="360743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50" name="ZoneTexte 49">
                          <a:extLst>
                            <a:ext uri="{FF2B5EF4-FFF2-40B4-BE49-F238E27FC236}">
                              <a16:creationId xmlns:a16="http://schemas.microsoft.com/office/drawing/2014/main" id="{AB6C0010-8338-E94F-F311-5D010CF560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86508" y="3069218"/>
                          <a:ext cx="360743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p:txBody>
                    </p:sp>
                  </p:grpSp>
                  <p:sp>
                    <p:nvSpPr>
                      <p:cNvPr id="52" name="ZoneTexte 51">
                        <a:extLst>
                          <a:ext uri="{FF2B5EF4-FFF2-40B4-BE49-F238E27FC236}">
                            <a16:creationId xmlns:a16="http://schemas.microsoft.com/office/drawing/2014/main" id="{7D677D61-DF04-DFB7-4CB8-F2B00DDD5D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9924" y="557784"/>
                        <a:ext cx="4709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TI</a:t>
                        </a:r>
                      </a:p>
                    </p:txBody>
                  </p:sp>
                </p:grpSp>
                <p:sp>
                  <p:nvSpPr>
                    <p:cNvPr id="54" name="ZoneTexte 53">
                      <a:extLst>
                        <a:ext uri="{FF2B5EF4-FFF2-40B4-BE49-F238E27FC236}">
                          <a16:creationId xmlns:a16="http://schemas.microsoft.com/office/drawing/2014/main" id="{2375A7BF-40C6-75C0-E415-8058F7692C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816" y="3557016"/>
                      <a:ext cx="5303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</a:p>
                  </p:txBody>
                </p:sp>
                <p:cxnSp>
                  <p:nvCxnSpPr>
                    <p:cNvPr id="56" name="Connecteur droit avec flèche 55">
                      <a:extLst>
                        <a:ext uri="{FF2B5EF4-FFF2-40B4-BE49-F238E27FC236}">
                          <a16:creationId xmlns:a16="http://schemas.microsoft.com/office/drawing/2014/main" id="{BACE2F70-9B67-563F-A0D0-87F30D594D6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828800" y="4855464"/>
                      <a:ext cx="77724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avec flèche 57">
                      <a:extLst>
                        <a:ext uri="{FF2B5EF4-FFF2-40B4-BE49-F238E27FC236}">
                          <a16:creationId xmlns:a16="http://schemas.microsoft.com/office/drawing/2014/main" id="{9C1E0AD8-4C78-8443-AAE7-D32EFE61B9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344168" y="4855464"/>
                      <a:ext cx="804672" cy="59436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eur droit avec flèche 59">
                      <a:extLst>
                        <a:ext uri="{FF2B5EF4-FFF2-40B4-BE49-F238E27FC236}">
                          <a16:creationId xmlns:a16="http://schemas.microsoft.com/office/drawing/2014/main" id="{93FB5777-C4EB-8BFE-92EC-0ACBDC00A0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45920" y="3848662"/>
                      <a:ext cx="1376172" cy="18384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Connecteur droit avec flèche 61">
                      <a:extLst>
                        <a:ext uri="{FF2B5EF4-FFF2-40B4-BE49-F238E27FC236}">
                          <a16:creationId xmlns:a16="http://schemas.microsoft.com/office/drawing/2014/main" id="{FE92329F-988D-7332-5224-EC7D438790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340864" y="3926348"/>
                      <a:ext cx="265176" cy="18384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>
                      <a:extLst>
                        <a:ext uri="{FF2B5EF4-FFF2-40B4-BE49-F238E27FC236}">
                          <a16:creationId xmlns:a16="http://schemas.microsoft.com/office/drawing/2014/main" id="{831BD918-548F-AA23-F039-9597776F1C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99232" y="3634702"/>
                      <a:ext cx="5303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</a:p>
                  </p:txBody>
                </p:sp>
              </p:grpSp>
              <p:sp>
                <p:nvSpPr>
                  <p:cNvPr id="68" name="Ellipse 67">
                    <a:extLst>
                      <a:ext uri="{FF2B5EF4-FFF2-40B4-BE49-F238E27FC236}">
                        <a16:creationId xmlns:a16="http://schemas.microsoft.com/office/drawing/2014/main" id="{70F47FBE-371A-3FAE-C7D0-E13E794AE1A8}"/>
                      </a:ext>
                    </a:extLst>
                  </p:cNvPr>
                  <p:cNvSpPr/>
                  <p:nvPr/>
                </p:nvSpPr>
                <p:spPr>
                  <a:xfrm>
                    <a:off x="4654296" y="3977640"/>
                    <a:ext cx="310896" cy="62179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0" name="Connecteur droit avec flèche 69">
                    <a:extLst>
                      <a:ext uri="{FF2B5EF4-FFF2-40B4-BE49-F238E27FC236}">
                        <a16:creationId xmlns:a16="http://schemas.microsoft.com/office/drawing/2014/main" id="{2E54C4B5-4DDB-BF5E-F23E-8D54F8E5F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65192" y="4288536"/>
                    <a:ext cx="1335024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cteur droit avec flèche 72">
                    <a:extLst>
                      <a:ext uri="{FF2B5EF4-FFF2-40B4-BE49-F238E27FC236}">
                        <a16:creationId xmlns:a16="http://schemas.microsoft.com/office/drawing/2014/main" id="{AAA956F1-1963-E2D7-754B-4DC14E12849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10328" y="4791456"/>
                    <a:ext cx="1316736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avec flèche 75">
                    <a:extLst>
                      <a:ext uri="{FF2B5EF4-FFF2-40B4-BE49-F238E27FC236}">
                        <a16:creationId xmlns:a16="http://schemas.microsoft.com/office/drawing/2014/main" id="{6E90ED07-39BC-F4E0-3F11-5E986FCC41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54296" y="5129784"/>
                    <a:ext cx="1659261" cy="0"/>
                  </a:xfrm>
                  <a:prstGeom prst="straightConnector1">
                    <a:avLst/>
                  </a:prstGeom>
                  <a:ln w="1905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ZoneTexte 78">
                    <a:extLst>
                      <a:ext uri="{FF2B5EF4-FFF2-40B4-BE49-F238E27FC236}">
                        <a16:creationId xmlns:a16="http://schemas.microsoft.com/office/drawing/2014/main" id="{99904C5C-D6E3-C163-32C4-CBE566C22E5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346" y="4581145"/>
                    <a:ext cx="5394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LT</a:t>
                    </a:r>
                  </a:p>
                </p:txBody>
              </p:sp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75DB2A6B-EDE4-E2A9-F0B9-169BFF358877}"/>
                      </a:ext>
                    </a:extLst>
                  </p:cNvPr>
                  <p:cNvSpPr txBox="1"/>
                  <p:nvPr/>
                </p:nvSpPr>
                <p:spPr>
                  <a:xfrm>
                    <a:off x="6313557" y="4950477"/>
                    <a:ext cx="6450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DC</a:t>
                    </a:r>
                  </a:p>
                </p:txBody>
              </p:sp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0128EFD8-5523-8BE0-FFED-CE477D5041FA}"/>
                      </a:ext>
                    </a:extLst>
                  </p:cNvPr>
                  <p:cNvSpPr txBox="1"/>
                  <p:nvPr/>
                </p:nvSpPr>
                <p:spPr>
                  <a:xfrm>
                    <a:off x="4142304" y="3390638"/>
                    <a:ext cx="448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</a:t>
                    </a:r>
                  </a:p>
                </p:txBody>
              </p:sp>
              <p:cxnSp>
                <p:nvCxnSpPr>
                  <p:cNvPr id="83" name="Connecteur droit avec flèche 82">
                    <a:extLst>
                      <a:ext uri="{FF2B5EF4-FFF2-40B4-BE49-F238E27FC236}">
                        <a16:creationId xmlns:a16="http://schemas.microsoft.com/office/drawing/2014/main" id="{BFF77583-7687-5AFE-C807-BCE56A26D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83926" y="3511296"/>
                    <a:ext cx="1113470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60A1AF85-6616-56F5-347D-04080CF9CF9C}"/>
                      </a:ext>
                    </a:extLst>
                  </p:cNvPr>
                  <p:cNvSpPr txBox="1"/>
                  <p:nvPr/>
                </p:nvSpPr>
                <p:spPr>
                  <a:xfrm>
                    <a:off x="6594795" y="3245335"/>
                    <a:ext cx="6880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NT</a:t>
                    </a:r>
                  </a:p>
                </p:txBody>
              </p:sp>
            </p:grpSp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6281A937-4940-C4D9-22BF-304350A451F1}"/>
                    </a:ext>
                  </a:extLst>
                </p:cNvPr>
                <p:cNvSpPr txBox="1"/>
                <p:nvPr/>
              </p:nvSpPr>
              <p:spPr>
                <a:xfrm>
                  <a:off x="6341850" y="3812010"/>
                  <a:ext cx="517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</a:t>
                  </a:r>
                </a:p>
              </p:txBody>
            </p:sp>
          </p:grpSp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BC753A2-CAF5-ABA2-0694-C994BDB50E75}"/>
                  </a:ext>
                </a:extLst>
              </p:cNvPr>
              <p:cNvCxnSpPr/>
              <p:nvPr/>
            </p:nvCxnSpPr>
            <p:spPr>
              <a:xfrm flipH="1">
                <a:off x="6080760" y="4325112"/>
                <a:ext cx="821348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8FED6E5-79F8-857F-E1A5-1531407613CF}"/>
                  </a:ext>
                </a:extLst>
              </p:cNvPr>
              <p:cNvSpPr txBox="1"/>
              <p:nvPr/>
            </p:nvSpPr>
            <p:spPr>
              <a:xfrm>
                <a:off x="6874676" y="4134655"/>
                <a:ext cx="517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539ACA9-B4EC-1F4A-1307-064EBF783D0D}"/>
                </a:ext>
              </a:extLst>
            </p:cNvPr>
            <p:cNvSpPr txBox="1"/>
            <p:nvPr/>
          </p:nvSpPr>
          <p:spPr>
            <a:xfrm>
              <a:off x="2579054" y="4503987"/>
              <a:ext cx="547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9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>
            <a:extLst>
              <a:ext uri="{FF2B5EF4-FFF2-40B4-BE49-F238E27FC236}">
                <a16:creationId xmlns:a16="http://schemas.microsoft.com/office/drawing/2014/main" id="{C77D972E-BFB6-0327-1386-D5D32AD0C93B}"/>
              </a:ext>
            </a:extLst>
          </p:cNvPr>
          <p:cNvSpPr txBox="1"/>
          <p:nvPr/>
        </p:nvSpPr>
        <p:spPr>
          <a:xfrm>
            <a:off x="2880795" y="1135749"/>
            <a:ext cx="60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2FE635-82B7-8B75-B5AE-9B68588A4AAE}"/>
              </a:ext>
            </a:extLst>
          </p:cNvPr>
          <p:cNvCxnSpPr/>
          <p:nvPr/>
        </p:nvCxnSpPr>
        <p:spPr>
          <a:xfrm flipH="1" flipV="1">
            <a:off x="711564" y="3968496"/>
            <a:ext cx="1290972" cy="64008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5854178-6AC3-34D0-A372-B786F2371885}"/>
              </a:ext>
            </a:extLst>
          </p:cNvPr>
          <p:cNvGrpSpPr/>
          <p:nvPr/>
        </p:nvGrpSpPr>
        <p:grpSpPr>
          <a:xfrm>
            <a:off x="0" y="-24892"/>
            <a:ext cx="7742576" cy="5821699"/>
            <a:chOff x="0" y="0"/>
            <a:chExt cx="7742576" cy="5821699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0E82842-B272-6699-9CBC-707E0B407006}"/>
                </a:ext>
              </a:extLst>
            </p:cNvPr>
            <p:cNvGrpSpPr/>
            <p:nvPr/>
          </p:nvGrpSpPr>
          <p:grpSpPr>
            <a:xfrm>
              <a:off x="0" y="0"/>
              <a:ext cx="7742576" cy="5821699"/>
              <a:chOff x="0" y="0"/>
              <a:chExt cx="7742576" cy="5821699"/>
            </a:xfrm>
          </p:grpSpPr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1022A245-3BD7-3CB6-9842-A0133924583E}"/>
                  </a:ext>
                </a:extLst>
              </p:cNvPr>
              <p:cNvGrpSpPr/>
              <p:nvPr/>
            </p:nvGrpSpPr>
            <p:grpSpPr>
              <a:xfrm>
                <a:off x="0" y="0"/>
                <a:ext cx="7742576" cy="5821699"/>
                <a:chOff x="0" y="0"/>
                <a:chExt cx="7742576" cy="5821699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81F19026-BF13-9B38-8A48-CB1B6F1C116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7742576" cy="5821699"/>
                  <a:chOff x="-17448" y="0"/>
                  <a:chExt cx="7742576" cy="5821699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CE7CAD34-C1F3-3943-69C5-3575EE158874}"/>
                      </a:ext>
                    </a:extLst>
                  </p:cNvPr>
                  <p:cNvGrpSpPr/>
                  <p:nvPr/>
                </p:nvGrpSpPr>
                <p:grpSpPr>
                  <a:xfrm>
                    <a:off x="-17448" y="0"/>
                    <a:ext cx="7742576" cy="5821699"/>
                    <a:chOff x="-39875" y="404486"/>
                    <a:chExt cx="7742576" cy="5821699"/>
                  </a:xfrm>
                </p:grpSpPr>
                <p:grpSp>
                  <p:nvGrpSpPr>
                    <p:cNvPr id="7" name="Groupe 6">
                      <a:extLst>
                        <a:ext uri="{FF2B5EF4-FFF2-40B4-BE49-F238E27FC236}">
                          <a16:creationId xmlns:a16="http://schemas.microsoft.com/office/drawing/2014/main" id="{7E8CACCA-937C-9D9A-EAE6-2CE16C0BCD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875" y="457200"/>
                      <a:ext cx="7599550" cy="5768985"/>
                      <a:chOff x="-39875" y="457200"/>
                      <a:chExt cx="7599550" cy="5768985"/>
                    </a:xfrm>
                  </p:grpSpPr>
                  <p:grpSp>
                    <p:nvGrpSpPr>
                      <p:cNvPr id="35" name="Groupe 34">
                        <a:extLst>
                          <a:ext uri="{FF2B5EF4-FFF2-40B4-BE49-F238E27FC236}">
                            <a16:creationId xmlns:a16="http://schemas.microsoft.com/office/drawing/2014/main" id="{C30F66E7-7029-7185-2393-1D0434C6D9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875" y="457200"/>
                        <a:ext cx="7599550" cy="5768985"/>
                        <a:chOff x="-24924" y="155448"/>
                        <a:chExt cx="7599550" cy="5768985"/>
                      </a:xfrm>
                    </p:grpSpPr>
                    <p:grpSp>
                      <p:nvGrpSpPr>
                        <p:cNvPr id="9" name="Groupe 8">
                          <a:extLst>
                            <a:ext uri="{FF2B5EF4-FFF2-40B4-BE49-F238E27FC236}">
                              <a16:creationId xmlns:a16="http://schemas.microsoft.com/office/drawing/2014/main" id="{F4BE0F8F-FCD3-9F94-847E-EAF702F3C6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476" y="155448"/>
                          <a:ext cx="7582102" cy="5768985"/>
                          <a:chOff x="-7476" y="155448"/>
                          <a:chExt cx="7582102" cy="5768985"/>
                        </a:xfrm>
                      </p:grpSpPr>
                      <p:pic>
                        <p:nvPicPr>
                          <p:cNvPr id="21" name="Image 20">
                            <a:extLst>
                              <a:ext uri="{FF2B5EF4-FFF2-40B4-BE49-F238E27FC236}">
                                <a16:creationId xmlns:a16="http://schemas.microsoft.com/office/drawing/2014/main" id="{0C0D7D50-A42C-BBCC-6968-7F58E306BBC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 cstate="email"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89804" y="3085817"/>
                            <a:ext cx="3784822" cy="2838616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8" name="Groupe 7">
                            <a:extLst>
                              <a:ext uri="{FF2B5EF4-FFF2-40B4-BE49-F238E27FC236}">
                                <a16:creationId xmlns:a16="http://schemas.microsoft.com/office/drawing/2014/main" id="{F408051F-79D7-FE5F-D239-7C2C8345C4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7476" y="155448"/>
                            <a:ext cx="7574625" cy="5768985"/>
                            <a:chOff x="1" y="155448"/>
                            <a:chExt cx="7574625" cy="5768985"/>
                          </a:xfrm>
                        </p:grpSpPr>
                        <p:pic>
                          <p:nvPicPr>
                            <p:cNvPr id="15" name="Image 14">
                              <a:extLst>
                                <a:ext uri="{FF2B5EF4-FFF2-40B4-BE49-F238E27FC236}">
                                  <a16:creationId xmlns:a16="http://schemas.microsoft.com/office/drawing/2014/main" id="{49FE3A7F-6F41-AEB6-73C2-C8A6C1676CA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 cstate="email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" y="155448"/>
                              <a:ext cx="3784822" cy="2838616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" name="Image 16">
                              <a:extLst>
                                <a:ext uri="{FF2B5EF4-FFF2-40B4-BE49-F238E27FC236}">
                                  <a16:creationId xmlns:a16="http://schemas.microsoft.com/office/drawing/2014/main" id="{C9ED9365-2081-0E23-B736-797618D7B10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email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9805" y="155448"/>
                              <a:ext cx="3784821" cy="2838616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" name="Image 18">
                              <a:extLst>
                                <a:ext uri="{FF2B5EF4-FFF2-40B4-BE49-F238E27FC236}">
                                  <a16:creationId xmlns:a16="http://schemas.microsoft.com/office/drawing/2014/main" id="{76AF5A8D-CE97-DFA6-72E4-51803E96A48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 cstate="email"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" y="3085817"/>
                              <a:ext cx="3784821" cy="2838616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sp>
                      <p:nvSpPr>
                        <p:cNvPr id="2" name="ZoneTexte 1">
                          <a:extLst>
                            <a:ext uri="{FF2B5EF4-FFF2-40B4-BE49-F238E27FC236}">
                              <a16:creationId xmlns:a16="http://schemas.microsoft.com/office/drawing/2014/main" id="{82E67756-BABC-394A-0EDB-93CDA19B248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0" y="155448"/>
                          <a:ext cx="270344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3" name="ZoneTexte 2">
                          <a:extLst>
                            <a:ext uri="{FF2B5EF4-FFF2-40B4-BE49-F238E27FC236}">
                              <a16:creationId xmlns:a16="http://schemas.microsoft.com/office/drawing/2014/main" id="{03008B42-2636-9099-7617-BA33C1CE89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74852" y="155448"/>
                          <a:ext cx="270344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4" name="ZoneTexte 3">
                          <a:extLst>
                            <a:ext uri="{FF2B5EF4-FFF2-40B4-BE49-F238E27FC236}">
                              <a16:creationId xmlns:a16="http://schemas.microsoft.com/office/drawing/2014/main" id="{545A18B4-DFBE-68CD-46B1-844B47B742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24924" y="3085817"/>
                          <a:ext cx="270344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5" name="ZoneTexte 4">
                          <a:extLst>
                            <a:ext uri="{FF2B5EF4-FFF2-40B4-BE49-F238E27FC236}">
                              <a16:creationId xmlns:a16="http://schemas.microsoft.com/office/drawing/2014/main" id="{B988BFC3-E826-BBA0-D690-EC4ECFB874A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74851" y="3085817"/>
                          <a:ext cx="270344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p:txBody>
                    </p:sp>
                    <p:cxnSp>
                      <p:nvCxnSpPr>
                        <p:cNvPr id="11" name="Connecteur droit avec flèche 10">
                          <a:extLst>
                            <a:ext uri="{FF2B5EF4-FFF2-40B4-BE49-F238E27FC236}">
                              <a16:creationId xmlns:a16="http://schemas.microsoft.com/office/drawing/2014/main" id="{24495056-682D-DDC6-FEC8-43BACB3A962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1884934" y="2340864"/>
                          <a:ext cx="1088136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" name="Connecteur droit avec flèche 12">
                          <a:extLst>
                            <a:ext uri="{FF2B5EF4-FFF2-40B4-BE49-F238E27FC236}">
                              <a16:creationId xmlns:a16="http://schemas.microsoft.com/office/drawing/2014/main" id="{AC611E34-6FC8-175E-1148-6EB2312CB4F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 flipV="1">
                          <a:off x="2075688" y="2039112"/>
                          <a:ext cx="420624" cy="3200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" name="ZoneTexte 13">
                          <a:extLst>
                            <a:ext uri="{FF2B5EF4-FFF2-40B4-BE49-F238E27FC236}">
                              <a16:creationId xmlns:a16="http://schemas.microsoft.com/office/drawing/2014/main" id="{76D86E9A-E0CA-A6B0-3477-B964346CA5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59989" y="2156198"/>
                          <a:ext cx="5029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TD</a:t>
                          </a:r>
                        </a:p>
                      </p:txBody>
                    </p:sp>
                    <p:cxnSp>
                      <p:nvCxnSpPr>
                        <p:cNvPr id="18" name="Connecteur droit avec flèche 17">
                          <a:extLst>
                            <a:ext uri="{FF2B5EF4-FFF2-40B4-BE49-F238E27FC236}">
                              <a16:creationId xmlns:a16="http://schemas.microsoft.com/office/drawing/2014/main" id="{0CA87611-1543-8A39-B612-922ECE8EAC6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429002" y="941832"/>
                          <a:ext cx="544068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" name="ZoneTexte 21">
                          <a:extLst>
                            <a:ext uri="{FF2B5EF4-FFF2-40B4-BE49-F238E27FC236}">
                              <a16:creationId xmlns:a16="http://schemas.microsoft.com/office/drawing/2014/main" id="{6F13C1CB-42B1-0440-FE9B-068AB06AF1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1089" y="757166"/>
                          <a:ext cx="5029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</a:t>
                          </a:r>
                        </a:p>
                      </p:txBody>
                    </p:sp>
                    <p:cxnSp>
                      <p:nvCxnSpPr>
                        <p:cNvPr id="24" name="Connecteur droit avec flèche 23">
                          <a:extLst>
                            <a:ext uri="{FF2B5EF4-FFF2-40B4-BE49-F238E27FC236}">
                              <a16:creationId xmlns:a16="http://schemas.microsoft.com/office/drawing/2014/main" id="{0A94968D-46BF-F5A7-7D25-5D23725C7DE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600200" y="340114"/>
                          <a:ext cx="1330889" cy="12824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6" name="ZoneTexte 25">
                          <a:extLst>
                            <a:ext uri="{FF2B5EF4-FFF2-40B4-BE49-F238E27FC236}">
                              <a16:creationId xmlns:a16="http://schemas.microsoft.com/office/drawing/2014/main" id="{F8210CF6-B23F-E292-3154-BF88D35DEF3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14495" y="155448"/>
                          <a:ext cx="5361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</a:t>
                          </a:r>
                        </a:p>
                      </p:txBody>
                    </p:sp>
                    <p:cxnSp>
                      <p:nvCxnSpPr>
                        <p:cNvPr id="28" name="Connecteur droit avec flèche 27">
                          <a:extLst>
                            <a:ext uri="{FF2B5EF4-FFF2-40B4-BE49-F238E27FC236}">
                              <a16:creationId xmlns:a16="http://schemas.microsoft.com/office/drawing/2014/main" id="{94FED913-DA5B-50DC-E43F-8297C94DED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280160" y="1344168"/>
                          <a:ext cx="1692910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Connecteur droit avec flèche 31">
                          <a:extLst>
                            <a:ext uri="{FF2B5EF4-FFF2-40B4-BE49-F238E27FC236}">
                              <a16:creationId xmlns:a16="http://schemas.microsoft.com/office/drawing/2014/main" id="{26974CEA-E0A7-B844-D4C2-675E5B311A8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 flipV="1">
                          <a:off x="704088" y="757166"/>
                          <a:ext cx="1180846" cy="563249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" name="ZoneTexte 5">
                        <a:extLst>
                          <a:ext uri="{FF2B5EF4-FFF2-40B4-BE49-F238E27FC236}">
                            <a16:creationId xmlns:a16="http://schemas.microsoft.com/office/drawing/2014/main" id="{D72A33A3-BEFA-C4A4-1901-9F69B03A51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5038" y="1437713"/>
                        <a:ext cx="502920" cy="3693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NT</a:t>
                        </a:r>
                      </a:p>
                    </p:txBody>
                  </p:sp>
                </p:grpSp>
                <p:sp>
                  <p:nvSpPr>
                    <p:cNvPr id="10" name="ZoneTexte 9">
                      <a:extLst>
                        <a:ext uri="{FF2B5EF4-FFF2-40B4-BE49-F238E27FC236}">
                          <a16:creationId xmlns:a16="http://schemas.microsoft.com/office/drawing/2014/main" id="{A249B516-4B47-0E90-5440-1C308F4697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82312" y="2827282"/>
                      <a:ext cx="4846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</a:p>
                  </p:txBody>
                </p:sp>
                <p:cxnSp>
                  <p:nvCxnSpPr>
                    <p:cNvPr id="16" name="Connecteur droit avec flèche 15">
                      <a:extLst>
                        <a:ext uri="{FF2B5EF4-FFF2-40B4-BE49-F238E27FC236}">
                          <a16:creationId xmlns:a16="http://schemas.microsoft.com/office/drawing/2014/main" id="{906A7B4B-36B9-B55C-14FE-6EAB58C7A4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57316" y="592574"/>
                      <a:ext cx="978408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ZoneTexte 22">
                      <a:extLst>
                        <a:ext uri="{FF2B5EF4-FFF2-40B4-BE49-F238E27FC236}">
                          <a16:creationId xmlns:a16="http://schemas.microsoft.com/office/drawing/2014/main" id="{FAEA2874-D2B8-15FC-9E24-43E8534E7B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1152" y="404486"/>
                      <a:ext cx="493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</a:p>
                  </p:txBody>
                </p:sp>
                <p:sp>
                  <p:nvSpPr>
                    <p:cNvPr id="25" name="Ellipse 24">
                      <a:extLst>
                        <a:ext uri="{FF2B5EF4-FFF2-40B4-BE49-F238E27FC236}">
                          <a16:creationId xmlns:a16="http://schemas.microsoft.com/office/drawing/2014/main" id="{429EAA98-E7D7-04CE-3D17-A49C48AD1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6520" y="2642615"/>
                      <a:ext cx="484632" cy="369332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29" name="Connecteur droit avec flèche 28">
                      <a:extLst>
                        <a:ext uri="{FF2B5EF4-FFF2-40B4-BE49-F238E27FC236}">
                          <a16:creationId xmlns:a16="http://schemas.microsoft.com/office/drawing/2014/main" id="{CD475B5F-1AF0-9F02-5C2C-54B1B1D8D3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31152" y="2827282"/>
                      <a:ext cx="32004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avec flèche 32">
                      <a:extLst>
                        <a:ext uri="{FF2B5EF4-FFF2-40B4-BE49-F238E27FC236}">
                          <a16:creationId xmlns:a16="http://schemas.microsoft.com/office/drawing/2014/main" id="{EAA0AA2F-46E6-9A42-4A60-7B41D5308FB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217920" y="1719072"/>
                      <a:ext cx="88068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Connecteur droit avec flèche 35">
                      <a:extLst>
                        <a:ext uri="{FF2B5EF4-FFF2-40B4-BE49-F238E27FC236}">
                          <a16:creationId xmlns:a16="http://schemas.microsoft.com/office/drawing/2014/main" id="{931B5000-0126-2174-4242-2E5C1326F6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17920" y="2358746"/>
                      <a:ext cx="880681" cy="1639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Connecteur droit avec flèche 38">
                      <a:extLst>
                        <a:ext uri="{FF2B5EF4-FFF2-40B4-BE49-F238E27FC236}">
                          <a16:creationId xmlns:a16="http://schemas.microsoft.com/office/drawing/2014/main" id="{889C17FB-7A29-BA43-0C2F-42FB3AFA740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398264" y="2091190"/>
                      <a:ext cx="2259996" cy="267556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cteur droit avec flèche 41">
                      <a:extLst>
                        <a:ext uri="{FF2B5EF4-FFF2-40B4-BE49-F238E27FC236}">
                          <a16:creationId xmlns:a16="http://schemas.microsoft.com/office/drawing/2014/main" id="{1E16288C-72C0-1A07-83EE-24858010DC4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477420" y="1243584"/>
                      <a:ext cx="1393118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onnecteur droit avec flèche 43">
                      <a:extLst>
                        <a:ext uri="{FF2B5EF4-FFF2-40B4-BE49-F238E27FC236}">
                          <a16:creationId xmlns:a16="http://schemas.microsoft.com/office/drawing/2014/main" id="{4542CDBD-1792-0827-0BEA-930191E1F01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957316" y="826532"/>
                      <a:ext cx="973836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avec flèche 45">
                      <a:extLst>
                        <a:ext uri="{FF2B5EF4-FFF2-40B4-BE49-F238E27FC236}">
                          <a16:creationId xmlns:a16="http://schemas.microsoft.com/office/drawing/2014/main" id="{C90387DC-6257-0DA7-9C4B-B94CEDAAD0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514134" y="826532"/>
                      <a:ext cx="1804370" cy="424004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>
                      <a:extLst>
                        <a:ext uri="{FF2B5EF4-FFF2-40B4-BE49-F238E27FC236}">
                          <a16:creationId xmlns:a16="http://schemas.microsoft.com/office/drawing/2014/main" id="{56D626A2-49F6-04B0-2E88-847435D878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70538" y="667149"/>
                      <a:ext cx="6816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FCA</a:t>
                      </a:r>
                    </a:p>
                  </p:txBody>
                </p:sp>
                <p:sp>
                  <p:nvSpPr>
                    <p:cNvPr id="49" name="ZoneTexte 48">
                      <a:extLst>
                        <a:ext uri="{FF2B5EF4-FFF2-40B4-BE49-F238E27FC236}">
                          <a16:creationId xmlns:a16="http://schemas.microsoft.com/office/drawing/2014/main" id="{A14B2315-74B0-0A8F-2E4E-3ACADBD345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70538" y="1058918"/>
                      <a:ext cx="6816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RLB</a:t>
                      </a:r>
                    </a:p>
                  </p:txBody>
                </p:sp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F217CCD2-311F-6301-3FF1-2C3C83879C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3447" y="1534406"/>
                      <a:ext cx="5462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</a:p>
                  </p:txBody>
                </p:sp>
                <p:sp>
                  <p:nvSpPr>
                    <p:cNvPr id="52" name="ZoneTexte 51">
                      <a:extLst>
                        <a:ext uri="{FF2B5EF4-FFF2-40B4-BE49-F238E27FC236}">
                          <a16:creationId xmlns:a16="http://schemas.microsoft.com/office/drawing/2014/main" id="{11E0C155-D494-3099-D7DC-255612CAE4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3447" y="2174080"/>
                      <a:ext cx="5462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</a:p>
                  </p:txBody>
                </p:sp>
                <p:sp>
                  <p:nvSpPr>
                    <p:cNvPr id="54" name="ZoneTexte 53">
                      <a:extLst>
                        <a:ext uri="{FF2B5EF4-FFF2-40B4-BE49-F238E27FC236}">
                          <a16:creationId xmlns:a16="http://schemas.microsoft.com/office/drawing/2014/main" id="{92229D5D-BF87-6104-52D1-A439FAED77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3950" y="2660904"/>
                      <a:ext cx="538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</a:p>
                  </p:txBody>
                </p:sp>
              </p:grpSp>
              <p:cxnSp>
                <p:nvCxnSpPr>
                  <p:cNvPr id="57" name="Connecteur droit avec flèche 56">
                    <a:extLst>
                      <a:ext uri="{FF2B5EF4-FFF2-40B4-BE49-F238E27FC236}">
                        <a16:creationId xmlns:a16="http://schemas.microsoft.com/office/drawing/2014/main" id="{A5D75D69-C071-2ACF-12C4-CA0CCD9E7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80744" y="3438144"/>
                    <a:ext cx="1586721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necteur droit avec flèche 59">
                    <a:extLst>
                      <a:ext uri="{FF2B5EF4-FFF2-40B4-BE49-F238E27FC236}">
                        <a16:creationId xmlns:a16="http://schemas.microsoft.com/office/drawing/2014/main" id="{FCC04D4B-7332-A582-A409-504C65180C4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07676" y="3456432"/>
                    <a:ext cx="394860" cy="448056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A6EF0D1B-5DC8-4955-4CBB-C5B7EB102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971" y="3215122"/>
                    <a:ext cx="5168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TD</a:t>
                    </a:r>
                  </a:p>
                </p:txBody>
              </p:sp>
              <p:cxnSp>
                <p:nvCxnSpPr>
                  <p:cNvPr id="63" name="Connecteur droit avec flèche 62">
                    <a:extLst>
                      <a:ext uri="{FF2B5EF4-FFF2-40B4-BE49-F238E27FC236}">
                        <a16:creationId xmlns:a16="http://schemas.microsoft.com/office/drawing/2014/main" id="{DFCA8C18-9FE1-AF0B-2DB6-5DC3E4554F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80160" y="4599432"/>
                    <a:ext cx="1636636" cy="0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2BA1CE79-BA6F-0785-062B-B051DDB13B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16796" y="4414766"/>
                    <a:ext cx="4582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LT</a:t>
                    </a:r>
                  </a:p>
                </p:txBody>
              </p:sp>
            </p:grpSp>
            <p:cxnSp>
              <p:nvCxnSpPr>
                <p:cNvPr id="72" name="Connecteur droit avec flèche 71">
                  <a:extLst>
                    <a:ext uri="{FF2B5EF4-FFF2-40B4-BE49-F238E27FC236}">
                      <a16:creationId xmlns:a16="http://schemas.microsoft.com/office/drawing/2014/main" id="{3BC30404-1B27-180E-F11E-88FAD8B13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8192" y="5093208"/>
                  <a:ext cx="1482603" cy="0"/>
                </a:xfrm>
                <a:prstGeom prst="straightConnector1">
                  <a:avLst/>
                </a:prstGeom>
                <a:ln w="1905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652041C2-1F93-AA62-7CDE-C15C9C298C27}"/>
                    </a:ext>
                  </a:extLst>
                </p:cNvPr>
                <p:cNvSpPr txBox="1"/>
                <p:nvPr/>
              </p:nvSpPr>
              <p:spPr>
                <a:xfrm>
                  <a:off x="2859854" y="4882896"/>
                  <a:ext cx="486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</a:t>
                  </a:r>
                </a:p>
              </p:txBody>
            </p:sp>
          </p:grpSp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E3A17F77-5025-762C-D362-DC008FF15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3472" y="1618488"/>
                <a:ext cx="351441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233DE6C-0F3F-9D45-7217-4BF55D1A0E98}"/>
                  </a:ext>
                </a:extLst>
              </p:cNvPr>
              <p:cNvSpPr txBox="1"/>
              <p:nvPr/>
            </p:nvSpPr>
            <p:spPr>
              <a:xfrm>
                <a:off x="2977436" y="1472022"/>
                <a:ext cx="56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7EEEC072-A5D2-B022-D24F-CD1F5E12137D}"/>
                  </a:ext>
                </a:extLst>
              </p:cNvPr>
              <p:cNvCxnSpPr/>
              <p:nvPr/>
            </p:nvCxnSpPr>
            <p:spPr>
              <a:xfrm flipH="1" flipV="1">
                <a:off x="2100612" y="1129920"/>
                <a:ext cx="759242" cy="48856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8599771A-8BD1-D527-4B68-893FC883C8A0}"/>
                </a:ext>
              </a:extLst>
            </p:cNvPr>
            <p:cNvCxnSpPr/>
            <p:nvPr/>
          </p:nvCxnSpPr>
          <p:spPr>
            <a:xfrm flipH="1">
              <a:off x="6257795" y="3352415"/>
              <a:ext cx="795527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7A8D08AE-017A-F075-98DA-0F43756B1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3657600"/>
              <a:ext cx="202412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E8940E88-F379-26AC-6945-A81F259EEBE4}"/>
                </a:ext>
              </a:extLst>
            </p:cNvPr>
            <p:cNvSpPr txBox="1"/>
            <p:nvPr/>
          </p:nvSpPr>
          <p:spPr>
            <a:xfrm>
              <a:off x="3835740" y="4103870"/>
              <a:ext cx="4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1130EF8-DEE9-1B97-64C7-C664DDD30F5E}"/>
                </a:ext>
              </a:extLst>
            </p:cNvPr>
            <p:cNvSpPr/>
            <p:nvPr/>
          </p:nvSpPr>
          <p:spPr>
            <a:xfrm>
              <a:off x="5715000" y="4599432"/>
              <a:ext cx="542795" cy="28346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70298E98-DC43-054F-131C-18CC826A5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7795" y="4700016"/>
              <a:ext cx="7132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EF01EAD6-0323-5448-F6AC-FCEF759193BC}"/>
                </a:ext>
              </a:extLst>
            </p:cNvPr>
            <p:cNvSpPr txBox="1"/>
            <p:nvPr/>
          </p:nvSpPr>
          <p:spPr>
            <a:xfrm>
              <a:off x="6937816" y="4495589"/>
              <a:ext cx="460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5C029FE6-35F5-4BA1-1BB7-5661B86CF405}"/>
                </a:ext>
              </a:extLst>
            </p:cNvPr>
            <p:cNvSpPr txBox="1"/>
            <p:nvPr/>
          </p:nvSpPr>
          <p:spPr>
            <a:xfrm>
              <a:off x="7003558" y="3131236"/>
              <a:ext cx="460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LT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504ADC2E-B497-C38F-9C22-9A2646CFB311}"/>
                </a:ext>
              </a:extLst>
            </p:cNvPr>
            <p:cNvSpPr txBox="1"/>
            <p:nvPr/>
          </p:nvSpPr>
          <p:spPr>
            <a:xfrm>
              <a:off x="6991099" y="3456432"/>
              <a:ext cx="55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01F33A5-46D7-F248-2177-D40AFD984114}"/>
              </a:ext>
            </a:extLst>
          </p:cNvPr>
          <p:cNvCxnSpPr>
            <a:cxnSpLocks/>
          </p:cNvCxnSpPr>
          <p:nvPr/>
        </p:nvCxnSpPr>
        <p:spPr>
          <a:xfrm flipH="1">
            <a:off x="5875643" y="1470734"/>
            <a:ext cx="345489" cy="118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E7DDDE6E-6E3C-BAEF-8AE8-B0109FA8ECDA}"/>
              </a:ext>
            </a:extLst>
          </p:cNvPr>
          <p:cNvCxnSpPr/>
          <p:nvPr/>
        </p:nvCxnSpPr>
        <p:spPr>
          <a:xfrm flipH="1">
            <a:off x="6717023" y="3579628"/>
            <a:ext cx="2437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022249A5-21D4-824A-FE4B-4532A051BB74}"/>
              </a:ext>
            </a:extLst>
          </p:cNvPr>
          <p:cNvGrpSpPr/>
          <p:nvPr/>
        </p:nvGrpSpPr>
        <p:grpSpPr>
          <a:xfrm>
            <a:off x="-1" y="0"/>
            <a:ext cx="7559675" cy="5804286"/>
            <a:chOff x="-1" y="-71562"/>
            <a:chExt cx="7559675" cy="5804286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99F9D0CA-D8AB-8520-F030-478991792F4D}"/>
                </a:ext>
              </a:extLst>
            </p:cNvPr>
            <p:cNvGrpSpPr/>
            <p:nvPr/>
          </p:nvGrpSpPr>
          <p:grpSpPr>
            <a:xfrm>
              <a:off x="-1" y="-71562"/>
              <a:ext cx="7559675" cy="5804286"/>
              <a:chOff x="0" y="326066"/>
              <a:chExt cx="7559675" cy="5804286"/>
            </a:xfrm>
          </p:grpSpPr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7CF85DE3-7423-0F17-EAF2-7567CD1A8266}"/>
                  </a:ext>
                </a:extLst>
              </p:cNvPr>
              <p:cNvGrpSpPr/>
              <p:nvPr/>
            </p:nvGrpSpPr>
            <p:grpSpPr>
              <a:xfrm>
                <a:off x="0" y="326066"/>
                <a:ext cx="7559675" cy="5804286"/>
                <a:chOff x="0" y="326066"/>
                <a:chExt cx="7559675" cy="5804286"/>
              </a:xfrm>
            </p:grpSpPr>
            <p:grpSp>
              <p:nvGrpSpPr>
                <p:cNvPr id="137" name="Groupe 136">
                  <a:extLst>
                    <a:ext uri="{FF2B5EF4-FFF2-40B4-BE49-F238E27FC236}">
                      <a16:creationId xmlns:a16="http://schemas.microsoft.com/office/drawing/2014/main" id="{305F47C8-D91D-8744-F1F2-DCCD9545ADA3}"/>
                    </a:ext>
                  </a:extLst>
                </p:cNvPr>
                <p:cNvGrpSpPr/>
                <p:nvPr/>
              </p:nvGrpSpPr>
              <p:grpSpPr>
                <a:xfrm>
                  <a:off x="0" y="326066"/>
                  <a:ext cx="7559675" cy="5804286"/>
                  <a:chOff x="0" y="326066"/>
                  <a:chExt cx="7559675" cy="5804286"/>
                </a:xfrm>
              </p:grpSpPr>
              <p:grpSp>
                <p:nvGrpSpPr>
                  <p:cNvPr id="129" name="Groupe 128">
                    <a:extLst>
                      <a:ext uri="{FF2B5EF4-FFF2-40B4-BE49-F238E27FC236}">
                        <a16:creationId xmlns:a16="http://schemas.microsoft.com/office/drawing/2014/main" id="{FE9912A3-1D1E-3F47-7D49-C2C7A8B7085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326066"/>
                    <a:ext cx="7559675" cy="5804286"/>
                    <a:chOff x="-1" y="326066"/>
                    <a:chExt cx="7559675" cy="5804286"/>
                  </a:xfrm>
                </p:grpSpPr>
                <p:grpSp>
                  <p:nvGrpSpPr>
                    <p:cNvPr id="123" name="Groupe 122">
                      <a:extLst>
                        <a:ext uri="{FF2B5EF4-FFF2-40B4-BE49-F238E27FC236}">
                          <a16:creationId xmlns:a16="http://schemas.microsoft.com/office/drawing/2014/main" id="{292FC7C8-5410-48DE-E7EC-6BB578FE5B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" y="326066"/>
                      <a:ext cx="7559675" cy="5804286"/>
                      <a:chOff x="-1" y="262270"/>
                      <a:chExt cx="7559675" cy="5804286"/>
                    </a:xfrm>
                  </p:grpSpPr>
                  <p:grpSp>
                    <p:nvGrpSpPr>
                      <p:cNvPr id="118" name="Groupe 117">
                        <a:extLst>
                          <a:ext uri="{FF2B5EF4-FFF2-40B4-BE49-F238E27FC236}">
                            <a16:creationId xmlns:a16="http://schemas.microsoft.com/office/drawing/2014/main" id="{6BAFF5EA-F1A0-540D-71FC-5DC85FEE0F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" y="262270"/>
                        <a:ext cx="7559675" cy="5804286"/>
                        <a:chOff x="-1" y="382773"/>
                        <a:chExt cx="7559675" cy="5804286"/>
                      </a:xfrm>
                    </p:grpSpPr>
                    <p:grpSp>
                      <p:nvGrpSpPr>
                        <p:cNvPr id="108" name="Groupe 107">
                          <a:extLst>
                            <a:ext uri="{FF2B5EF4-FFF2-40B4-BE49-F238E27FC236}">
                              <a16:creationId xmlns:a16="http://schemas.microsoft.com/office/drawing/2014/main" id="{D5033257-8DAD-492B-B17B-330E6E548F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" y="382773"/>
                          <a:ext cx="7559675" cy="5804286"/>
                          <a:chOff x="0" y="354419"/>
                          <a:chExt cx="7559675" cy="5804286"/>
                        </a:xfrm>
                      </p:grpSpPr>
                      <p:grpSp>
                        <p:nvGrpSpPr>
                          <p:cNvPr id="93" name="Groupe 92">
                            <a:extLst>
                              <a:ext uri="{FF2B5EF4-FFF2-40B4-BE49-F238E27FC236}">
                                <a16:creationId xmlns:a16="http://schemas.microsoft.com/office/drawing/2014/main" id="{CF532813-A586-274F-6707-A0FD4A9958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354419"/>
                            <a:ext cx="7559675" cy="5804286"/>
                            <a:chOff x="0" y="389861"/>
                            <a:chExt cx="7559675" cy="5804286"/>
                          </a:xfrm>
                        </p:grpSpPr>
                        <p:grpSp>
                          <p:nvGrpSpPr>
                            <p:cNvPr id="73" name="Groupe 72">
                              <a:extLst>
                                <a:ext uri="{FF2B5EF4-FFF2-40B4-BE49-F238E27FC236}">
                                  <a16:creationId xmlns:a16="http://schemas.microsoft.com/office/drawing/2014/main" id="{C105C85D-649A-0834-5859-AF2B6BD692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389861"/>
                              <a:ext cx="7559675" cy="5804286"/>
                              <a:chOff x="0" y="347330"/>
                              <a:chExt cx="7566763" cy="5747578"/>
                            </a:xfrm>
                          </p:grpSpPr>
                          <p:grpSp>
                            <p:nvGrpSpPr>
                              <p:cNvPr id="60" name="Groupe 59">
                                <a:extLst>
                                  <a:ext uri="{FF2B5EF4-FFF2-40B4-BE49-F238E27FC236}">
                                    <a16:creationId xmlns:a16="http://schemas.microsoft.com/office/drawing/2014/main" id="{73991CDF-3491-8398-0E17-EFF951B78E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347330"/>
                                <a:ext cx="7566763" cy="5747578"/>
                                <a:chOff x="0" y="418214"/>
                                <a:chExt cx="7566763" cy="5747578"/>
                              </a:xfrm>
                            </p:grpSpPr>
                            <p:grpSp>
                              <p:nvGrpSpPr>
                                <p:cNvPr id="58" name="Groupe 57">
                                  <a:extLst>
                                    <a:ext uri="{FF2B5EF4-FFF2-40B4-BE49-F238E27FC236}">
                                      <a16:creationId xmlns:a16="http://schemas.microsoft.com/office/drawing/2014/main" id="{854F8D21-CC08-0EFB-6990-DB3BA8A766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418214"/>
                                  <a:ext cx="7566763" cy="5747578"/>
                                  <a:chOff x="0" y="425303"/>
                                  <a:chExt cx="7566763" cy="5747578"/>
                                </a:xfrm>
                              </p:grpSpPr>
                              <p:grpSp>
                                <p:nvGrpSpPr>
                                  <p:cNvPr id="49" name="Groupe 48">
                                    <a:extLst>
                                      <a:ext uri="{FF2B5EF4-FFF2-40B4-BE49-F238E27FC236}">
                                        <a16:creationId xmlns:a16="http://schemas.microsoft.com/office/drawing/2014/main" id="{E16D43C9-260C-6E64-3EDD-CCD68D85FED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425303"/>
                                    <a:ext cx="7566763" cy="5747578"/>
                                    <a:chOff x="-7088" y="255182"/>
                                    <a:chExt cx="7566763" cy="5747578"/>
                                  </a:xfrm>
                                </p:grpSpPr>
                                <p:grpSp>
                                  <p:nvGrpSpPr>
                                    <p:cNvPr id="48" name="Groupe 47">
                                      <a:extLst>
                                        <a:ext uri="{FF2B5EF4-FFF2-40B4-BE49-F238E27FC236}">
                                          <a16:creationId xmlns:a16="http://schemas.microsoft.com/office/drawing/2014/main" id="{F6D86BC6-820C-1E1B-410A-89EA882C9AA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7088" y="255182"/>
                                      <a:ext cx="7566763" cy="5747578"/>
                                      <a:chOff x="0" y="269359"/>
                                      <a:chExt cx="7566763" cy="5747578"/>
                                    </a:xfrm>
                                  </p:grpSpPr>
                                  <p:grpSp>
                                    <p:nvGrpSpPr>
                                      <p:cNvPr id="45" name="Groupe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9ADE44-3CB6-7DC4-2F19-C22E9F7BB3B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269359"/>
                                        <a:ext cx="7566763" cy="5747578"/>
                                        <a:chOff x="0" y="269359"/>
                                        <a:chExt cx="7566763" cy="5747578"/>
                                      </a:xfrm>
                                    </p:grpSpPr>
                                    <p:grpSp>
                                      <p:nvGrpSpPr>
                                        <p:cNvPr id="39" name="Groupe 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F22D4F5-54BD-D236-AFBD-815B4466E2E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269359"/>
                                          <a:ext cx="7566763" cy="5747578"/>
                                          <a:chOff x="1" y="113415"/>
                                          <a:chExt cx="7566763" cy="5747578"/>
                                        </a:xfrm>
                                      </p:grpSpPr>
                                      <p:grpSp>
                                        <p:nvGrpSpPr>
                                          <p:cNvPr id="36" name="Groupe 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AF5C3E-1177-1AD9-CD34-11A2967DE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" y="113415"/>
                                            <a:ext cx="7566763" cy="5747578"/>
                                            <a:chOff x="0" y="0"/>
                                            <a:chExt cx="7566763" cy="5747578"/>
                                          </a:xfrm>
                                        </p:grpSpPr>
                                        <p:grpSp>
                                          <p:nvGrpSpPr>
                                            <p:cNvPr id="29" name="Groupe 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2E9606-BD05-3824-384F-30F7422B2E1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0" y="0"/>
                                              <a:ext cx="7566763" cy="5747578"/>
                                              <a:chOff x="1" y="139883"/>
                                              <a:chExt cx="7566763" cy="574757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8" name="Groupe 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9C4772-A53B-931A-4336-BCE9B54B7820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" y="139883"/>
                                                <a:ext cx="7566763" cy="5747578"/>
                                                <a:chOff x="1" y="139883"/>
                                                <a:chExt cx="7566763" cy="5747578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27" name="Groupe 2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6B21D7-6041-A680-8441-23E54E6D9AB0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" y="139883"/>
                                                  <a:ext cx="7566763" cy="5747578"/>
                                                  <a:chOff x="1" y="139883"/>
                                                  <a:chExt cx="7566763" cy="5747578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23" name="Groupe 2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8F864026-7718-DD21-15A6-97196189AAE4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" y="159998"/>
                                                    <a:ext cx="7566763" cy="5727463"/>
                                                    <a:chOff x="0" y="415180"/>
                                                    <a:chExt cx="7566763" cy="5727463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20" name="Groupe 1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38749D4F-6FDF-022F-7123-7FAA70BC890F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7089" y="415180"/>
                                                      <a:ext cx="7559674" cy="5727463"/>
                                                      <a:chOff x="7090" y="176950"/>
                                                      <a:chExt cx="7559674" cy="5727463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9" name="Groupe 1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A029DB2E-99E8-B8AF-CD72-84EE6A8155DF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7090" y="176950"/>
                                                        <a:ext cx="7559674" cy="5707927"/>
                                                        <a:chOff x="7090" y="156836"/>
                                                        <a:chExt cx="7559674" cy="5707927"/>
                                                      </a:xfrm>
                                                    </p:grpSpPr>
                                                    <p:pic>
                                                      <p:nvPicPr>
                                                        <p:cNvPr id="5" name="Image 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07BCA20B-5AB4-0EA6-C87C-09D247129A96}"/>
                                                            </a:ext>
                                                          </a:extLst>
                                                        </p:cNvPr>
                                                        <p:cNvPicPr>
                                                          <a:picLocks noChangeAspect="1"/>
                                                        </p:cNvPicPr>
                                                        <p:nvPr/>
                                                      </p:nvPicPr>
                                                      <p:blipFill>
                                                        <a:blip r:embed="rId2" cstate="email">
                                                          <a:extLst>
                                                            <a:ext uri="{28A0092B-C50C-407E-A947-70E740481C1C}">
                                                              <a14:useLocalDpi xmlns:a14="http://schemas.microsoft.com/office/drawing/2010/main"/>
                                                            </a:ext>
                                                          </a:extLst>
                                                        </a:blip>
                                                        <a:stretch>
                                                          <a:fillRect/>
                                                        </a:stretch>
                                                      </p:blipFill>
                                                      <p:spPr>
                                                        <a:xfrm>
                                                          <a:off x="7090" y="176951"/>
                                                          <a:ext cx="3753016" cy="281476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</p:spPr>
                                                    </p:pic>
                                                    <p:pic>
                                                      <p:nvPicPr>
                                                        <p:cNvPr id="7" name="Image 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09BB407-B453-1C8F-A4E8-B63454CF07F5}"/>
                                                            </a:ext>
                                                          </a:extLst>
                                                        </p:cNvPr>
                                                        <p:cNvPicPr>
                                                          <a:picLocks noChangeAspect="1"/>
                                                        </p:cNvPicPr>
                                                        <p:nvPr/>
                                                      </p:nvPicPr>
                                                      <p:blipFill>
                                                        <a:blip r:embed="rId3" cstate="email">
                                                          <a:extLst>
                                                            <a:ext uri="{28A0092B-C50C-407E-A947-70E740481C1C}">
                                                              <a14:useLocalDpi xmlns:a14="http://schemas.microsoft.com/office/drawing/2010/main"/>
                                                            </a:ext>
                                                          </a:extLst>
                                                        </a:blip>
                                                        <a:stretch>
                                                          <a:fillRect/>
                                                        </a:stretch>
                                                      </p:blipFill>
                                                      <p:spPr>
                                                        <a:xfrm>
                                                          <a:off x="3786927" y="156836"/>
                                                          <a:ext cx="3779837" cy="2834877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</p:spPr>
                                                    </p:pic>
                                                    <p:pic>
                                                      <p:nvPicPr>
                                                        <p:cNvPr id="9" name="Image 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5C6E1BD-2121-BB50-E811-DA4F2D12FCAE}"/>
                                                            </a:ext>
                                                          </a:extLst>
                                                        </p:cNvPr>
                                                        <p:cNvPicPr>
                                                          <a:picLocks noChangeAspect="1"/>
                                                        </p:cNvPicPr>
                                                        <p:nvPr/>
                                                      </p:nvPicPr>
                                                      <p:blipFill>
                                                        <a:blip r:embed="rId4" cstate="email">
                                                          <a:extLst>
                                                            <a:ext uri="{28A0092B-C50C-407E-A947-70E740481C1C}">
                                                              <a14:useLocalDpi xmlns:a14="http://schemas.microsoft.com/office/drawing/2010/main"/>
                                                            </a:ext>
                                                          </a:extLst>
                                                        </a:blip>
                                                        <a:stretch>
                                                          <a:fillRect/>
                                                        </a:stretch>
                                                      </p:blipFill>
                                                      <p:spPr>
                                                        <a:xfrm>
                                                          <a:off x="7090" y="3050000"/>
                                                          <a:ext cx="3753017" cy="2814763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</p:spPr>
                                                    </p:pic>
                                                  </p:grpSp>
                                                  <p:pic>
                                                    <p:nvPicPr>
                                                      <p:cNvPr id="11" name="Image 1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C7CCC81-EA5A-2E17-E3BC-8CE00D1351C0}"/>
                                                          </a:ext>
                                                        </a:extLst>
                                                      </p:cNvPr>
                                                      <p:cNvPicPr>
                                                        <a:picLocks noChangeAspect="1"/>
                                                      </p:cNvPicPr>
                                                      <p:nvPr/>
                                                    </p:nvPicPr>
                                                    <p:blipFill>
                                                      <a:blip r:embed="rId5" cstate="email">
                                                        <a:extLst>
                                                          <a:ext uri="{28A0092B-C50C-407E-A947-70E740481C1C}">
                                                            <a14:useLocalDpi xmlns:a14="http://schemas.microsoft.com/office/drawing/2010/main"/>
                                                          </a:ext>
                                                        </a:extLst>
                                                      </a:blip>
                                                      <a:stretch>
                                                        <a:fillRect/>
                                                      </a:stretch>
                                                    </p:blipFill>
                                                    <p:spPr>
                                                      <a:xfrm>
                                                        <a:off x="3767196" y="3069536"/>
                                                        <a:ext cx="3779836" cy="283487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</p:spPr>
                                                  </p:pic>
                                                </p:grpSp>
                                                <p:sp>
                                                  <p:nvSpPr>
                                                    <p:cNvPr id="21" name="ZoneTexte 2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2123D5E-0230-75AA-56B7-34EBD1E23CFA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0" y="415180"/>
                                                      <a:ext cx="276447" cy="338554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solidFill>
                                                      <a:schemeClr val="bg1"/>
                                                    </a:solidFill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fr-FR" sz="1600" dirty="0"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a:t>A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sp>
                                                <p:nvSpPr>
                                                  <p:cNvPr id="24" name="ZoneTexte 2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3DD993B-61D8-C404-2586-1E147C27C88E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760106" y="139883"/>
                                                    <a:ext cx="276447" cy="338554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solidFill>
                                                    <a:schemeClr val="bg1"/>
                                                  </a:solidFill>
                                                </p:spPr>
                                                <p:txBody>
                                                  <a:bodyPr wrap="squar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fr-FR" sz="1600" dirty="0"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B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25" name="ZoneTexte 2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71ECF3D-5BF9-C53A-665C-61305359452C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" y="3033047"/>
                                                  <a:ext cx="276447" cy="338554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fr-FR" sz="16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C</a:t>
                                                  </a: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" name="ZoneTexte 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8AE140-A436-F1B3-A989-DF5FE61CA033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753016" y="3033047"/>
                                                <a:ext cx="276447" cy="338554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</p:spPr>
                                            <p:txBody>
                                              <a:bodyPr wrap="squar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fr-FR" sz="1600" dirty="0">
                                                    <a:latin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a:t>D</a:t>
                                                </a:r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33" name="Connecteur droit avec flèche 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9DDAB1-A3C3-F859-D1C2-E7B86648C825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671483" y="2126512"/>
                                              <a:ext cx="701749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28575">
                                              <a:solidFill>
                                                <a:schemeClr val="accent2"/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35" name="ZoneTexte 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2A5F7-03B8-FDD8-45EC-E4397D046EF1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1286263" y="2046942"/>
                                            <a:ext cx="595423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fr-FR" b="1" dirty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</a:rPr>
                                              <a:t>C2</a:t>
                                            </a: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40" name="ZoneTexte 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908D5E-7E22-915F-72F3-13278AEBB74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671483" y="360663"/>
                                          <a:ext cx="409593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fr-FR" dirty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a:t>TI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41" name="ZoneTexte 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F9BA0E-B5D0-5CF0-967F-EDCB4D755149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3232298" y="1452748"/>
                                        <a:ext cx="453656" cy="36933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fr-FR" dirty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IH</a:t>
                                        </a: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43" name="Connecteur droit avec flèche 42">
                                      <a:extLst>
                                        <a:ext uri="{FF2B5EF4-FFF2-40B4-BE49-F238E27FC236}">
                                          <a16:creationId xmlns:a16="http://schemas.microsoft.com/office/drawing/2014/main" id="{80B3F850-1123-44D4-3097-C03829B767F4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2984205" y="1623237"/>
                                      <a:ext cx="297712" cy="0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solidFill>
                                        <a:schemeClr val="accent2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54" name="Connecteur droit avec flèche 53">
                                    <a:extLst>
                                      <a:ext uri="{FF2B5EF4-FFF2-40B4-BE49-F238E27FC236}">
                                        <a16:creationId xmlns:a16="http://schemas.microsoft.com/office/drawing/2014/main" id="{D9BD0DF0-C7A6-E487-9294-54378CB47A87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1127051" y="2006009"/>
                                    <a:ext cx="673396" cy="0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chemeClr val="accent2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56" name="Connecteur droit avec flèche 55">
                                    <a:extLst>
                                      <a:ext uri="{FF2B5EF4-FFF2-40B4-BE49-F238E27FC236}">
                                        <a16:creationId xmlns:a16="http://schemas.microsoft.com/office/drawing/2014/main" id="{44183C6A-2BF2-4AE0-5EE0-4AD212D058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876279" y="1608692"/>
                                    <a:ext cx="496953" cy="393222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chemeClr val="accent2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59" name="ZoneTexte 58">
                                  <a:extLst>
                                    <a:ext uri="{FF2B5EF4-FFF2-40B4-BE49-F238E27FC236}">
                                      <a16:creationId xmlns:a16="http://schemas.microsoft.com/office/drawing/2014/main" id="{556CA840-5F03-65A9-1CF3-C5419DFAB23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744704" y="1827798"/>
                                  <a:ext cx="497718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a:t>TD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1" name="ZoneTexte 60">
                                <a:extLst>
                                  <a:ext uri="{FF2B5EF4-FFF2-40B4-BE49-F238E27FC236}">
                                    <a16:creationId xmlns:a16="http://schemas.microsoft.com/office/drawing/2014/main" id="{B01B22B6-0CE4-DFB0-973A-FFCD462D04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149163" y="1211375"/>
                                <a:ext cx="57415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fr-FR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C2</a:t>
                                </a:r>
                              </a:p>
                            </p:txBody>
                          </p:sp>
                          <p:sp>
                            <p:nvSpPr>
                              <p:cNvPr id="62" name="ZoneTexte 61">
                                <a:extLst>
                                  <a:ext uri="{FF2B5EF4-FFF2-40B4-BE49-F238E27FC236}">
                                    <a16:creationId xmlns:a16="http://schemas.microsoft.com/office/drawing/2014/main" id="{3DFE96AF-E3CD-6D67-D6E8-CDBF2A3A8A3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274288" y="1211375"/>
                                <a:ext cx="45365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fr-FR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TI</a:t>
                                </a:r>
                              </a:p>
                            </p:txBody>
                          </p:sp>
                          <p:cxnSp>
                            <p:nvCxnSpPr>
                              <p:cNvPr id="66" name="Connecteur droit avec flèche 65">
                                <a:extLst>
                                  <a:ext uri="{FF2B5EF4-FFF2-40B4-BE49-F238E27FC236}">
                                    <a16:creationId xmlns:a16="http://schemas.microsoft.com/office/drawing/2014/main" id="{7DE7980C-3451-EFA5-22DB-FFC52AE7426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4437321" y="3019647"/>
                                <a:ext cx="1219792" cy="0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solidFill>
                                  <a:schemeClr val="accent2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69" name="ZoneTexte 68">
                                <a:extLst>
                                  <a:ext uri="{FF2B5EF4-FFF2-40B4-BE49-F238E27FC236}">
                                    <a16:creationId xmlns:a16="http://schemas.microsoft.com/office/drawing/2014/main" id="{B8C1F079-5665-6899-2A8E-74C1114B46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575005" y="2832990"/>
                                <a:ext cx="574158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fr-FR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LT</a:t>
                                </a:r>
                              </a:p>
                            </p:txBody>
                          </p:sp>
                          <p:cxnSp>
                            <p:nvCxnSpPr>
                              <p:cNvPr id="71" name="Connecteur droit avec flèche 70">
                                <a:extLst>
                                  <a:ext uri="{FF2B5EF4-FFF2-40B4-BE49-F238E27FC236}">
                                    <a16:creationId xmlns:a16="http://schemas.microsoft.com/office/drawing/2014/main" id="{6A1308C7-A5DB-67E5-EC9E-98F8EE220B60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5047217" y="2665228"/>
                                <a:ext cx="609896" cy="0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solidFill>
                                  <a:schemeClr val="accent2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72" name="ZoneTexte 71">
                                <a:extLst>
                                  <a:ext uri="{FF2B5EF4-FFF2-40B4-BE49-F238E27FC236}">
                                    <a16:creationId xmlns:a16="http://schemas.microsoft.com/office/drawing/2014/main" id="{CA91AF3F-E16B-C862-B1DC-AE7B51923D0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557773" y="2473842"/>
                                <a:ext cx="531832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fr-FR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TD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4" name="Ellipse 73">
                              <a:extLst>
                                <a:ext uri="{FF2B5EF4-FFF2-40B4-BE49-F238E27FC236}">
                                  <a16:creationId xmlns:a16="http://schemas.microsoft.com/office/drawing/2014/main" id="{A24F49CF-FB4C-4844-DA59-B00A4081DA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42634" y="2289548"/>
                              <a:ext cx="453231" cy="583976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accent2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  <p:cxnSp>
                          <p:nvCxnSpPr>
                            <p:cNvPr id="88" name="Connecteur droit avec flèche 87">
                              <a:extLst>
                                <a:ext uri="{FF2B5EF4-FFF2-40B4-BE49-F238E27FC236}">
                                  <a16:creationId xmlns:a16="http://schemas.microsoft.com/office/drawing/2014/main" id="{BF262E6F-A4E8-DEAF-A1B1-73F271E185B8}"/>
                                </a:ext>
                              </a:extLst>
                            </p:cNvPr>
                            <p:cNvCxnSpPr>
                              <a:cxnSpLocks/>
                              <a:endCxn id="74" idx="7"/>
                            </p:cNvCxnSpPr>
                            <p:nvPr/>
                          </p:nvCxnSpPr>
                          <p:spPr>
                            <a:xfrm flipH="1">
                              <a:off x="4629491" y="2375069"/>
                              <a:ext cx="940292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accent2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2" name="ZoneTexte 91">
                              <a:extLst>
                                <a:ext uri="{FF2B5EF4-FFF2-40B4-BE49-F238E27FC236}">
                                  <a16:creationId xmlns:a16="http://schemas.microsoft.com/office/drawing/2014/main" id="{AD01ABA5-C102-1B97-82D4-4F52FD6DAAC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528151" y="2189225"/>
                              <a:ext cx="453231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PE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95" name="Connecteur droit avec flèche 94">
                            <a:extLst>
                              <a:ext uri="{FF2B5EF4-FFF2-40B4-BE49-F238E27FC236}">
                                <a16:creationId xmlns:a16="http://schemas.microsoft.com/office/drawing/2014/main" id="{9A456362-E7A3-7681-36DE-C3D8E4AE22E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786809" y="3618022"/>
                            <a:ext cx="871870" cy="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96" name="ZoneTexte 95">
                            <a:extLst>
                              <a:ext uri="{FF2B5EF4-FFF2-40B4-BE49-F238E27FC236}">
                                <a16:creationId xmlns:a16="http://schemas.microsoft.com/office/drawing/2014/main" id="{1B6D8C74-8370-264D-A10F-3189510F0D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02068" y="3419932"/>
                            <a:ext cx="42623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a:t>C1</a:t>
                            </a:r>
                          </a:p>
                        </p:txBody>
                      </p:sp>
                      <p:cxnSp>
                        <p:nvCxnSpPr>
                          <p:cNvPr id="98" name="Connecteur droit avec flèche 97">
                            <a:extLst>
                              <a:ext uri="{FF2B5EF4-FFF2-40B4-BE49-F238E27FC236}">
                                <a16:creationId xmlns:a16="http://schemas.microsoft.com/office/drawing/2014/main" id="{ABD78AA8-B027-C20A-4AFB-79F434F784C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338543" y="4033284"/>
                            <a:ext cx="653153" cy="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accent2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1" name="Connecteur droit avec flèche 100">
                            <a:extLst>
                              <a:ext uri="{FF2B5EF4-FFF2-40B4-BE49-F238E27FC236}">
                                <a16:creationId xmlns:a16="http://schemas.microsoft.com/office/drawing/2014/main" id="{660969DC-7C87-3116-C41C-ACBB2608AF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123701" y="4033284"/>
                            <a:ext cx="478367" cy="684424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chemeClr val="accent2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03" name="ZoneTexte 102">
                            <a:extLst>
                              <a:ext uri="{FF2B5EF4-FFF2-40B4-BE49-F238E27FC236}">
                                <a16:creationId xmlns:a16="http://schemas.microsoft.com/office/drawing/2014/main" id="{DCDA6F2F-C599-14E4-1A11-FA7310EAC42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13745" y="3848618"/>
                            <a:ext cx="653153" cy="369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TD</a:t>
                            </a:r>
                          </a:p>
                        </p:txBody>
                      </p:sp>
                      <p:cxnSp>
                        <p:nvCxnSpPr>
                          <p:cNvPr id="105" name="Connecteur droit avec flèche 104">
                            <a:extLst>
                              <a:ext uri="{FF2B5EF4-FFF2-40B4-BE49-F238E27FC236}">
                                <a16:creationId xmlns:a16="http://schemas.microsoft.com/office/drawing/2014/main" id="{1592AAD4-00C5-5878-F2FA-6ACF6AB9391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5941516" y="1482576"/>
                            <a:ext cx="267760" cy="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chemeClr val="accent2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10" name="Connecteur droit avec flèche 109">
                          <a:extLst>
                            <a:ext uri="{FF2B5EF4-FFF2-40B4-BE49-F238E27FC236}">
                              <a16:creationId xmlns:a16="http://schemas.microsoft.com/office/drawing/2014/main" id="{A403F8F8-0E12-F4EE-0BC8-2ED7F62FAC3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66897" y="3657036"/>
                          <a:ext cx="421593" cy="0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2" name="ZoneTexte 111">
                          <a:extLst>
                            <a:ext uri="{FF2B5EF4-FFF2-40B4-BE49-F238E27FC236}">
                              <a16:creationId xmlns:a16="http://schemas.microsoft.com/office/drawing/2014/main" id="{E32845DF-88D4-4C09-C725-41FA2C00D1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4169" y="3448286"/>
                          <a:ext cx="4783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</a:t>
                          </a:r>
                        </a:p>
                      </p:txBody>
                    </p:sp>
                    <p:cxnSp>
                      <p:nvCxnSpPr>
                        <p:cNvPr id="115" name="Connecteur droit avec flèche 114">
                          <a:extLst>
                            <a:ext uri="{FF2B5EF4-FFF2-40B4-BE49-F238E27FC236}">
                              <a16:creationId xmlns:a16="http://schemas.microsoft.com/office/drawing/2014/main" id="{958F5218-DACE-9A7A-EE2D-92A0236AA24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545265" y="5606902"/>
                          <a:ext cx="850605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7" name="ZoneTexte 116">
                          <a:extLst>
                            <a:ext uri="{FF2B5EF4-FFF2-40B4-BE49-F238E27FC236}">
                              <a16:creationId xmlns:a16="http://schemas.microsoft.com/office/drawing/2014/main" id="{2BE13D1A-F1B7-4085-A63C-176112E236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39299" y="5400311"/>
                          <a:ext cx="55717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C2</a:t>
                          </a:r>
                        </a:p>
                      </p:txBody>
                    </p:sp>
                  </p:grpSp>
                  <p:cxnSp>
                    <p:nvCxnSpPr>
                      <p:cNvPr id="120" name="Connecteur droit avec flèche 119">
                        <a:extLst>
                          <a:ext uri="{FF2B5EF4-FFF2-40B4-BE49-F238E27FC236}">
                            <a16:creationId xmlns:a16="http://schemas.microsoft.com/office/drawing/2014/main" id="{0908A0BF-1887-CB70-FC90-9BA9000B61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658678" y="4618240"/>
                        <a:ext cx="581642" cy="0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ZoneTexte 121">
                        <a:extLst>
                          <a:ext uri="{FF2B5EF4-FFF2-40B4-BE49-F238E27FC236}">
                            <a16:creationId xmlns:a16="http://schemas.microsoft.com/office/drawing/2014/main" id="{08244C8E-DC1A-3108-C98B-1D4C97E9A6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92170" y="4436755"/>
                        <a:ext cx="55487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DC</a:t>
                        </a:r>
                      </a:p>
                    </p:txBody>
                  </p:sp>
                </p:grpSp>
                <p:cxnSp>
                  <p:nvCxnSpPr>
                    <p:cNvPr id="125" name="Connecteur droit avec flèche 124">
                      <a:extLst>
                        <a:ext uri="{FF2B5EF4-FFF2-40B4-BE49-F238E27FC236}">
                          <a16:creationId xmlns:a16="http://schemas.microsoft.com/office/drawing/2014/main" id="{DCE021C6-5783-8168-7091-3FFE8635BA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080062" y="4989768"/>
                      <a:ext cx="1112108" cy="10542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ZoneTexte 127">
                      <a:extLst>
                        <a:ext uri="{FF2B5EF4-FFF2-40B4-BE49-F238E27FC236}">
                          <a16:creationId xmlns:a16="http://schemas.microsoft.com/office/drawing/2014/main" id="{1EC15A9E-6136-C376-409E-E14667A816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4988" y="4827320"/>
                      <a:ext cx="5419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</a:p>
                  </p:txBody>
                </p:sp>
              </p:grpSp>
              <p:grpSp>
                <p:nvGrpSpPr>
                  <p:cNvPr id="136" name="Groupe 135">
                    <a:extLst>
                      <a:ext uri="{FF2B5EF4-FFF2-40B4-BE49-F238E27FC236}">
                        <a16:creationId xmlns:a16="http://schemas.microsoft.com/office/drawing/2014/main" id="{87144F2E-F84B-85A4-1784-6F74B7395107}"/>
                      </a:ext>
                    </a:extLst>
                  </p:cNvPr>
                  <p:cNvGrpSpPr/>
                  <p:nvPr/>
                </p:nvGrpSpPr>
                <p:grpSpPr>
                  <a:xfrm>
                    <a:off x="4270284" y="3294748"/>
                    <a:ext cx="3228715" cy="627952"/>
                    <a:chOff x="4270284" y="3294748"/>
                    <a:chExt cx="3228715" cy="627952"/>
                  </a:xfrm>
                </p:grpSpPr>
                <p:sp>
                  <p:nvSpPr>
                    <p:cNvPr id="131" name="ZoneTexte 130">
                      <a:extLst>
                        <a:ext uri="{FF2B5EF4-FFF2-40B4-BE49-F238E27FC236}">
                          <a16:creationId xmlns:a16="http://schemas.microsoft.com/office/drawing/2014/main" id="{606A07DD-0272-F1AE-05E3-9344D0425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70284" y="3418722"/>
                      <a:ext cx="7057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</a:t>
                      </a:r>
                    </a:p>
                  </p:txBody>
                </p:sp>
                <p:sp>
                  <p:nvSpPr>
                    <p:cNvPr id="132" name="Ellipse 131">
                      <a:extLst>
                        <a:ext uri="{FF2B5EF4-FFF2-40B4-BE49-F238E27FC236}">
                          <a16:creationId xmlns:a16="http://schemas.microsoft.com/office/drawing/2014/main" id="{9407B7D9-24D6-C0C5-2375-5AA39BAFF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1570" y="3294748"/>
                      <a:ext cx="1365453" cy="627952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5" name="ZoneTexte 134">
                      <a:extLst>
                        <a:ext uri="{FF2B5EF4-FFF2-40B4-BE49-F238E27FC236}">
                          <a16:creationId xmlns:a16="http://schemas.microsoft.com/office/drawing/2014/main" id="{62D40502-3BC9-28F9-8F29-AE7FF29B62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6987" y="3391579"/>
                      <a:ext cx="60201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</a:t>
                      </a:r>
                    </a:p>
                  </p:txBody>
                </p:sp>
              </p:grpSp>
            </p:grpSp>
            <p:cxnSp>
              <p:nvCxnSpPr>
                <p:cNvPr id="139" name="Connecteur droit avec flèche 138">
                  <a:extLst>
                    <a:ext uri="{FF2B5EF4-FFF2-40B4-BE49-F238E27FC236}">
                      <a16:creationId xmlns:a16="http://schemas.microsoft.com/office/drawing/2014/main" id="{9A7A7078-6675-EA7D-9A71-4F432F260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17023" y="3610108"/>
                  <a:ext cx="250846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Connecteur droit avec flèche 143">
                <a:extLst>
                  <a:ext uri="{FF2B5EF4-FFF2-40B4-BE49-F238E27FC236}">
                    <a16:creationId xmlns:a16="http://schemas.microsoft.com/office/drawing/2014/main" id="{A29B6134-D59F-A9D2-24C6-BF88B3B9A123}"/>
                  </a:ext>
                </a:extLst>
              </p:cNvPr>
              <p:cNvCxnSpPr/>
              <p:nvPr/>
            </p:nvCxnSpPr>
            <p:spPr>
              <a:xfrm>
                <a:off x="4797150" y="4593265"/>
                <a:ext cx="772633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avec flèche 144">
                <a:extLst>
                  <a:ext uri="{FF2B5EF4-FFF2-40B4-BE49-F238E27FC236}">
                    <a16:creationId xmlns:a16="http://schemas.microsoft.com/office/drawing/2014/main" id="{8C56B919-A50F-ADA3-CD5C-14683756D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1510" y="4894692"/>
                <a:ext cx="1292693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11679E50-FDEB-5F76-BE70-7E42F7FD63F0}"/>
                  </a:ext>
                </a:extLst>
              </p:cNvPr>
              <p:cNvSpPr/>
              <p:nvPr/>
            </p:nvSpPr>
            <p:spPr>
              <a:xfrm>
                <a:off x="5489326" y="5123358"/>
                <a:ext cx="772633" cy="294846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8" name="Connecteur droit avec flèche 147">
                <a:extLst>
                  <a:ext uri="{FF2B5EF4-FFF2-40B4-BE49-F238E27FC236}">
                    <a16:creationId xmlns:a16="http://schemas.microsoft.com/office/drawing/2014/main" id="{A202E0FA-CE66-C4E2-61CA-18DEBE4CA179}"/>
                  </a:ext>
                </a:extLst>
              </p:cNvPr>
              <p:cNvCxnSpPr/>
              <p:nvPr/>
            </p:nvCxnSpPr>
            <p:spPr>
              <a:xfrm>
                <a:off x="4831510" y="5343604"/>
                <a:ext cx="696641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146AAE4-8EE0-C9F0-11CE-0B1D89A83F56}"/>
                  </a:ext>
                </a:extLst>
              </p:cNvPr>
              <p:cNvSpPr txBox="1"/>
              <p:nvPr/>
            </p:nvSpPr>
            <p:spPr>
              <a:xfrm>
                <a:off x="4322709" y="4408599"/>
                <a:ext cx="519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</a:t>
                </a:r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E2821CBD-945F-537C-D366-896DA8F3E5DD}"/>
                  </a:ext>
                </a:extLst>
              </p:cNvPr>
              <p:cNvSpPr txBox="1"/>
              <p:nvPr/>
            </p:nvSpPr>
            <p:spPr>
              <a:xfrm>
                <a:off x="4428735" y="4729801"/>
                <a:ext cx="464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</a:t>
                </a:r>
              </a:p>
            </p:txBody>
          </p:sp>
        </p:grp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DC9317EF-4B94-C6BE-2AC5-A81F6601BADF}"/>
                </a:ext>
              </a:extLst>
            </p:cNvPr>
            <p:cNvSpPr txBox="1"/>
            <p:nvPr/>
          </p:nvSpPr>
          <p:spPr>
            <a:xfrm>
              <a:off x="4377259" y="4783235"/>
              <a:ext cx="464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49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6C06AC-04F7-4270-8312-8240031FCCC5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776</TotalTime>
  <Words>116</Words>
  <Application>Microsoft Office PowerPoint</Application>
  <PresentationFormat>Personnalisé</PresentationFormat>
  <Paragraphs>116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Arona Diallo</dc:creator>
  <cp:lastModifiedBy>Arona Diallo</cp:lastModifiedBy>
  <cp:revision>13</cp:revision>
  <dcterms:created xsi:type="dcterms:W3CDTF">2024-11-28T10:34:56Z</dcterms:created>
  <dcterms:modified xsi:type="dcterms:W3CDTF">2024-11-29T12:59:32Z</dcterms:modified>
</cp:coreProperties>
</file>