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D086-58A9-4915-801B-8AC36CC2ADB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E9F9-9FC5-403C-8BB8-99D8C0D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4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D086-58A9-4915-801B-8AC36CC2ADB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E9F9-9FC5-403C-8BB8-99D8C0D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76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D086-58A9-4915-801B-8AC36CC2ADB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E9F9-9FC5-403C-8BB8-99D8C0D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33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D086-58A9-4915-801B-8AC36CC2ADB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E9F9-9FC5-403C-8BB8-99D8C0D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06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D086-58A9-4915-801B-8AC36CC2ADB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E9F9-9FC5-403C-8BB8-99D8C0D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7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D086-58A9-4915-801B-8AC36CC2ADB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E9F9-9FC5-403C-8BB8-99D8C0D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1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D086-58A9-4915-801B-8AC36CC2ADB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E9F9-9FC5-403C-8BB8-99D8C0D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D086-58A9-4915-801B-8AC36CC2ADB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E9F9-9FC5-403C-8BB8-99D8C0D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6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D086-58A9-4915-801B-8AC36CC2ADB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E9F9-9FC5-403C-8BB8-99D8C0D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33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D086-58A9-4915-801B-8AC36CC2ADB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E9F9-9FC5-403C-8BB8-99D8C0D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6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D086-58A9-4915-801B-8AC36CC2ADB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E9F9-9FC5-403C-8BB8-99D8C0D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5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D086-58A9-4915-801B-8AC36CC2ADB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EE9F9-9FC5-403C-8BB8-99D8C0D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94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Bayesian </a:t>
            </a:r>
            <a:r>
              <a:rPr lang="en-US" altLang="ko-KR" dirty="0" err="1" smtClean="0"/>
              <a:t>Stsatistics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8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Strict stationary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Week stationary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49" y="2394736"/>
            <a:ext cx="8048625" cy="752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749" y="3943832"/>
            <a:ext cx="55816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1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Bernulli</a:t>
            </a:r>
            <a:r>
              <a:rPr lang="en-US" altLang="ko-KR" dirty="0"/>
              <a:t> and beta distribution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6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Beta distribution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800850" cy="857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7382"/>
            <a:ext cx="8277225" cy="1866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942" y="3664988"/>
            <a:ext cx="3448050" cy="2657475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9898700" y="5776957"/>
            <a:ext cx="1498451" cy="444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86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Introduction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2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 is Bayesian?</a:t>
            </a:r>
          </a:p>
          <a:p>
            <a:pPr lvl="1"/>
            <a:r>
              <a:rPr lang="en-US" altLang="ko-KR" dirty="0" smtClean="0"/>
              <a:t>Statistical view, machine learning view</a:t>
            </a:r>
          </a:p>
          <a:p>
            <a:endParaRPr lang="en-US" altLang="ko-KR" dirty="0"/>
          </a:p>
          <a:p>
            <a:r>
              <a:rPr lang="en-US" altLang="ko-KR" dirty="0" smtClean="0"/>
              <a:t>Why Bayesian?</a:t>
            </a:r>
          </a:p>
          <a:p>
            <a:pPr lvl="1"/>
            <a:r>
              <a:rPr lang="en-US" altLang="ko-KR" dirty="0" smtClean="0"/>
              <a:t>prior -&gt; </a:t>
            </a:r>
            <a:r>
              <a:rPr lang="en-US" altLang="ko-KR" dirty="0" err="1" smtClean="0"/>
              <a:t>shirankage</a:t>
            </a:r>
            <a:r>
              <a:rPr lang="en-US" altLang="ko-KR" dirty="0" smtClean="0"/>
              <a:t>, fast fit, …</a:t>
            </a:r>
          </a:p>
          <a:p>
            <a:pPr lvl="1"/>
            <a:r>
              <a:rPr lang="en-US" altLang="ko-KR" dirty="0" smtClean="0"/>
              <a:t>multi level model(graphical model)</a:t>
            </a:r>
          </a:p>
          <a:p>
            <a:pPr lvl="1"/>
            <a:r>
              <a:rPr lang="en-US" altLang="ko-KR" dirty="0" err="1" smtClean="0"/>
              <a:t>interpreterbility</a:t>
            </a:r>
            <a:r>
              <a:rPr lang="en-US" altLang="ko-KR" dirty="0" smtClean="0"/>
              <a:t> -&gt; </a:t>
            </a:r>
            <a:r>
              <a:rPr lang="en-US" altLang="ko-KR" sz="2800" b="1" dirty="0" smtClean="0"/>
              <a:t>measure the uncertainty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1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Elementary statistics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Probability(lecture)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Probability(Hogg</a:t>
            </a:r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34" y="2211706"/>
            <a:ext cx="5457825" cy="1666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34" y="4367213"/>
            <a:ext cx="62865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Gaussian distribution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54" y="2531871"/>
            <a:ext cx="4333875" cy="2324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416" y="2307319"/>
            <a:ext cx="38671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Gaussian distribution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 is the continuous distribution with the maximum entropy for a specified mean and variance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Zero </a:t>
            </a:r>
            <a:r>
              <a:rPr lang="en-US" altLang="ko-KR" dirty="0" err="1" smtClean="0"/>
              <a:t>skewness</a:t>
            </a:r>
            <a:r>
              <a:rPr lang="en-US" altLang="ko-KR" dirty="0" smtClean="0"/>
              <a:t> and kurtosis</a:t>
            </a:r>
          </a:p>
          <a:p>
            <a:endParaRPr lang="en-US" altLang="ko-KR" dirty="0"/>
          </a:p>
          <a:p>
            <a:r>
              <a:rPr lang="en-US" altLang="ko-KR" dirty="0" smtClean="0"/>
              <a:t>CLT</a:t>
            </a:r>
          </a:p>
          <a:p>
            <a:endParaRPr lang="en-US" altLang="ko-KR" dirty="0"/>
          </a:p>
          <a:p>
            <a:r>
              <a:rPr lang="en-US" altLang="ko-KR" dirty="0" smtClean="0"/>
              <a:t>Approximations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27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61" y="1787710"/>
            <a:ext cx="3238500" cy="752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61" y="2688483"/>
            <a:ext cx="43719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0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process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150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2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process(Ross)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5332"/>
            <a:ext cx="92583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0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82</Words>
  <Application>Microsoft Office PowerPoint</Application>
  <PresentationFormat>와이드스크린</PresentationFormat>
  <Paragraphs>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Bayesian Stsatistics</vt:lpstr>
      <vt:lpstr>Introduction</vt:lpstr>
      <vt:lpstr>Introduction</vt:lpstr>
      <vt:lpstr>Elementary statistics</vt:lpstr>
      <vt:lpstr>Gaussian distribution</vt:lpstr>
      <vt:lpstr>Gaussian distribution</vt:lpstr>
      <vt:lpstr>Expectation</vt:lpstr>
      <vt:lpstr>Random process</vt:lpstr>
      <vt:lpstr>Random process(Ross)</vt:lpstr>
      <vt:lpstr>Stationary</vt:lpstr>
      <vt:lpstr>Bernulli and beta distribution</vt:lpstr>
      <vt:lpstr>Beta distribution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Stsatistics</dc:title>
  <dc:creator>Windows 사용자</dc:creator>
  <cp:lastModifiedBy>Windows 사용자</cp:lastModifiedBy>
  <cp:revision>6</cp:revision>
  <dcterms:created xsi:type="dcterms:W3CDTF">2019-07-05T15:47:48Z</dcterms:created>
  <dcterms:modified xsi:type="dcterms:W3CDTF">2019-07-05T17:11:36Z</dcterms:modified>
</cp:coreProperties>
</file>