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3161" y="1297859"/>
            <a:ext cx="9213697" cy="4340942"/>
          </a:xfrm>
        </p:spPr>
        <p:txBody>
          <a:bodyPr/>
          <a:lstStyle/>
          <a:p>
            <a:pPr algn="ctr"/>
            <a:r>
              <a:rPr lang="en-US" sz="4400" dirty="0" smtClean="0"/>
              <a:t>IOT,ELECTRONICS &amp; EMBEDDED SYSTEM, PCB design, prototyping and firmware  </a:t>
            </a:r>
            <a:br>
              <a:rPr lang="en-US" sz="4400" dirty="0" smtClean="0"/>
            </a:br>
            <a:r>
              <a:rPr lang="en-US" sz="4400" dirty="0" smtClean="0"/>
              <a:t>TODAY: 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8" y="4777381"/>
            <a:ext cx="8825658" cy="861420"/>
          </a:xfrm>
        </p:spPr>
        <p:txBody>
          <a:bodyPr/>
          <a:lstStyle/>
          <a:p>
            <a:r>
              <a:rPr lang="en-US" dirty="0" smtClean="0"/>
              <a:t>Presenter: ARON AYUB</a:t>
            </a:r>
          </a:p>
        </p:txBody>
      </p:sp>
    </p:spTree>
    <p:extLst>
      <p:ext uri="{BB962C8B-B14F-4D97-AF65-F5344CB8AC3E}">
        <p14:creationId xmlns:p14="http://schemas.microsoft.com/office/powerpoint/2010/main" val="34587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DHT SENSOR</a:t>
            </a:r>
            <a:endParaRPr lang="en-US" dirty="0"/>
          </a:p>
        </p:txBody>
      </p:sp>
      <p:pic>
        <p:nvPicPr>
          <p:cNvPr id="1026" name="Picture 2" descr="DHT11–Temperature and Humidity Sens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" y="2250682"/>
            <a:ext cx="3443908" cy="393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HT11 Sensor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863" y="2428367"/>
            <a:ext cx="47625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36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</a:t>
            </a:r>
            <a:r>
              <a:rPr lang="en-US" dirty="0"/>
              <a:t> </a:t>
            </a:r>
            <a:r>
              <a:rPr lang="en-US" b="1" dirty="0"/>
              <a:t>basic, ultra low-cost digital temperature and humidity sensor</a:t>
            </a:r>
            <a:r>
              <a:rPr lang="en-US" dirty="0"/>
              <a:t>. </a:t>
            </a:r>
            <a:r>
              <a:rPr lang="en-US" dirty="0" smtClean="0"/>
              <a:t>I</a:t>
            </a:r>
          </a:p>
          <a:p>
            <a:r>
              <a:rPr lang="en-US" dirty="0" smtClean="0"/>
              <a:t>t </a:t>
            </a:r>
            <a:r>
              <a:rPr lang="en-US" dirty="0"/>
              <a:t>uses a capacitive humidity sensor </a:t>
            </a:r>
            <a:endParaRPr lang="en-US" dirty="0" smtClean="0"/>
          </a:p>
          <a:p>
            <a:r>
              <a:rPr lang="en-US" dirty="0" smtClean="0"/>
              <a:t>Uses a thermistor </a:t>
            </a:r>
            <a:r>
              <a:rPr lang="en-US" dirty="0"/>
              <a:t>to measure the surrounding air, and spits out a digital signal on the data pin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no analog input pins needed).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4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Components used in </a:t>
            </a:r>
            <a:r>
              <a:rPr lang="en-US" dirty="0" err="1" smtClean="0"/>
              <a:t>proteus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Rely </a:t>
            </a:r>
          </a:p>
          <a:p>
            <a:r>
              <a:rPr lang="en-US" sz="2400" dirty="0" smtClean="0"/>
              <a:t>Lamp</a:t>
            </a:r>
          </a:p>
          <a:p>
            <a:r>
              <a:rPr lang="en-US" sz="2400" dirty="0" smtClean="0"/>
              <a:t>Arduino </a:t>
            </a:r>
            <a:r>
              <a:rPr lang="en-US" sz="2400" dirty="0" err="1" smtClean="0"/>
              <a:t>uno</a:t>
            </a:r>
            <a:endParaRPr lang="en-US" sz="2400" dirty="0" smtClean="0"/>
          </a:p>
          <a:p>
            <a:r>
              <a:rPr lang="en-US" sz="2400" dirty="0" smtClean="0"/>
              <a:t>Resistor </a:t>
            </a:r>
          </a:p>
          <a:p>
            <a:r>
              <a:rPr lang="en-US" sz="2400" dirty="0" err="1" smtClean="0"/>
              <a:t>Vsine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Connecting wire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290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Circuit diagram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058" y="1899412"/>
            <a:ext cx="10549366" cy="486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</TotalTime>
  <Words>40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IOT,ELECTRONICS &amp; EMBEDDED SYSTEM, PCB design, prototyping and firmware   TODAY:   </vt:lpstr>
      <vt:lpstr>DHT SENSOR</vt:lpstr>
      <vt:lpstr>How  does it work?</vt:lpstr>
      <vt:lpstr>Components used in proteus ?</vt:lpstr>
      <vt:lpstr>Circuit diagram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IOT,ELECTRONICS &amp; EMBEDDED SYSTEMS  TODAY:   </dc:title>
  <dc:creator>user</dc:creator>
  <cp:lastModifiedBy>user</cp:lastModifiedBy>
  <cp:revision>5</cp:revision>
  <dcterms:created xsi:type="dcterms:W3CDTF">2021-09-03T22:12:26Z</dcterms:created>
  <dcterms:modified xsi:type="dcterms:W3CDTF">2021-09-03T22:36:20Z</dcterms:modified>
</cp:coreProperties>
</file>