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67" y="-7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3731F-789F-45CC-BEDF-7026F0EF2632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A96DB-654D-4A5B-ABF6-26CBEBA8A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4708" y="1469231"/>
            <a:ext cx="7054585" cy="1102519"/>
          </a:xfrm>
        </p:spPr>
        <p:txBody>
          <a:bodyPr>
            <a:noAutofit/>
          </a:bodyPr>
          <a:lstStyle/>
          <a:p>
            <a:r>
              <a:rPr lang="en-US" dirty="0" smtClean="0"/>
              <a:t>Computer Vision with Embedded Machine Learning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&lt;Name of Lecture&gt;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</Words>
  <Application>Microsoft Office PowerPoint</Application>
  <PresentationFormat>On-screen Show (16:9)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Computer Vision with Embedded Machine Learning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sgmustadio</dc:creator>
  <cp:lastModifiedBy>sgmustadio</cp:lastModifiedBy>
  <cp:revision>5</cp:revision>
  <dcterms:created xsi:type="dcterms:W3CDTF">2006-08-16T00:00:00Z</dcterms:created>
  <dcterms:modified xsi:type="dcterms:W3CDTF">2021-05-30T16:39:37Z</dcterms:modified>
</cp:coreProperties>
</file>