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6"/>
    <p:sldMasterId id="214748367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Lst>
  <p:sldSz cy="5143500" cx="9144000"/>
  <p:notesSz cx="6858000" cy="9144000"/>
  <p:embeddedFontLst>
    <p:embeddedFont>
      <p:font typeface="Roboto"/>
      <p:regular r:id="rId24"/>
      <p:bold r:id="rId25"/>
      <p:italic r:id="rId26"/>
      <p:boldItalic r:id="rId27"/>
    </p:embeddedFont>
    <p:embeddedFont>
      <p:font typeface="Google Sans Medium"/>
      <p:regular r:id="rId28"/>
      <p:bold r:id="rId29"/>
      <p:italic r:id="rId30"/>
      <p:boldItalic r:id="rId31"/>
    </p:embeddedFont>
    <p:embeddedFont>
      <p:font typeface="Google Sans"/>
      <p:regular r:id="rId32"/>
      <p:bold r:id="rId33"/>
      <p:italic r:id="rId34"/>
      <p:boldItalic r:id="rId35"/>
    </p:embeddedFont>
    <p:embeddedFont>
      <p:font typeface="Helvetica Neue"/>
      <p:regular r:id="rId36"/>
      <p:bold r:id="rId37"/>
      <p:italic r:id="rId38"/>
      <p:boldItalic r:id="rId39"/>
    </p:embeddedFont>
    <p:embeddedFont>
      <p:font typeface="Helvetica Neue Ligh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usan Kenned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527A9F-E9EB-4F79-ACB5-2E94C365CE1A}">
  <a:tblStyle styleId="{3A527A9F-E9EB-4F79-ACB5-2E94C365CE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Light-regular.fntdata"/><Relationship Id="rId20" Type="http://schemas.openxmlformats.org/officeDocument/2006/relationships/slide" Target="slides/slide12.xml"/><Relationship Id="rId42" Type="http://schemas.openxmlformats.org/officeDocument/2006/relationships/font" Target="fonts/HelveticaNeueLight-italic.fntdata"/><Relationship Id="rId41" Type="http://schemas.openxmlformats.org/officeDocument/2006/relationships/font" Target="fonts/HelveticaNeueLight-bold.fntdata"/><Relationship Id="rId22" Type="http://schemas.openxmlformats.org/officeDocument/2006/relationships/slide" Target="slides/slide14.xml"/><Relationship Id="rId21" Type="http://schemas.openxmlformats.org/officeDocument/2006/relationships/slide" Target="slides/slide13.xml"/><Relationship Id="rId43" Type="http://schemas.openxmlformats.org/officeDocument/2006/relationships/font" Target="fonts/HelveticaNeueLight-boldItalic.fntdata"/><Relationship Id="rId24" Type="http://schemas.openxmlformats.org/officeDocument/2006/relationships/font" Target="fonts/Roboto-regular.fntdata"/><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GoogleSansMedium-regular.fntdata"/><Relationship Id="rId27" Type="http://schemas.openxmlformats.org/officeDocument/2006/relationships/font" Target="fonts/Roboto-bold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GoogleSansMedium-bold.fntdata"/><Relationship Id="rId7" Type="http://schemas.openxmlformats.org/officeDocument/2006/relationships/slideMaster" Target="slideMasters/slideMaster2.xml"/><Relationship Id="rId8" Type="http://schemas.openxmlformats.org/officeDocument/2006/relationships/notesMaster" Target="notesMasters/notesMaster1.xml"/><Relationship Id="rId31" Type="http://schemas.openxmlformats.org/officeDocument/2006/relationships/font" Target="fonts/GoogleSansMedium-boldItalic.fntdata"/><Relationship Id="rId30" Type="http://schemas.openxmlformats.org/officeDocument/2006/relationships/font" Target="fonts/GoogleSansMedium-italic.fntdata"/><Relationship Id="rId11" Type="http://schemas.openxmlformats.org/officeDocument/2006/relationships/slide" Target="slides/slide3.xml"/><Relationship Id="rId33" Type="http://schemas.openxmlformats.org/officeDocument/2006/relationships/font" Target="fonts/GoogleSans-bold.fntdata"/><Relationship Id="rId10" Type="http://schemas.openxmlformats.org/officeDocument/2006/relationships/slide" Target="slides/slide2.xml"/><Relationship Id="rId32" Type="http://schemas.openxmlformats.org/officeDocument/2006/relationships/font" Target="fonts/GoogleSans-regular.fntdata"/><Relationship Id="rId13" Type="http://schemas.openxmlformats.org/officeDocument/2006/relationships/slide" Target="slides/slide5.xml"/><Relationship Id="rId35" Type="http://schemas.openxmlformats.org/officeDocument/2006/relationships/font" Target="fonts/GoogleSans-boldItalic.fntdata"/><Relationship Id="rId12" Type="http://schemas.openxmlformats.org/officeDocument/2006/relationships/slide" Target="slides/slide4.xml"/><Relationship Id="rId34" Type="http://schemas.openxmlformats.org/officeDocument/2006/relationships/font" Target="fonts/GoogleSans-italic.fntdata"/><Relationship Id="rId15" Type="http://schemas.openxmlformats.org/officeDocument/2006/relationships/slide" Target="slides/slide7.xml"/><Relationship Id="rId37" Type="http://schemas.openxmlformats.org/officeDocument/2006/relationships/font" Target="fonts/HelveticaNeue-bold.fntdata"/><Relationship Id="rId14" Type="http://schemas.openxmlformats.org/officeDocument/2006/relationships/slide" Target="slides/slide6.xml"/><Relationship Id="rId36" Type="http://schemas.openxmlformats.org/officeDocument/2006/relationships/font" Target="fonts/HelveticaNeue-regular.fntdata"/><Relationship Id="rId17" Type="http://schemas.openxmlformats.org/officeDocument/2006/relationships/slide" Target="slides/slide9.xml"/><Relationship Id="rId39" Type="http://schemas.openxmlformats.org/officeDocument/2006/relationships/font" Target="fonts/HelveticaNeue-boldItalic.fntdata"/><Relationship Id="rId16" Type="http://schemas.openxmlformats.org/officeDocument/2006/relationships/slide" Target="slides/slide8.xml"/><Relationship Id="rId38" Type="http://schemas.openxmlformats.org/officeDocument/2006/relationships/font" Target="fonts/HelveticaNeue-italic.fntdata"/><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1-04T17:21:36.192">
    <p:pos x="6000" y="0"/>
    <p:text>Forgot to mention - For the slides, I am trying to keep the bottom right corner open when possible so that the video can appear there!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henounproject.com/term/people-search/1151718/"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br.org/2013/04/the-hidden-biases-in-big-data"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mmons.wikimedia.org/wiki/File:Common_Voice_Banner.png" TargetMode="External"/><Relationship Id="rId3" Type="http://schemas.openxmlformats.org/officeDocument/2006/relationships/hyperlink" Target="https://commonvoice.mozilla.org/en/dataset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rivacypolicies.com/blog/gdpr" TargetMode="External"/><Relationship Id="rId3" Type="http://schemas.openxmlformats.org/officeDocument/2006/relationships/hyperlink" Target="https://eur-lex.europa.eu/legal-content/EN/TXT/PDF/?uri=CELEX:32016R0679" TargetMode="External"/><Relationship Id="rId4" Type="http://schemas.openxmlformats.org/officeDocument/2006/relationships/hyperlink" Target="https://www.zdnet.com/article/gdpr-an-executive-guide-to-what-you-need-to-know/" TargetMode="External"/><Relationship Id="rId5" Type="http://schemas.openxmlformats.org/officeDocument/2006/relationships/hyperlink" Target="https://search.creativecommons.org/photos/2ebc46b1-0821-4dbb-8276-3c5f64181789"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dpr-info.eu/art-89-gdpr/"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6a1b6e2fc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6a1b6e2fc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6a1b6e2fc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6a1b6e2fc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200">
                <a:solidFill>
                  <a:srgbClr val="333333"/>
                </a:solidFill>
                <a:highlight>
                  <a:srgbClr val="FFFFFF"/>
                </a:highlight>
                <a:latin typeface="Helvetica Neue"/>
                <a:ea typeface="Helvetica Neue"/>
                <a:cs typeface="Helvetica Neue"/>
                <a:sym typeface="Helvetica Neue"/>
              </a:rPr>
              <a:t>The basic requirements for the effectiveness of a valid legal consent are defined in Article 7 and specified further in recital 32 of the GDPR. Consent must be freely given, specific, informed and unambiguous. In order to obtain freely given consent, it must be given on a voluntary basis. The element “free” implies a real choice by the data subject. Any element of inappropriate pressure or influence which could affect the outcome of that choice renders the consent invalid.</a:t>
            </a:r>
            <a:endParaRPr sz="750">
              <a:solidFill>
                <a:srgbClr val="1A1A1A"/>
              </a:solidFill>
              <a:latin typeface="Times New Roman"/>
              <a:ea typeface="Times New Roman"/>
              <a:cs typeface="Times New Roman"/>
              <a:sym typeface="Times New Roman"/>
            </a:endParaRPr>
          </a:p>
          <a:p>
            <a:pPr indent="-276225" lvl="0" marL="749300" marR="292100" rtl="0" algn="l">
              <a:lnSpc>
                <a:spcPct val="120000"/>
              </a:lnSpc>
              <a:spcBef>
                <a:spcPts val="1700"/>
              </a:spcBef>
              <a:spcAft>
                <a:spcPts val="0"/>
              </a:spcAft>
              <a:buClr>
                <a:srgbClr val="1A1A1A"/>
              </a:buClr>
              <a:buSzPts val="750"/>
              <a:buFont typeface="Times New Roman"/>
              <a:buAutoNum type="arabicPeriod"/>
            </a:pPr>
            <a:r>
              <a:rPr lang="en" sz="750">
                <a:solidFill>
                  <a:srgbClr val="1A1A1A"/>
                </a:solidFill>
                <a:latin typeface="Times New Roman"/>
                <a:ea typeface="Times New Roman"/>
                <a:cs typeface="Times New Roman"/>
                <a:sym typeface="Times New Roman"/>
              </a:rPr>
              <a:t>protection,</a:t>
            </a:r>
            <a:endParaRPr sz="750">
              <a:solidFill>
                <a:srgbClr val="1A1A1A"/>
              </a:solidFill>
              <a:latin typeface="Times New Roman"/>
              <a:ea typeface="Times New Roman"/>
              <a:cs typeface="Times New Roman"/>
              <a:sym typeface="Times New Roman"/>
            </a:endParaRPr>
          </a:p>
          <a:p>
            <a:pPr indent="-276225" lvl="0" marL="749300" marR="292100" rtl="0" algn="l">
              <a:lnSpc>
                <a:spcPct val="120000"/>
              </a:lnSpc>
              <a:spcBef>
                <a:spcPts val="0"/>
              </a:spcBef>
              <a:spcAft>
                <a:spcPts val="0"/>
              </a:spcAft>
              <a:buClr>
                <a:srgbClr val="1A1A1A"/>
              </a:buClr>
              <a:buSzPts val="750"/>
              <a:buFont typeface="Times New Roman"/>
              <a:buAutoNum type="arabicPeriod"/>
            </a:pPr>
            <a:r>
              <a:rPr lang="en" sz="750">
                <a:solidFill>
                  <a:srgbClr val="1A1A1A"/>
                </a:solidFill>
                <a:latin typeface="Times New Roman"/>
                <a:ea typeface="Times New Roman"/>
                <a:cs typeface="Times New Roman"/>
                <a:sym typeface="Times New Roman"/>
              </a:rPr>
              <a:t>autonomy,</a:t>
            </a:r>
            <a:endParaRPr sz="750">
              <a:solidFill>
                <a:srgbClr val="1A1A1A"/>
              </a:solidFill>
              <a:latin typeface="Times New Roman"/>
              <a:ea typeface="Times New Roman"/>
              <a:cs typeface="Times New Roman"/>
              <a:sym typeface="Times New Roman"/>
            </a:endParaRPr>
          </a:p>
          <a:p>
            <a:pPr indent="-276225" lvl="0" marL="749300" marR="292100" rtl="0" algn="l">
              <a:lnSpc>
                <a:spcPct val="120000"/>
              </a:lnSpc>
              <a:spcBef>
                <a:spcPts val="0"/>
              </a:spcBef>
              <a:spcAft>
                <a:spcPts val="0"/>
              </a:spcAft>
              <a:buClr>
                <a:srgbClr val="1A1A1A"/>
              </a:buClr>
              <a:buSzPts val="750"/>
              <a:buFont typeface="Times New Roman"/>
              <a:buAutoNum type="arabicPeriod"/>
            </a:pPr>
            <a:r>
              <a:rPr lang="en" sz="750">
                <a:solidFill>
                  <a:srgbClr val="1A1A1A"/>
                </a:solidFill>
                <a:latin typeface="Times New Roman"/>
                <a:ea typeface="Times New Roman"/>
                <a:cs typeface="Times New Roman"/>
                <a:sym typeface="Times New Roman"/>
              </a:rPr>
              <a:t>prevention of abusive conduct,</a:t>
            </a:r>
            <a:endParaRPr sz="750">
              <a:solidFill>
                <a:srgbClr val="1A1A1A"/>
              </a:solidFill>
              <a:latin typeface="Times New Roman"/>
              <a:ea typeface="Times New Roman"/>
              <a:cs typeface="Times New Roman"/>
              <a:sym typeface="Times New Roman"/>
            </a:endParaRPr>
          </a:p>
          <a:p>
            <a:pPr indent="-276225" lvl="0" marL="749300" marR="292100" rtl="0" algn="l">
              <a:lnSpc>
                <a:spcPct val="120000"/>
              </a:lnSpc>
              <a:spcBef>
                <a:spcPts val="0"/>
              </a:spcBef>
              <a:spcAft>
                <a:spcPts val="0"/>
              </a:spcAft>
              <a:buClr>
                <a:srgbClr val="1A1A1A"/>
              </a:buClr>
              <a:buSzPts val="750"/>
              <a:buFont typeface="Times New Roman"/>
              <a:buAutoNum type="arabicPeriod"/>
            </a:pPr>
            <a:r>
              <a:rPr lang="en" sz="750">
                <a:solidFill>
                  <a:srgbClr val="1A1A1A"/>
                </a:solidFill>
                <a:latin typeface="Times New Roman"/>
                <a:ea typeface="Times New Roman"/>
                <a:cs typeface="Times New Roman"/>
                <a:sym typeface="Times New Roman"/>
              </a:rPr>
              <a:t>trust,</a:t>
            </a:r>
            <a:endParaRPr sz="750">
              <a:solidFill>
                <a:srgbClr val="1A1A1A"/>
              </a:solidFill>
              <a:latin typeface="Times New Roman"/>
              <a:ea typeface="Times New Roman"/>
              <a:cs typeface="Times New Roman"/>
              <a:sym typeface="Times New Roman"/>
            </a:endParaRPr>
          </a:p>
          <a:p>
            <a:pPr indent="-276225" lvl="0" marL="749300" marR="292100" rtl="0" algn="l">
              <a:lnSpc>
                <a:spcPct val="120000"/>
              </a:lnSpc>
              <a:spcBef>
                <a:spcPts val="0"/>
              </a:spcBef>
              <a:spcAft>
                <a:spcPts val="0"/>
              </a:spcAft>
              <a:buClr>
                <a:srgbClr val="1A1A1A"/>
              </a:buClr>
              <a:buSzPts val="750"/>
              <a:buFont typeface="Times New Roman"/>
              <a:buAutoNum type="arabicPeriod"/>
            </a:pPr>
            <a:r>
              <a:rPr lang="en" sz="750">
                <a:solidFill>
                  <a:srgbClr val="1A1A1A"/>
                </a:solidFill>
                <a:latin typeface="Times New Roman"/>
                <a:ea typeface="Times New Roman"/>
                <a:cs typeface="Times New Roman"/>
                <a:sym typeface="Times New Roman"/>
              </a:rPr>
              <a:t>self-ownership,</a:t>
            </a:r>
            <a:endParaRPr sz="750">
              <a:solidFill>
                <a:srgbClr val="1A1A1A"/>
              </a:solidFill>
              <a:latin typeface="Times New Roman"/>
              <a:ea typeface="Times New Roman"/>
              <a:cs typeface="Times New Roman"/>
              <a:sym typeface="Times New Roman"/>
            </a:endParaRPr>
          </a:p>
          <a:p>
            <a:pPr indent="-276225" lvl="0" marL="749300" marR="292100" rtl="0" algn="l">
              <a:lnSpc>
                <a:spcPct val="120000"/>
              </a:lnSpc>
              <a:spcBef>
                <a:spcPts val="0"/>
              </a:spcBef>
              <a:spcAft>
                <a:spcPts val="0"/>
              </a:spcAft>
              <a:buClr>
                <a:srgbClr val="1A1A1A"/>
              </a:buClr>
              <a:buSzPts val="750"/>
              <a:buFont typeface="Times New Roman"/>
              <a:buAutoNum type="arabicPeriod"/>
            </a:pPr>
            <a:r>
              <a:rPr lang="en" sz="750">
                <a:solidFill>
                  <a:srgbClr val="1A1A1A"/>
                </a:solidFill>
                <a:latin typeface="Times New Roman"/>
                <a:ea typeface="Times New Roman"/>
                <a:cs typeface="Times New Roman"/>
                <a:sym typeface="Times New Roman"/>
              </a:rPr>
              <a:t>non-domination, and</a:t>
            </a:r>
            <a:endParaRPr sz="750">
              <a:solidFill>
                <a:srgbClr val="1A1A1A"/>
              </a:solidFill>
              <a:latin typeface="Times New Roman"/>
              <a:ea typeface="Times New Roman"/>
              <a:cs typeface="Times New Roman"/>
              <a:sym typeface="Times New Roman"/>
            </a:endParaRPr>
          </a:p>
          <a:p>
            <a:pPr indent="-276225" lvl="0" marL="749300" marR="292100" rtl="0" algn="l">
              <a:lnSpc>
                <a:spcPct val="120000"/>
              </a:lnSpc>
              <a:spcBef>
                <a:spcPts val="0"/>
              </a:spcBef>
              <a:spcAft>
                <a:spcPts val="0"/>
              </a:spcAft>
              <a:buClr>
                <a:srgbClr val="1A1A1A"/>
              </a:buClr>
              <a:buSzPts val="750"/>
              <a:buFont typeface="Times New Roman"/>
              <a:buAutoNum type="arabicPeriod"/>
            </a:pPr>
            <a:r>
              <a:rPr lang="en" sz="750">
                <a:solidFill>
                  <a:srgbClr val="1A1A1A"/>
                </a:solidFill>
                <a:latin typeface="Times New Roman"/>
                <a:ea typeface="Times New Roman"/>
                <a:cs typeface="Times New Roman"/>
                <a:sym typeface="Times New Roman"/>
              </a:rPr>
              <a:t>personal integrity.</a:t>
            </a:r>
            <a:endParaRPr sz="600">
              <a:solidFill>
                <a:schemeClr val="dk1"/>
              </a:solidFill>
            </a:endParaRPr>
          </a:p>
          <a:p>
            <a:pPr indent="0" lvl="0" marL="0" rtl="0" algn="l">
              <a:spcBef>
                <a:spcPts val="29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89d24b94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89d24b94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6a1b6e2fc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6a1b6e2fc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1A73E8"/>
                </a:solidFill>
                <a:highlight>
                  <a:srgbClr val="FFFFFF"/>
                </a:highlight>
                <a:uFill>
                  <a:noFill/>
                </a:uFill>
                <a:latin typeface="Roboto"/>
                <a:ea typeface="Roboto"/>
                <a:cs typeface="Roboto"/>
                <a:sym typeface="Roboto"/>
                <a:hlinkClick r:id="rId2">
                  <a:extLst>
                    <a:ext uri="{A12FA001-AC4F-418D-AE19-62706E023703}">
                      <ahyp:hlinkClr val="tx"/>
                    </a:ext>
                  </a:extLst>
                </a:hlinkClick>
              </a:rPr>
              <a:t>https://thenounproject.com/term/people-search/1151718/</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6a1b6e2fc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6a1b6e2fc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https://hbr.org/2013/04/the-hidden-biases-in-big-data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897a0f57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897a0f5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http://www.streetbump.org/about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6a1b6e2fc_0_1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6a1b6e2fc_0_1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https://commons.wikimedia.org/wiki/File:Common_Voice_Banner.png</a:t>
            </a:r>
            <a:endParaRPr/>
          </a:p>
          <a:p>
            <a:pPr indent="0" lvl="0" marL="0" rtl="0" algn="l">
              <a:spcBef>
                <a:spcPts val="0"/>
              </a:spcBef>
              <a:spcAft>
                <a:spcPts val="0"/>
              </a:spcAft>
              <a:buNone/>
            </a:pPr>
            <a:r>
              <a:rPr lang="en" u="sng">
                <a:solidFill>
                  <a:schemeClr val="hlink"/>
                </a:solidFill>
                <a:hlinkClick r:id="rId3"/>
              </a:rPr>
              <a:t>https://commonvoice.mozilla.org/en/datasets</a:t>
            </a:r>
            <a:r>
              <a:rPr lang="en"/>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6a1b6e2fc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6a1b6e2fc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89d24b94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89d24b94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sz="900">
                <a:solidFill>
                  <a:srgbClr val="464855"/>
                </a:solidFill>
                <a:latin typeface="Roboto"/>
                <a:ea typeface="Roboto"/>
                <a:cs typeface="Roboto"/>
                <a:sym typeface="Roboto"/>
              </a:rPr>
              <a:t>Under the General Data Protection Regulation (</a:t>
            </a:r>
            <a:r>
              <a:rPr b="1" lang="en" sz="900" u="sng">
                <a:solidFill>
                  <a:srgbClr val="008461"/>
                </a:solidFill>
                <a:latin typeface="Roboto"/>
                <a:ea typeface="Roboto"/>
                <a:cs typeface="Roboto"/>
                <a:sym typeface="Roboto"/>
                <a:hlinkClick r:id="rId2">
                  <a:extLst>
                    <a:ext uri="{A12FA001-AC4F-418D-AE19-62706E023703}">
                      <ahyp:hlinkClr val="tx"/>
                    </a:ext>
                  </a:extLst>
                </a:hlinkClick>
              </a:rPr>
              <a:t>GDPR</a:t>
            </a:r>
            <a:r>
              <a:rPr lang="en" sz="900">
                <a:solidFill>
                  <a:srgbClr val="464855"/>
                </a:solidFill>
                <a:latin typeface="Roboto"/>
                <a:ea typeface="Roboto"/>
                <a:cs typeface="Roboto"/>
                <a:sym typeface="Roboto"/>
              </a:rPr>
              <a:t>), the legislative </a:t>
            </a:r>
            <a:r>
              <a:rPr b="1" lang="en" sz="900" u="sng">
                <a:solidFill>
                  <a:srgbClr val="008461"/>
                </a:solidFill>
                <a:latin typeface="Roboto"/>
                <a:ea typeface="Roboto"/>
                <a:cs typeface="Roboto"/>
                <a:sym typeface="Roboto"/>
                <a:hlinkClick r:id="rId3">
                  <a:extLst>
                    <a:ext uri="{A12FA001-AC4F-418D-AE19-62706E023703}">
                      <ahyp:hlinkClr val="tx"/>
                    </a:ext>
                  </a:extLst>
                </a:hlinkClick>
              </a:rPr>
              <a:t>act</a:t>
            </a:r>
            <a:r>
              <a:rPr lang="en" sz="900">
                <a:solidFill>
                  <a:srgbClr val="464855"/>
                </a:solidFill>
                <a:latin typeface="Roboto"/>
                <a:ea typeface="Roboto"/>
                <a:cs typeface="Roboto"/>
                <a:sym typeface="Roboto"/>
              </a:rPr>
              <a:t> of the European Union (EU), any organization collecting personal information from residents of any EU country must respect the individual right to privacy by collecting and handling personal data in carefully prescribed ways. </a:t>
            </a:r>
            <a:endParaRPr sz="900">
              <a:solidFill>
                <a:srgbClr val="464855"/>
              </a:solidFill>
              <a:latin typeface="Roboto"/>
              <a:ea typeface="Roboto"/>
              <a:cs typeface="Roboto"/>
              <a:sym typeface="Roboto"/>
            </a:endParaRPr>
          </a:p>
          <a:p>
            <a:pPr indent="0" lvl="0" marL="0" rtl="0" algn="l">
              <a:lnSpc>
                <a:spcPct val="100000"/>
              </a:lnSpc>
              <a:spcBef>
                <a:spcPts val="0"/>
              </a:spcBef>
              <a:spcAft>
                <a:spcPts val="0"/>
              </a:spcAft>
              <a:buNone/>
            </a:pPr>
            <a:r>
              <a:t/>
            </a:r>
            <a:endParaRPr sz="900">
              <a:solidFill>
                <a:srgbClr val="464855"/>
              </a:solidFill>
              <a:latin typeface="Roboto"/>
              <a:ea typeface="Roboto"/>
              <a:cs typeface="Roboto"/>
              <a:sym typeface="Roboto"/>
            </a:endParaRPr>
          </a:p>
          <a:p>
            <a:pPr indent="0" lvl="0" marL="0" rtl="0" algn="l">
              <a:lnSpc>
                <a:spcPct val="100000"/>
              </a:lnSpc>
              <a:spcBef>
                <a:spcPts val="0"/>
              </a:spcBef>
              <a:spcAft>
                <a:spcPts val="0"/>
              </a:spcAft>
              <a:buNone/>
            </a:pPr>
            <a:r>
              <a:rPr lang="en" sz="900">
                <a:solidFill>
                  <a:srgbClr val="464855"/>
                </a:solidFill>
                <a:latin typeface="Roboto"/>
                <a:ea typeface="Roboto"/>
                <a:cs typeface="Roboto"/>
                <a:sym typeface="Roboto"/>
              </a:rPr>
              <a:t>Why should the whole world concern itself with an EU legislation? Because it's </a:t>
            </a:r>
            <a:r>
              <a:rPr b="1" lang="en" sz="900" u="sng">
                <a:solidFill>
                  <a:srgbClr val="008461"/>
                </a:solidFill>
                <a:latin typeface="Roboto"/>
                <a:ea typeface="Roboto"/>
                <a:cs typeface="Roboto"/>
                <a:sym typeface="Roboto"/>
                <a:hlinkClick r:id="rId4">
                  <a:extLst>
                    <a:ext uri="{A12FA001-AC4F-418D-AE19-62706E023703}">
                      <ahyp:hlinkClr val="tx"/>
                    </a:ext>
                  </a:extLst>
                </a:hlinkClick>
              </a:rPr>
              <a:t>predicted</a:t>
            </a:r>
            <a:r>
              <a:rPr lang="en" sz="900">
                <a:solidFill>
                  <a:srgbClr val="464855"/>
                </a:solidFill>
                <a:latin typeface="Roboto"/>
                <a:ea typeface="Roboto"/>
                <a:cs typeface="Roboto"/>
                <a:sym typeface="Roboto"/>
              </a:rPr>
              <a:t> that </a:t>
            </a:r>
            <a:r>
              <a:rPr b="1" lang="en" sz="900">
                <a:solidFill>
                  <a:srgbClr val="464855"/>
                </a:solidFill>
                <a:latin typeface="Roboto"/>
                <a:ea typeface="Roboto"/>
                <a:cs typeface="Roboto"/>
                <a:sym typeface="Roboto"/>
              </a:rPr>
              <a:t>most countries will eventually either adopt the GDPR or create legislations similar to it</a:t>
            </a:r>
            <a:r>
              <a:rPr lang="en" sz="900">
                <a:solidFill>
                  <a:srgbClr val="464855"/>
                </a:solidFill>
                <a:latin typeface="Roboto"/>
                <a:ea typeface="Roboto"/>
                <a:cs typeface="Roboto"/>
                <a:sym typeface="Roboto"/>
              </a:rPr>
              <a:t>. In fact, the California Consumer Privacy Act that's slated to come into effect in 2020 has many similarities to the GDPR.</a:t>
            </a:r>
            <a:endParaRPr sz="500">
              <a:solidFill>
                <a:schemeClr val="dk1"/>
              </a:solidFill>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World Map: https://thenounproject.com/search/?q=world+map&amp;i=3090683</a:t>
            </a:r>
            <a:endParaRPr/>
          </a:p>
          <a:p>
            <a:pPr indent="0" lvl="0" marL="0" rtl="0" algn="l">
              <a:lnSpc>
                <a:spcPct val="100000"/>
              </a:lnSpc>
              <a:spcBef>
                <a:spcPts val="0"/>
              </a:spcBef>
              <a:spcAft>
                <a:spcPts val="0"/>
              </a:spcAft>
              <a:buNone/>
            </a:pPr>
            <a:r>
              <a:rPr lang="en"/>
              <a:t>GDPR: </a:t>
            </a:r>
            <a:r>
              <a:rPr lang="en" sz="1050">
                <a:solidFill>
                  <a:srgbClr val="1A73E8"/>
                </a:solidFill>
                <a:highlight>
                  <a:srgbClr val="FFFFFF"/>
                </a:highlight>
                <a:uFill>
                  <a:noFill/>
                </a:uFill>
                <a:latin typeface="Roboto"/>
                <a:ea typeface="Roboto"/>
                <a:cs typeface="Roboto"/>
                <a:sym typeface="Roboto"/>
                <a:hlinkClick r:id="rId5">
                  <a:extLst>
                    <a:ext uri="{A12FA001-AC4F-418D-AE19-62706E023703}">
                      <ahyp:hlinkClr val="tx"/>
                    </a:ext>
                  </a:extLst>
                </a:hlinkClick>
              </a:rPr>
              <a:t>https://search.creativecommons.org/photos/2ebc46b1-0821-4dbb-8276-3c5f64181789</a:t>
            </a:r>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6a1b6e2fc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6a1b6e2fc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6a1b6e2fc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6a1b6e2fc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6a1b6e2fc_0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6a1b6e2fc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Pyramid re-drawn by Dhilan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6a1b6e2fc_0_1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6a1b6e2fc_0_1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6a1b6e2fc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6a1b6e2fc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F6368"/>
              </a:buClr>
              <a:buSzPts val="1200"/>
              <a:buFont typeface="Roboto"/>
              <a:buAutoNum type="arabicPeriod"/>
            </a:pPr>
            <a:r>
              <a:rPr lang="en" sz="1200">
                <a:solidFill>
                  <a:srgbClr val="5F6368"/>
                </a:solidFill>
                <a:latin typeface="Roboto"/>
                <a:ea typeface="Roboto"/>
                <a:cs typeface="Roboto"/>
                <a:sym typeface="Roboto"/>
              </a:rPr>
              <a:t>compliance with other legal obligations;</a:t>
            </a:r>
            <a:endParaRPr sz="1200">
              <a:solidFill>
                <a:srgbClr val="5F6368"/>
              </a:solidFill>
              <a:latin typeface="Roboto"/>
              <a:ea typeface="Roboto"/>
              <a:cs typeface="Roboto"/>
              <a:sym typeface="Roboto"/>
            </a:endParaRPr>
          </a:p>
          <a:p>
            <a:pPr indent="-304800" lvl="0" marL="457200" rtl="0" algn="l">
              <a:lnSpc>
                <a:spcPct val="115000"/>
              </a:lnSpc>
              <a:spcBef>
                <a:spcPts val="0"/>
              </a:spcBef>
              <a:spcAft>
                <a:spcPts val="0"/>
              </a:spcAft>
              <a:buClr>
                <a:srgbClr val="5F6368"/>
              </a:buClr>
              <a:buSzPts val="1200"/>
              <a:buFont typeface="Roboto"/>
              <a:buAutoNum type="arabicPeriod"/>
            </a:pPr>
            <a:r>
              <a:rPr lang="en" sz="1200">
                <a:solidFill>
                  <a:srgbClr val="5F6368"/>
                </a:solidFill>
                <a:latin typeface="Roboto"/>
                <a:ea typeface="Roboto"/>
                <a:cs typeface="Roboto"/>
                <a:sym typeface="Roboto"/>
              </a:rPr>
              <a:t>a public interest reason in the public health field;</a:t>
            </a:r>
            <a:endParaRPr sz="1000">
              <a:solidFill>
                <a:srgbClr val="333333"/>
              </a:solidFill>
              <a:latin typeface="Helvetica Neue"/>
              <a:ea typeface="Helvetica Neue"/>
              <a:cs typeface="Helvetica Neue"/>
              <a:sym typeface="Helvetica Neue"/>
            </a:endParaRPr>
          </a:p>
          <a:p>
            <a:pPr indent="-304800" lvl="0" marL="762000" rtl="0" algn="l">
              <a:lnSpc>
                <a:spcPct val="115000"/>
              </a:lnSpc>
              <a:spcBef>
                <a:spcPts val="0"/>
              </a:spcBef>
              <a:spcAft>
                <a:spcPts val="0"/>
              </a:spcAft>
              <a:buClr>
                <a:srgbClr val="333333"/>
              </a:buClr>
              <a:buSzPts val="1200"/>
              <a:buFont typeface="Helvetica Neue"/>
              <a:buAutoNum type="arabicPeriod"/>
            </a:pPr>
            <a:r>
              <a:rPr lang="en" sz="1200">
                <a:solidFill>
                  <a:srgbClr val="333333"/>
                </a:solidFill>
                <a:latin typeface="Helvetica Neue"/>
                <a:ea typeface="Helvetica Neue"/>
                <a:cs typeface="Helvetica Neue"/>
                <a:sym typeface="Helvetica Neue"/>
              </a:rPr>
              <a:t>for archiving purposes in the public interest, scientific or historical research purposes or statistical purposes in accordance with </a:t>
            </a:r>
            <a:r>
              <a:rPr lang="en" sz="1200">
                <a:solidFill>
                  <a:srgbClr val="0061A1"/>
                </a:solidFill>
                <a:uFill>
                  <a:noFill/>
                </a:uFill>
                <a:latin typeface="Helvetica Neue"/>
                <a:ea typeface="Helvetica Neue"/>
                <a:cs typeface="Helvetica Neue"/>
                <a:sym typeface="Helvetica Neue"/>
                <a:hlinkClick r:id="rId2">
                  <a:extLst>
                    <a:ext uri="{A12FA001-AC4F-418D-AE19-62706E023703}">
                      <ahyp:hlinkClr val="tx"/>
                    </a:ext>
                  </a:extLst>
                </a:hlinkClick>
              </a:rPr>
              <a:t>Article 89</a:t>
            </a:r>
            <a:r>
              <a:rPr lang="en" sz="1200">
                <a:solidFill>
                  <a:srgbClr val="333333"/>
                </a:solidFill>
                <a:latin typeface="Helvetica Neue"/>
                <a:ea typeface="Helvetica Neue"/>
                <a:cs typeface="Helvetica Neue"/>
                <a:sym typeface="Helvetica Neue"/>
              </a:rPr>
              <a:t>(1) in so far as the right referred to in paragraph 1 is likely to render impossible or seriously impair the achievement of the objectives of that processing; or</a:t>
            </a:r>
            <a:endParaRPr sz="1200">
              <a:solidFill>
                <a:srgbClr val="333333"/>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lang="en" sz="1200">
                <a:solidFill>
                  <a:srgbClr val="333333"/>
                </a:solidFill>
                <a:latin typeface="Helvetica Neue"/>
                <a:ea typeface="Helvetica Neue"/>
                <a:cs typeface="Helvetica Neue"/>
                <a:sym typeface="Helvetica Neue"/>
              </a:rPr>
              <a:t>DELETE FILE IMG: https://thenounproject.com/search/?q=delete+file&amp;i=2041198</a:t>
            </a:r>
            <a:endParaRPr sz="1200">
              <a:solidFill>
                <a:srgbClr val="333333"/>
              </a:solidFill>
              <a:latin typeface="Helvetica Neue"/>
              <a:ea typeface="Helvetica Neue"/>
              <a:cs typeface="Helvetica Neue"/>
              <a:sym typeface="Helvetica Neue"/>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6a1b6e2fc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6a1b6e2fc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Crimson">
  <p:cSld name="CUSTOM_2_1_1">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92925" y="1049175"/>
            <a:ext cx="7831200" cy="19350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None/>
              <a:defRPr sz="5500">
                <a:solidFill>
                  <a:srgbClr val="3C4043"/>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2" name="Google Shape;52;p13"/>
          <p:cNvSpPr/>
          <p:nvPr/>
        </p:nvSpPr>
        <p:spPr>
          <a:xfrm>
            <a:off x="522575" y="3458700"/>
            <a:ext cx="465900" cy="94500"/>
          </a:xfrm>
          <a:prstGeom prst="roundRect">
            <a:avLst>
              <a:gd fmla="val 50000" name="adj"/>
            </a:avLst>
          </a:prstGeom>
          <a:solidFill>
            <a:srgbClr val="A51C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3"/>
          <p:cNvSpPr txBox="1"/>
          <p:nvPr>
            <p:ph idx="1" type="subTitle"/>
          </p:nvPr>
        </p:nvSpPr>
        <p:spPr>
          <a:xfrm>
            <a:off x="422950" y="3714075"/>
            <a:ext cx="7831200" cy="300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solidFill>
                  <a:srgbClr val="9AA0A6"/>
                </a:solidFill>
                <a:latin typeface="Google Sans"/>
                <a:ea typeface="Google Sans"/>
                <a:cs typeface="Google Sans"/>
                <a:sym typeface="Google Sans"/>
              </a:defRPr>
            </a:lvl1pPr>
            <a:lvl2pPr lvl="1" rtl="0">
              <a:spcBef>
                <a:spcPts val="1600"/>
              </a:spcBef>
              <a:spcAft>
                <a:spcPts val="0"/>
              </a:spcAft>
              <a:buNone/>
              <a:defRPr sz="1800"/>
            </a:lvl2pPr>
            <a:lvl3pPr lvl="2" rtl="0">
              <a:spcBef>
                <a:spcPts val="1600"/>
              </a:spcBef>
              <a:spcAft>
                <a:spcPts val="0"/>
              </a:spcAft>
              <a:buNone/>
              <a:defRPr sz="1800"/>
            </a:lvl3pPr>
            <a:lvl4pPr lvl="3" rtl="0">
              <a:spcBef>
                <a:spcPts val="1600"/>
              </a:spcBef>
              <a:spcAft>
                <a:spcPts val="0"/>
              </a:spcAft>
              <a:buNone/>
              <a:defRPr sz="1800"/>
            </a:lvl4pPr>
            <a:lvl5pPr lvl="4" rtl="0">
              <a:spcBef>
                <a:spcPts val="1600"/>
              </a:spcBef>
              <a:spcAft>
                <a:spcPts val="0"/>
              </a:spcAft>
              <a:buNone/>
              <a:defRPr sz="1800"/>
            </a:lvl5pPr>
            <a:lvl6pPr lvl="5" rtl="0">
              <a:spcBef>
                <a:spcPts val="1600"/>
              </a:spcBef>
              <a:spcAft>
                <a:spcPts val="0"/>
              </a:spcAft>
              <a:buNone/>
              <a:defRPr sz="1800"/>
            </a:lvl6pPr>
            <a:lvl7pPr lvl="6" rtl="0">
              <a:spcBef>
                <a:spcPts val="1600"/>
              </a:spcBef>
              <a:spcAft>
                <a:spcPts val="0"/>
              </a:spcAft>
              <a:buNone/>
              <a:defRPr sz="1800"/>
            </a:lvl7pPr>
            <a:lvl8pPr lvl="7" rtl="0">
              <a:spcBef>
                <a:spcPts val="1600"/>
              </a:spcBef>
              <a:spcAft>
                <a:spcPts val="0"/>
              </a:spcAft>
              <a:buNone/>
              <a:defRPr sz="1800"/>
            </a:lvl8pPr>
            <a:lvl9pPr lvl="8" rtl="0">
              <a:spcBef>
                <a:spcPts val="1600"/>
              </a:spcBef>
              <a:spcAft>
                <a:spcPts val="1600"/>
              </a:spcAft>
              <a:buNone/>
              <a:defRPr sz="1800"/>
            </a:lvl9pPr>
          </a:lstStyle>
          <a:p/>
        </p:txBody>
      </p:sp>
      <p:sp>
        <p:nvSpPr>
          <p:cNvPr id="54" name="Google Shape;54;p13"/>
          <p:cNvSpPr txBox="1"/>
          <p:nvPr>
            <p:ph idx="2" type="subTitle"/>
          </p:nvPr>
        </p:nvSpPr>
        <p:spPr>
          <a:xfrm>
            <a:off x="422950" y="2984175"/>
            <a:ext cx="7801200" cy="3642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2400">
                <a:solidFill>
                  <a:srgbClr val="3C4043"/>
                </a:solidFill>
                <a:latin typeface="Google Sans"/>
                <a:ea typeface="Google Sans"/>
                <a:cs typeface="Google Sans"/>
                <a:sym typeface="Google Sans"/>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Box - Crimson 1">
  <p:cSld name="TITLE_2_3_3">
    <p:spTree>
      <p:nvGrpSpPr>
        <p:cNvPr id="55" name="Shape 55"/>
        <p:cNvGrpSpPr/>
        <p:nvPr/>
      </p:nvGrpSpPr>
      <p:grpSpPr>
        <a:xfrm>
          <a:off x="0" y="0"/>
          <a:ext cx="0" cy="0"/>
          <a:chOff x="0" y="0"/>
          <a:chExt cx="0" cy="0"/>
        </a:xfrm>
      </p:grpSpPr>
      <p:sp>
        <p:nvSpPr>
          <p:cNvPr id="56" name="Google Shape;56;p14"/>
          <p:cNvSpPr txBox="1"/>
          <p:nvPr>
            <p:ph idx="1" type="body"/>
          </p:nvPr>
        </p:nvSpPr>
        <p:spPr>
          <a:xfrm>
            <a:off x="344500" y="1546975"/>
            <a:ext cx="8447700" cy="3361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17500" lvl="1" marL="914400" marR="0" rtl="0" algn="l">
              <a:lnSpc>
                <a:spcPct val="130000"/>
              </a:lnSpc>
              <a:spcBef>
                <a:spcPts val="0"/>
              </a:spcBef>
              <a:spcAft>
                <a:spcPts val="0"/>
              </a:spcAft>
              <a:buClr>
                <a:srgbClr val="80868B"/>
              </a:buClr>
              <a:buSzPts val="1400"/>
              <a:buFont typeface="Roboto"/>
              <a:buChar char="○"/>
              <a:defRPr b="0" i="0" u="none" cap="none" strike="noStrike">
                <a:solidFill>
                  <a:srgbClr val="5F6368"/>
                </a:solidFill>
                <a:latin typeface="Roboto"/>
                <a:ea typeface="Roboto"/>
                <a:cs typeface="Roboto"/>
                <a:sym typeface="Roboto"/>
              </a:defRPr>
            </a:lvl2pPr>
            <a:lvl3pPr indent="-317500" lvl="2" marL="1371600" marR="0" rtl="0" algn="l">
              <a:lnSpc>
                <a:spcPct val="130000"/>
              </a:lnSpc>
              <a:spcBef>
                <a:spcPts val="0"/>
              </a:spcBef>
              <a:spcAft>
                <a:spcPts val="0"/>
              </a:spcAft>
              <a:buClr>
                <a:srgbClr val="5F6368"/>
              </a:buClr>
              <a:buSzPts val="1400"/>
              <a:buFont typeface="Roboto"/>
              <a:buChar char="■"/>
              <a:defRPr b="0" i="0" u="none" cap="none" strike="noStrike">
                <a:solidFill>
                  <a:srgbClr val="5F6368"/>
                </a:solidFill>
                <a:latin typeface="Roboto"/>
                <a:ea typeface="Roboto"/>
                <a:cs typeface="Roboto"/>
                <a:sym typeface="Roboto"/>
              </a:defRPr>
            </a:lvl3pPr>
            <a:lvl4pPr indent="-317500" lvl="3" marL="1828800" marR="0" rtl="0" algn="l">
              <a:lnSpc>
                <a:spcPct val="130000"/>
              </a:lnSpc>
              <a:spcBef>
                <a:spcPts val="0"/>
              </a:spcBef>
              <a:spcAft>
                <a:spcPts val="0"/>
              </a:spcAft>
              <a:buClr>
                <a:srgbClr val="5F6368"/>
              </a:buClr>
              <a:buSzPts val="1400"/>
              <a:buFont typeface="Roboto"/>
              <a:buChar char="●"/>
              <a:defRPr b="0" i="0" u="none" cap="none" strike="noStrike">
                <a:solidFill>
                  <a:srgbClr val="5F6368"/>
                </a:solidFill>
                <a:latin typeface="Roboto"/>
                <a:ea typeface="Roboto"/>
                <a:cs typeface="Roboto"/>
                <a:sym typeface="Roboto"/>
              </a:defRPr>
            </a:lvl4pPr>
            <a:lvl5pPr indent="-317500" lvl="4" marL="2286000" marR="0" rtl="0" algn="l">
              <a:lnSpc>
                <a:spcPct val="130000"/>
              </a:lnSpc>
              <a:spcBef>
                <a:spcPts val="0"/>
              </a:spcBef>
              <a:spcAft>
                <a:spcPts val="0"/>
              </a:spcAft>
              <a:buClr>
                <a:srgbClr val="5F6368"/>
              </a:buClr>
              <a:buSzPts val="1400"/>
              <a:buFont typeface="Roboto"/>
              <a:buChar char="○"/>
              <a:defRPr b="0" i="0" u="none" cap="none" strike="noStrike">
                <a:solidFill>
                  <a:srgbClr val="5F6368"/>
                </a:solidFill>
                <a:latin typeface="Roboto"/>
                <a:ea typeface="Roboto"/>
                <a:cs typeface="Roboto"/>
                <a:sym typeface="Roboto"/>
              </a:defRPr>
            </a:lvl5pPr>
            <a:lvl6pPr indent="-317500" lvl="5" marL="2743200" marR="0" rtl="0" algn="l">
              <a:lnSpc>
                <a:spcPct val="130000"/>
              </a:lnSpc>
              <a:spcBef>
                <a:spcPts val="0"/>
              </a:spcBef>
              <a:spcAft>
                <a:spcPts val="0"/>
              </a:spcAft>
              <a:buClr>
                <a:srgbClr val="5F6368"/>
              </a:buClr>
              <a:buSzPts val="1400"/>
              <a:buFont typeface="Roboto"/>
              <a:buChar char="■"/>
              <a:defRPr b="0" i="0" u="none" cap="none" strike="noStrike">
                <a:solidFill>
                  <a:srgbClr val="5F6368"/>
                </a:solidFill>
                <a:latin typeface="Roboto"/>
                <a:ea typeface="Roboto"/>
                <a:cs typeface="Roboto"/>
                <a:sym typeface="Roboto"/>
              </a:defRPr>
            </a:lvl6pPr>
            <a:lvl7pPr indent="-317500" lvl="6" marL="3200400" marR="0" rtl="0" algn="l">
              <a:lnSpc>
                <a:spcPct val="130000"/>
              </a:lnSpc>
              <a:spcBef>
                <a:spcPts val="0"/>
              </a:spcBef>
              <a:spcAft>
                <a:spcPts val="0"/>
              </a:spcAft>
              <a:buClr>
                <a:srgbClr val="5F6368"/>
              </a:buClr>
              <a:buSzPts val="1400"/>
              <a:buFont typeface="Roboto"/>
              <a:buChar char="●"/>
              <a:defRPr b="0" i="0" u="none" cap="none" strike="noStrike">
                <a:solidFill>
                  <a:srgbClr val="5F6368"/>
                </a:solidFill>
                <a:latin typeface="Roboto"/>
                <a:ea typeface="Roboto"/>
                <a:cs typeface="Roboto"/>
                <a:sym typeface="Roboto"/>
              </a:defRPr>
            </a:lvl7pPr>
            <a:lvl8pPr indent="-317500" lvl="7" marL="3657600" marR="0" rtl="0" algn="l">
              <a:lnSpc>
                <a:spcPct val="130000"/>
              </a:lnSpc>
              <a:spcBef>
                <a:spcPts val="0"/>
              </a:spcBef>
              <a:spcAft>
                <a:spcPts val="0"/>
              </a:spcAft>
              <a:buClr>
                <a:srgbClr val="5F6368"/>
              </a:buClr>
              <a:buSzPts val="1400"/>
              <a:buFont typeface="Roboto"/>
              <a:buChar char="○"/>
              <a:defRPr b="0" i="0" u="none" cap="none" strike="noStrike">
                <a:solidFill>
                  <a:srgbClr val="5F6368"/>
                </a:solidFill>
                <a:latin typeface="Roboto"/>
                <a:ea typeface="Roboto"/>
                <a:cs typeface="Roboto"/>
                <a:sym typeface="Roboto"/>
              </a:defRPr>
            </a:lvl8pPr>
            <a:lvl9pPr indent="-317500" lvl="8" marL="4114800" marR="0" rtl="0" algn="l">
              <a:lnSpc>
                <a:spcPct val="130000"/>
              </a:lnSpc>
              <a:spcBef>
                <a:spcPts val="0"/>
              </a:spcBef>
              <a:spcAft>
                <a:spcPts val="0"/>
              </a:spcAft>
              <a:buClr>
                <a:srgbClr val="5F6368"/>
              </a:buClr>
              <a:buSzPts val="1400"/>
              <a:buFont typeface="Roboto"/>
              <a:buChar char="■"/>
              <a:defRPr b="0" i="0" u="none" cap="none" strike="noStrike">
                <a:solidFill>
                  <a:srgbClr val="5F6368"/>
                </a:solidFill>
                <a:latin typeface="Roboto"/>
                <a:ea typeface="Roboto"/>
                <a:cs typeface="Roboto"/>
                <a:sym typeface="Roboto"/>
              </a:defRPr>
            </a:lvl9pPr>
          </a:lstStyle>
          <a:p/>
        </p:txBody>
      </p:sp>
      <p:sp>
        <p:nvSpPr>
          <p:cNvPr id="57" name="Google Shape;57;p14"/>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58" name="Google Shape;58;p14"/>
          <p:cNvSpPr/>
          <p:nvPr/>
        </p:nvSpPr>
        <p:spPr>
          <a:xfrm>
            <a:off x="-22468" y="235365"/>
            <a:ext cx="57900" cy="4672800"/>
          </a:xfrm>
          <a:prstGeom prst="rect">
            <a:avLst/>
          </a:prstGeom>
          <a:solidFill>
            <a:srgbClr val="A51C3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59" name="Google Shape;59;p14"/>
          <p:cNvSpPr txBox="1"/>
          <p:nvPr>
            <p:ph type="title"/>
          </p:nvPr>
        </p:nvSpPr>
        <p:spPr>
          <a:xfrm>
            <a:off x="344500" y="264375"/>
            <a:ext cx="7797000" cy="5385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28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Crimson">
  <p:cSld name="CUSTOM">
    <p:spTree>
      <p:nvGrpSpPr>
        <p:cNvPr id="63" name="Shape 63"/>
        <p:cNvGrpSpPr/>
        <p:nvPr/>
      </p:nvGrpSpPr>
      <p:grpSpPr>
        <a:xfrm>
          <a:off x="0" y="0"/>
          <a:ext cx="0" cy="0"/>
          <a:chOff x="0" y="0"/>
          <a:chExt cx="0" cy="0"/>
        </a:xfrm>
      </p:grpSpPr>
      <p:sp>
        <p:nvSpPr>
          <p:cNvPr id="64" name="Google Shape;64;p16"/>
          <p:cNvSpPr/>
          <p:nvPr/>
        </p:nvSpPr>
        <p:spPr>
          <a:xfrm>
            <a:off x="50" y="0"/>
            <a:ext cx="9144000" cy="4524000"/>
          </a:xfrm>
          <a:prstGeom prst="rect">
            <a:avLst/>
          </a:prstGeom>
          <a:solidFill>
            <a:srgbClr val="A51C3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Light"/>
              <a:buNone/>
            </a:pPr>
            <a:r>
              <a:t/>
            </a:r>
            <a:endParaRPr b="0" i="0" sz="1200" u="none" cap="none" strike="noStrike">
              <a:solidFill>
                <a:srgbClr val="FFFFFF"/>
              </a:solidFill>
              <a:latin typeface="Helvetica Neue Light"/>
              <a:ea typeface="Helvetica Neue Light"/>
              <a:cs typeface="Helvetica Neue Light"/>
              <a:sym typeface="Helvetica Neue Light"/>
            </a:endParaRPr>
          </a:p>
        </p:txBody>
      </p:sp>
      <p:cxnSp>
        <p:nvCxnSpPr>
          <p:cNvPr id="65" name="Google Shape;65;p16"/>
          <p:cNvCxnSpPr/>
          <p:nvPr/>
        </p:nvCxnSpPr>
        <p:spPr>
          <a:xfrm rot="10800000">
            <a:off x="426304" y="1476158"/>
            <a:ext cx="0" cy="1869900"/>
          </a:xfrm>
          <a:prstGeom prst="straightConnector1">
            <a:avLst/>
          </a:prstGeom>
          <a:noFill/>
          <a:ln cap="flat" cmpd="sng" w="25400">
            <a:solidFill>
              <a:srgbClr val="FFFFFF"/>
            </a:solidFill>
            <a:prstDash val="solid"/>
            <a:miter lim="400000"/>
            <a:headEnd len="sm" w="sm" type="none"/>
            <a:tailEnd len="sm" w="sm" type="none"/>
          </a:ln>
        </p:spPr>
      </p:cxnSp>
      <p:sp>
        <p:nvSpPr>
          <p:cNvPr id="66" name="Google Shape;66;p16"/>
          <p:cNvSpPr txBox="1"/>
          <p:nvPr>
            <p:ph type="title"/>
          </p:nvPr>
        </p:nvSpPr>
        <p:spPr>
          <a:xfrm>
            <a:off x="962188" y="2048788"/>
            <a:ext cx="7877100" cy="85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3200"/>
              <a:buFont typeface="Google Sans"/>
              <a:buNone/>
              <a:defRPr b="0" i="0" sz="4400" u="none" cap="none" strike="noStrike">
                <a:solidFill>
                  <a:srgbClr val="FFFFFF"/>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Orange">
  <p:cSld name="CUSTOM_1">
    <p:spTree>
      <p:nvGrpSpPr>
        <p:cNvPr id="67" name="Shape 67"/>
        <p:cNvGrpSpPr/>
        <p:nvPr/>
      </p:nvGrpSpPr>
      <p:grpSpPr>
        <a:xfrm>
          <a:off x="0" y="0"/>
          <a:ext cx="0" cy="0"/>
          <a:chOff x="0" y="0"/>
          <a:chExt cx="0" cy="0"/>
        </a:xfrm>
      </p:grpSpPr>
      <p:sp>
        <p:nvSpPr>
          <p:cNvPr id="68" name="Google Shape;68;p17"/>
          <p:cNvSpPr/>
          <p:nvPr/>
        </p:nvSpPr>
        <p:spPr>
          <a:xfrm>
            <a:off x="50" y="0"/>
            <a:ext cx="9144000" cy="4524000"/>
          </a:xfrm>
          <a:prstGeom prst="rect">
            <a:avLst/>
          </a:prstGeom>
          <a:solidFill>
            <a:srgbClr val="EA86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Light"/>
              <a:buNone/>
            </a:pPr>
            <a:r>
              <a:t/>
            </a:r>
            <a:endParaRPr b="0" i="0" sz="1200" u="none" cap="none" strike="noStrike">
              <a:solidFill>
                <a:srgbClr val="FFFFFF"/>
              </a:solidFill>
              <a:latin typeface="Helvetica Neue Light"/>
              <a:ea typeface="Helvetica Neue Light"/>
              <a:cs typeface="Helvetica Neue Light"/>
              <a:sym typeface="Helvetica Neue Light"/>
            </a:endParaRPr>
          </a:p>
        </p:txBody>
      </p:sp>
      <p:cxnSp>
        <p:nvCxnSpPr>
          <p:cNvPr id="69" name="Google Shape;69;p17"/>
          <p:cNvCxnSpPr/>
          <p:nvPr/>
        </p:nvCxnSpPr>
        <p:spPr>
          <a:xfrm rot="10800000">
            <a:off x="426304" y="1476158"/>
            <a:ext cx="0" cy="1869900"/>
          </a:xfrm>
          <a:prstGeom prst="straightConnector1">
            <a:avLst/>
          </a:prstGeom>
          <a:noFill/>
          <a:ln cap="flat" cmpd="sng" w="25400">
            <a:solidFill>
              <a:srgbClr val="FFFFFF"/>
            </a:solidFill>
            <a:prstDash val="solid"/>
            <a:miter lim="400000"/>
            <a:headEnd len="sm" w="sm" type="none"/>
            <a:tailEnd len="sm" w="sm" type="none"/>
          </a:ln>
        </p:spPr>
      </p:cxnSp>
      <p:sp>
        <p:nvSpPr>
          <p:cNvPr id="70" name="Google Shape;70;p17"/>
          <p:cNvSpPr txBox="1"/>
          <p:nvPr>
            <p:ph type="title"/>
          </p:nvPr>
        </p:nvSpPr>
        <p:spPr>
          <a:xfrm>
            <a:off x="962188" y="2048788"/>
            <a:ext cx="7877100" cy="85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3200"/>
              <a:buFont typeface="Google Sans"/>
              <a:buNone/>
              <a:defRPr b="0" i="0" sz="4400" u="none" cap="none" strike="noStrike">
                <a:solidFill>
                  <a:srgbClr val="FFFFFF"/>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rimson">
  <p:cSld name="TITLE_2">
    <p:spTree>
      <p:nvGrpSpPr>
        <p:cNvPr id="71" name="Shape 71"/>
        <p:cNvGrpSpPr/>
        <p:nvPr/>
      </p:nvGrpSpPr>
      <p:grpSpPr>
        <a:xfrm>
          <a:off x="0" y="0"/>
          <a:ext cx="0" cy="0"/>
          <a:chOff x="0" y="0"/>
          <a:chExt cx="0" cy="0"/>
        </a:xfrm>
      </p:grpSpPr>
      <p:sp>
        <p:nvSpPr>
          <p:cNvPr id="72" name="Google Shape;72;p18"/>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73" name="Google Shape;73;p18"/>
          <p:cNvSpPr/>
          <p:nvPr/>
        </p:nvSpPr>
        <p:spPr>
          <a:xfrm>
            <a:off x="-22468" y="235365"/>
            <a:ext cx="57900" cy="4672800"/>
          </a:xfrm>
          <a:prstGeom prst="rect">
            <a:avLst/>
          </a:prstGeom>
          <a:solidFill>
            <a:srgbClr val="A51C3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Orange">
  <p:cSld name="TITLE_2_4">
    <p:spTree>
      <p:nvGrpSpPr>
        <p:cNvPr id="74" name="Shape 74"/>
        <p:cNvGrpSpPr/>
        <p:nvPr/>
      </p:nvGrpSpPr>
      <p:grpSpPr>
        <a:xfrm>
          <a:off x="0" y="0"/>
          <a:ext cx="0" cy="0"/>
          <a:chOff x="0" y="0"/>
          <a:chExt cx="0" cy="0"/>
        </a:xfrm>
      </p:grpSpPr>
      <p:sp>
        <p:nvSpPr>
          <p:cNvPr id="75" name="Google Shape;75;p19"/>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76" name="Google Shape;76;p19"/>
          <p:cNvSpPr/>
          <p:nvPr/>
        </p:nvSpPr>
        <p:spPr>
          <a:xfrm>
            <a:off x="-22468" y="235365"/>
            <a:ext cx="57900" cy="4672800"/>
          </a:xfrm>
          <a:prstGeom prst="rect">
            <a:avLst/>
          </a:prstGeom>
          <a:solidFill>
            <a:srgbClr val="EA86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Box - Crimson">
  <p:cSld name="TITLE_2_3">
    <p:spTree>
      <p:nvGrpSpPr>
        <p:cNvPr id="77" name="Shape 77"/>
        <p:cNvGrpSpPr/>
        <p:nvPr/>
      </p:nvGrpSpPr>
      <p:grpSpPr>
        <a:xfrm>
          <a:off x="0" y="0"/>
          <a:ext cx="0" cy="0"/>
          <a:chOff x="0" y="0"/>
          <a:chExt cx="0" cy="0"/>
        </a:xfrm>
      </p:grpSpPr>
      <p:sp>
        <p:nvSpPr>
          <p:cNvPr id="78" name="Google Shape;78;p20"/>
          <p:cNvSpPr txBox="1"/>
          <p:nvPr>
            <p:ph idx="1" type="body"/>
          </p:nvPr>
        </p:nvSpPr>
        <p:spPr>
          <a:xfrm>
            <a:off x="426300" y="1742775"/>
            <a:ext cx="3966600" cy="2760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79" name="Google Shape;79;p20"/>
          <p:cNvSpPr/>
          <p:nvPr/>
        </p:nvSpPr>
        <p:spPr>
          <a:xfrm>
            <a:off x="426300" y="264375"/>
            <a:ext cx="7797000" cy="6429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80" name="Google Shape;80;p20"/>
          <p:cNvSpPr/>
          <p:nvPr/>
        </p:nvSpPr>
        <p:spPr>
          <a:xfrm>
            <a:off x="-22468" y="235365"/>
            <a:ext cx="57900" cy="4672800"/>
          </a:xfrm>
          <a:prstGeom prst="rect">
            <a:avLst/>
          </a:prstGeom>
          <a:solidFill>
            <a:srgbClr val="A51C3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81" name="Google Shape;81;p20"/>
          <p:cNvSpPr txBox="1"/>
          <p:nvPr>
            <p:ph type="title"/>
          </p:nvPr>
        </p:nvSpPr>
        <p:spPr>
          <a:xfrm>
            <a:off x="344500" y="264375"/>
            <a:ext cx="7797000" cy="5712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Box - Orange">
  <p:cSld name="TITLE_2_3_4">
    <p:spTree>
      <p:nvGrpSpPr>
        <p:cNvPr id="82" name="Shape 82"/>
        <p:cNvGrpSpPr/>
        <p:nvPr/>
      </p:nvGrpSpPr>
      <p:grpSpPr>
        <a:xfrm>
          <a:off x="0" y="0"/>
          <a:ext cx="0" cy="0"/>
          <a:chOff x="0" y="0"/>
          <a:chExt cx="0" cy="0"/>
        </a:xfrm>
      </p:grpSpPr>
      <p:sp>
        <p:nvSpPr>
          <p:cNvPr id="83" name="Google Shape;83;p21"/>
          <p:cNvSpPr txBox="1"/>
          <p:nvPr>
            <p:ph idx="1" type="body"/>
          </p:nvPr>
        </p:nvSpPr>
        <p:spPr>
          <a:xfrm>
            <a:off x="426300" y="1742775"/>
            <a:ext cx="3966600" cy="2760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84" name="Google Shape;84;p21"/>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85" name="Google Shape;85;p21"/>
          <p:cNvSpPr/>
          <p:nvPr/>
        </p:nvSpPr>
        <p:spPr>
          <a:xfrm>
            <a:off x="-22468" y="235365"/>
            <a:ext cx="57900" cy="4672800"/>
          </a:xfrm>
          <a:prstGeom prst="rect">
            <a:avLst/>
          </a:prstGeom>
          <a:solidFill>
            <a:srgbClr val="EA86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86" name="Google Shape;86;p21"/>
          <p:cNvSpPr txBox="1"/>
          <p:nvPr>
            <p:ph type="title"/>
          </p:nvPr>
        </p:nvSpPr>
        <p:spPr>
          <a:xfrm>
            <a:off x="344500" y="264375"/>
            <a:ext cx="7797000" cy="5451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Box - Crimson 1">
  <p:cSld name="TITLE_2_3_3">
    <p:spTree>
      <p:nvGrpSpPr>
        <p:cNvPr id="87" name="Shape 87"/>
        <p:cNvGrpSpPr/>
        <p:nvPr/>
      </p:nvGrpSpPr>
      <p:grpSpPr>
        <a:xfrm>
          <a:off x="0" y="0"/>
          <a:ext cx="0" cy="0"/>
          <a:chOff x="0" y="0"/>
          <a:chExt cx="0" cy="0"/>
        </a:xfrm>
      </p:grpSpPr>
      <p:sp>
        <p:nvSpPr>
          <p:cNvPr id="88" name="Google Shape;88;p22"/>
          <p:cNvSpPr txBox="1"/>
          <p:nvPr>
            <p:ph idx="1" type="body"/>
          </p:nvPr>
        </p:nvSpPr>
        <p:spPr>
          <a:xfrm>
            <a:off x="344500" y="1546975"/>
            <a:ext cx="8447700" cy="3361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89" name="Google Shape;89;p22"/>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90" name="Google Shape;90;p22"/>
          <p:cNvSpPr/>
          <p:nvPr/>
        </p:nvSpPr>
        <p:spPr>
          <a:xfrm>
            <a:off x="-22468" y="235365"/>
            <a:ext cx="57900" cy="4672800"/>
          </a:xfrm>
          <a:prstGeom prst="rect">
            <a:avLst/>
          </a:prstGeom>
          <a:solidFill>
            <a:srgbClr val="A51C3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91" name="Google Shape;91;p22"/>
          <p:cNvSpPr txBox="1"/>
          <p:nvPr>
            <p:ph type="title"/>
          </p:nvPr>
        </p:nvSpPr>
        <p:spPr>
          <a:xfrm>
            <a:off x="344500" y="264375"/>
            <a:ext cx="7797000" cy="5385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Box - Orange">
  <p:cSld name="TITLE_2_3_2">
    <p:spTree>
      <p:nvGrpSpPr>
        <p:cNvPr id="92" name="Shape 92"/>
        <p:cNvGrpSpPr/>
        <p:nvPr/>
      </p:nvGrpSpPr>
      <p:grpSpPr>
        <a:xfrm>
          <a:off x="0" y="0"/>
          <a:ext cx="0" cy="0"/>
          <a:chOff x="0" y="0"/>
          <a:chExt cx="0" cy="0"/>
        </a:xfrm>
      </p:grpSpPr>
      <p:sp>
        <p:nvSpPr>
          <p:cNvPr id="93" name="Google Shape;93;p23"/>
          <p:cNvSpPr txBox="1"/>
          <p:nvPr>
            <p:ph idx="1" type="body"/>
          </p:nvPr>
        </p:nvSpPr>
        <p:spPr>
          <a:xfrm>
            <a:off x="344500" y="1546975"/>
            <a:ext cx="8447700" cy="3361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94" name="Google Shape;94;p23"/>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95" name="Google Shape;95;p23"/>
          <p:cNvSpPr/>
          <p:nvPr/>
        </p:nvSpPr>
        <p:spPr>
          <a:xfrm>
            <a:off x="-22468" y="235365"/>
            <a:ext cx="57900" cy="4672800"/>
          </a:xfrm>
          <a:prstGeom prst="rect">
            <a:avLst/>
          </a:prstGeom>
          <a:solidFill>
            <a:srgbClr val="EA86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96" name="Google Shape;96;p23"/>
          <p:cNvSpPr txBox="1"/>
          <p:nvPr>
            <p:ph type="title"/>
          </p:nvPr>
        </p:nvSpPr>
        <p:spPr>
          <a:xfrm>
            <a:off x="344500" y="264375"/>
            <a:ext cx="7797000" cy="551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ox - Crimson">
  <p:cSld name="TITLE_2_3_1">
    <p:spTree>
      <p:nvGrpSpPr>
        <p:cNvPr id="97" name="Shape 97"/>
        <p:cNvGrpSpPr/>
        <p:nvPr/>
      </p:nvGrpSpPr>
      <p:grpSpPr>
        <a:xfrm>
          <a:off x="0" y="0"/>
          <a:ext cx="0" cy="0"/>
          <a:chOff x="0" y="0"/>
          <a:chExt cx="0" cy="0"/>
        </a:xfrm>
      </p:grpSpPr>
      <p:sp>
        <p:nvSpPr>
          <p:cNvPr id="98" name="Google Shape;98;p24"/>
          <p:cNvSpPr txBox="1"/>
          <p:nvPr>
            <p:ph idx="1" type="body"/>
          </p:nvPr>
        </p:nvSpPr>
        <p:spPr>
          <a:xfrm>
            <a:off x="344500" y="1546975"/>
            <a:ext cx="3911400" cy="3361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99" name="Google Shape;99;p24"/>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100" name="Google Shape;100;p24"/>
          <p:cNvSpPr/>
          <p:nvPr/>
        </p:nvSpPr>
        <p:spPr>
          <a:xfrm>
            <a:off x="-22468" y="235365"/>
            <a:ext cx="57900" cy="4672800"/>
          </a:xfrm>
          <a:prstGeom prst="rect">
            <a:avLst/>
          </a:prstGeom>
          <a:solidFill>
            <a:srgbClr val="A51C3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101" name="Google Shape;101;p24"/>
          <p:cNvSpPr txBox="1"/>
          <p:nvPr>
            <p:ph type="title"/>
          </p:nvPr>
        </p:nvSpPr>
        <p:spPr>
          <a:xfrm>
            <a:off x="344500" y="264375"/>
            <a:ext cx="7797000" cy="551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9pPr>
          </a:lstStyle>
          <a:p/>
        </p:txBody>
      </p:sp>
      <p:sp>
        <p:nvSpPr>
          <p:cNvPr id="102" name="Google Shape;102;p24"/>
          <p:cNvSpPr txBox="1"/>
          <p:nvPr>
            <p:ph idx="2" type="body"/>
          </p:nvPr>
        </p:nvSpPr>
        <p:spPr>
          <a:xfrm>
            <a:off x="4802775" y="1546975"/>
            <a:ext cx="3911400" cy="3361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ox - Orange">
  <p:cSld name="TITLE_2_3_1_1">
    <p:spTree>
      <p:nvGrpSpPr>
        <p:cNvPr id="103" name="Shape 103"/>
        <p:cNvGrpSpPr/>
        <p:nvPr/>
      </p:nvGrpSpPr>
      <p:grpSpPr>
        <a:xfrm>
          <a:off x="0" y="0"/>
          <a:ext cx="0" cy="0"/>
          <a:chOff x="0" y="0"/>
          <a:chExt cx="0" cy="0"/>
        </a:xfrm>
      </p:grpSpPr>
      <p:sp>
        <p:nvSpPr>
          <p:cNvPr id="104" name="Google Shape;104;p25"/>
          <p:cNvSpPr txBox="1"/>
          <p:nvPr>
            <p:ph idx="1" type="body"/>
          </p:nvPr>
        </p:nvSpPr>
        <p:spPr>
          <a:xfrm>
            <a:off x="344500" y="1546975"/>
            <a:ext cx="3911400" cy="3361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105" name="Google Shape;105;p25"/>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106" name="Google Shape;106;p25"/>
          <p:cNvSpPr/>
          <p:nvPr/>
        </p:nvSpPr>
        <p:spPr>
          <a:xfrm>
            <a:off x="-22468" y="235365"/>
            <a:ext cx="57900" cy="4672800"/>
          </a:xfrm>
          <a:prstGeom prst="rect">
            <a:avLst/>
          </a:prstGeom>
          <a:solidFill>
            <a:srgbClr val="EA86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107" name="Google Shape;107;p25"/>
          <p:cNvSpPr txBox="1"/>
          <p:nvPr>
            <p:ph type="title"/>
          </p:nvPr>
        </p:nvSpPr>
        <p:spPr>
          <a:xfrm>
            <a:off x="344500" y="264375"/>
            <a:ext cx="7797000" cy="5385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9pPr>
          </a:lstStyle>
          <a:p/>
        </p:txBody>
      </p:sp>
      <p:sp>
        <p:nvSpPr>
          <p:cNvPr id="108" name="Google Shape;108;p25"/>
          <p:cNvSpPr txBox="1"/>
          <p:nvPr>
            <p:ph idx="2" type="body"/>
          </p:nvPr>
        </p:nvSpPr>
        <p:spPr>
          <a:xfrm>
            <a:off x="4802775" y="1546975"/>
            <a:ext cx="3911400" cy="3361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9" name="Shape 109"/>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Grey - Crimson">
  <p:cSld name="TITLE_2_2_1">
    <p:spTree>
      <p:nvGrpSpPr>
        <p:cNvPr id="110" name="Shape 110"/>
        <p:cNvGrpSpPr/>
        <p:nvPr/>
      </p:nvGrpSpPr>
      <p:grpSpPr>
        <a:xfrm>
          <a:off x="0" y="0"/>
          <a:ext cx="0" cy="0"/>
          <a:chOff x="0" y="0"/>
          <a:chExt cx="0" cy="0"/>
        </a:xfrm>
      </p:grpSpPr>
      <p:sp>
        <p:nvSpPr>
          <p:cNvPr id="111" name="Google Shape;111;p27"/>
          <p:cNvSpPr txBox="1"/>
          <p:nvPr>
            <p:ph idx="1" type="body"/>
          </p:nvPr>
        </p:nvSpPr>
        <p:spPr>
          <a:xfrm>
            <a:off x="344501" y="1718700"/>
            <a:ext cx="2976600" cy="20463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112" name="Google Shape;112;p27"/>
          <p:cNvSpPr txBox="1"/>
          <p:nvPr>
            <p:ph type="title"/>
          </p:nvPr>
        </p:nvSpPr>
        <p:spPr>
          <a:xfrm>
            <a:off x="344500" y="603900"/>
            <a:ext cx="3864600" cy="9693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9pPr>
          </a:lstStyle>
          <a:p/>
        </p:txBody>
      </p:sp>
      <p:sp>
        <p:nvSpPr>
          <p:cNvPr id="113" name="Google Shape;113;p27"/>
          <p:cNvSpPr/>
          <p:nvPr/>
        </p:nvSpPr>
        <p:spPr>
          <a:xfrm>
            <a:off x="4554300" y="0"/>
            <a:ext cx="4589700" cy="5143500"/>
          </a:xfrm>
          <a:prstGeom prst="rect">
            <a:avLst/>
          </a:prstGeom>
          <a:solidFill>
            <a:srgbClr val="F1F3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7"/>
          <p:cNvSpPr/>
          <p:nvPr/>
        </p:nvSpPr>
        <p:spPr>
          <a:xfrm>
            <a:off x="-22468" y="235365"/>
            <a:ext cx="57900" cy="4672800"/>
          </a:xfrm>
          <a:prstGeom prst="rect">
            <a:avLst/>
          </a:prstGeom>
          <a:solidFill>
            <a:srgbClr val="A51C3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115" name="Google Shape;115;p27"/>
          <p:cNvSpPr txBox="1"/>
          <p:nvPr>
            <p:ph idx="2" type="body"/>
          </p:nvPr>
        </p:nvSpPr>
        <p:spPr>
          <a:xfrm>
            <a:off x="344501" y="4743625"/>
            <a:ext cx="4345800" cy="375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1pPr>
            <a:lvl2pPr indent="-228600" lvl="1" marL="9144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2pPr>
            <a:lvl3pPr indent="-228600" lvl="2" marL="13716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3pPr>
            <a:lvl4pPr indent="-228600" lvl="3" marL="18288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4pPr>
            <a:lvl5pPr indent="-228600" lvl="4" marL="22860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5pPr>
            <a:lvl6pPr indent="-228600" lvl="5" marL="27432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6pPr>
            <a:lvl7pPr indent="-228600" lvl="6" marL="32004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7pPr>
            <a:lvl8pPr indent="-228600" lvl="7" marL="36576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8pPr>
            <a:lvl9pPr indent="-228600" lvl="8" marL="41148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Grey - Orange">
  <p:cSld name="TITLE_2_2_1_1">
    <p:spTree>
      <p:nvGrpSpPr>
        <p:cNvPr id="116" name="Shape 116"/>
        <p:cNvGrpSpPr/>
        <p:nvPr/>
      </p:nvGrpSpPr>
      <p:grpSpPr>
        <a:xfrm>
          <a:off x="0" y="0"/>
          <a:ext cx="0" cy="0"/>
          <a:chOff x="0" y="0"/>
          <a:chExt cx="0" cy="0"/>
        </a:xfrm>
      </p:grpSpPr>
      <p:sp>
        <p:nvSpPr>
          <p:cNvPr id="117" name="Google Shape;117;p28"/>
          <p:cNvSpPr txBox="1"/>
          <p:nvPr>
            <p:ph idx="1" type="body"/>
          </p:nvPr>
        </p:nvSpPr>
        <p:spPr>
          <a:xfrm>
            <a:off x="344501" y="1718700"/>
            <a:ext cx="2976600" cy="20463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118" name="Google Shape;118;p28"/>
          <p:cNvSpPr txBox="1"/>
          <p:nvPr>
            <p:ph type="title"/>
          </p:nvPr>
        </p:nvSpPr>
        <p:spPr>
          <a:xfrm>
            <a:off x="344500" y="603900"/>
            <a:ext cx="3864600" cy="9627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9pPr>
          </a:lstStyle>
          <a:p/>
        </p:txBody>
      </p:sp>
      <p:sp>
        <p:nvSpPr>
          <p:cNvPr id="119" name="Google Shape;119;p28"/>
          <p:cNvSpPr/>
          <p:nvPr/>
        </p:nvSpPr>
        <p:spPr>
          <a:xfrm>
            <a:off x="4554300" y="0"/>
            <a:ext cx="4589700" cy="5143500"/>
          </a:xfrm>
          <a:prstGeom prst="rect">
            <a:avLst/>
          </a:prstGeom>
          <a:solidFill>
            <a:srgbClr val="F1F3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8"/>
          <p:cNvSpPr/>
          <p:nvPr/>
        </p:nvSpPr>
        <p:spPr>
          <a:xfrm>
            <a:off x="-22468" y="235365"/>
            <a:ext cx="57900" cy="4672800"/>
          </a:xfrm>
          <a:prstGeom prst="rect">
            <a:avLst/>
          </a:prstGeom>
          <a:solidFill>
            <a:srgbClr val="EA86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121" name="Google Shape;121;p28"/>
          <p:cNvSpPr txBox="1"/>
          <p:nvPr>
            <p:ph idx="2" type="body"/>
          </p:nvPr>
        </p:nvSpPr>
        <p:spPr>
          <a:xfrm>
            <a:off x="344501" y="4743625"/>
            <a:ext cx="4345800" cy="375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1pPr>
            <a:lvl2pPr indent="-228600" lvl="1" marL="9144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2pPr>
            <a:lvl3pPr indent="-228600" lvl="2" marL="13716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3pPr>
            <a:lvl4pPr indent="-228600" lvl="3" marL="18288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4pPr>
            <a:lvl5pPr indent="-228600" lvl="4" marL="22860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5pPr>
            <a:lvl6pPr indent="-228600" lvl="5" marL="27432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6pPr>
            <a:lvl7pPr indent="-228600" lvl="6" marL="32004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7pPr>
            <a:lvl8pPr indent="-228600" lvl="7" marL="36576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8pPr>
            <a:lvl9pPr indent="-228600" lvl="8" marL="41148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Grey - Blank">
  <p:cSld name="Blank_3">
    <p:spTree>
      <p:nvGrpSpPr>
        <p:cNvPr id="122" name="Shape 122"/>
        <p:cNvGrpSpPr/>
        <p:nvPr/>
      </p:nvGrpSpPr>
      <p:grpSpPr>
        <a:xfrm>
          <a:off x="0" y="0"/>
          <a:ext cx="0" cy="0"/>
          <a:chOff x="0" y="0"/>
          <a:chExt cx="0" cy="0"/>
        </a:xfrm>
      </p:grpSpPr>
      <p:sp>
        <p:nvSpPr>
          <p:cNvPr id="123" name="Google Shape;123;p29"/>
          <p:cNvSpPr/>
          <p:nvPr/>
        </p:nvSpPr>
        <p:spPr>
          <a:xfrm>
            <a:off x="4554300" y="0"/>
            <a:ext cx="4589700" cy="5143500"/>
          </a:xfrm>
          <a:prstGeom prst="rect">
            <a:avLst/>
          </a:prstGeom>
          <a:solidFill>
            <a:srgbClr val="F1F3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Crimson">
  <p:cSld name="CUSTOM_2_1_1">
    <p:bg>
      <p:bgPr>
        <a:solidFill>
          <a:srgbClr val="FFFFFF"/>
        </a:solidFill>
      </p:bgPr>
    </p:bg>
    <p:spTree>
      <p:nvGrpSpPr>
        <p:cNvPr id="124" name="Shape 124"/>
        <p:cNvGrpSpPr/>
        <p:nvPr/>
      </p:nvGrpSpPr>
      <p:grpSpPr>
        <a:xfrm>
          <a:off x="0" y="0"/>
          <a:ext cx="0" cy="0"/>
          <a:chOff x="0" y="0"/>
          <a:chExt cx="0" cy="0"/>
        </a:xfrm>
      </p:grpSpPr>
      <p:sp>
        <p:nvSpPr>
          <p:cNvPr id="125" name="Google Shape;125;p30"/>
          <p:cNvSpPr txBox="1"/>
          <p:nvPr>
            <p:ph type="title"/>
          </p:nvPr>
        </p:nvSpPr>
        <p:spPr>
          <a:xfrm>
            <a:off x="392925" y="1049175"/>
            <a:ext cx="7831200" cy="19350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None/>
              <a:defRPr sz="5500">
                <a:solidFill>
                  <a:srgbClr val="3C4043"/>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6" name="Google Shape;126;p30"/>
          <p:cNvSpPr/>
          <p:nvPr/>
        </p:nvSpPr>
        <p:spPr>
          <a:xfrm>
            <a:off x="522575" y="3458700"/>
            <a:ext cx="465900" cy="94500"/>
          </a:xfrm>
          <a:prstGeom prst="roundRect">
            <a:avLst>
              <a:gd fmla="val 50000" name="adj"/>
            </a:avLst>
          </a:prstGeom>
          <a:solidFill>
            <a:srgbClr val="A51C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0"/>
          <p:cNvSpPr txBox="1"/>
          <p:nvPr>
            <p:ph idx="1" type="subTitle"/>
          </p:nvPr>
        </p:nvSpPr>
        <p:spPr>
          <a:xfrm>
            <a:off x="422950" y="3714075"/>
            <a:ext cx="7831200" cy="300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solidFill>
                  <a:srgbClr val="9AA0A6"/>
                </a:solidFill>
                <a:latin typeface="Google Sans"/>
                <a:ea typeface="Google Sans"/>
                <a:cs typeface="Google Sans"/>
                <a:sym typeface="Google Sans"/>
              </a:defRPr>
            </a:lvl1pPr>
            <a:lvl2pPr lvl="1" rtl="0">
              <a:spcBef>
                <a:spcPts val="2200"/>
              </a:spcBef>
              <a:spcAft>
                <a:spcPts val="0"/>
              </a:spcAft>
              <a:buNone/>
              <a:defRPr sz="1800"/>
            </a:lvl2pPr>
            <a:lvl3pPr lvl="2" rtl="0">
              <a:spcBef>
                <a:spcPts val="2200"/>
              </a:spcBef>
              <a:spcAft>
                <a:spcPts val="0"/>
              </a:spcAft>
              <a:buNone/>
              <a:defRPr sz="1800"/>
            </a:lvl3pPr>
            <a:lvl4pPr lvl="3" rtl="0">
              <a:spcBef>
                <a:spcPts val="2200"/>
              </a:spcBef>
              <a:spcAft>
                <a:spcPts val="0"/>
              </a:spcAft>
              <a:buNone/>
              <a:defRPr sz="1800"/>
            </a:lvl4pPr>
            <a:lvl5pPr lvl="4" rtl="0">
              <a:spcBef>
                <a:spcPts val="2200"/>
              </a:spcBef>
              <a:spcAft>
                <a:spcPts val="0"/>
              </a:spcAft>
              <a:buNone/>
              <a:defRPr sz="1800"/>
            </a:lvl5pPr>
            <a:lvl6pPr lvl="5" rtl="0">
              <a:spcBef>
                <a:spcPts val="2200"/>
              </a:spcBef>
              <a:spcAft>
                <a:spcPts val="0"/>
              </a:spcAft>
              <a:buNone/>
              <a:defRPr sz="1800"/>
            </a:lvl6pPr>
            <a:lvl7pPr lvl="6" rtl="0">
              <a:spcBef>
                <a:spcPts val="2200"/>
              </a:spcBef>
              <a:spcAft>
                <a:spcPts val="0"/>
              </a:spcAft>
              <a:buNone/>
              <a:defRPr sz="1800"/>
            </a:lvl7pPr>
            <a:lvl8pPr lvl="7" rtl="0">
              <a:spcBef>
                <a:spcPts val="2200"/>
              </a:spcBef>
              <a:spcAft>
                <a:spcPts val="0"/>
              </a:spcAft>
              <a:buNone/>
              <a:defRPr sz="1800"/>
            </a:lvl8pPr>
            <a:lvl9pPr lvl="8" rtl="0">
              <a:spcBef>
                <a:spcPts val="2200"/>
              </a:spcBef>
              <a:spcAft>
                <a:spcPts val="0"/>
              </a:spcAft>
              <a:buNone/>
              <a:defRPr sz="1800"/>
            </a:lvl9pPr>
          </a:lstStyle>
          <a:p/>
        </p:txBody>
      </p:sp>
      <p:sp>
        <p:nvSpPr>
          <p:cNvPr id="128" name="Google Shape;128;p30"/>
          <p:cNvSpPr txBox="1"/>
          <p:nvPr>
            <p:ph idx="2" type="subTitle"/>
          </p:nvPr>
        </p:nvSpPr>
        <p:spPr>
          <a:xfrm>
            <a:off x="422950" y="2984175"/>
            <a:ext cx="7801200" cy="3642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2400">
                <a:solidFill>
                  <a:srgbClr val="3C4043"/>
                </a:solidFill>
                <a:latin typeface="Google Sans"/>
                <a:ea typeface="Google Sans"/>
                <a:cs typeface="Google Sans"/>
                <a:sym typeface="Google Sans"/>
              </a:defRPr>
            </a:lvl1pPr>
            <a:lvl2pPr lvl="1" rtl="0">
              <a:spcBef>
                <a:spcPts val="2200"/>
              </a:spcBef>
              <a:spcAft>
                <a:spcPts val="0"/>
              </a:spcAft>
              <a:buNone/>
              <a:defRPr/>
            </a:lvl2pPr>
            <a:lvl3pPr lvl="2" rtl="0">
              <a:spcBef>
                <a:spcPts val="2200"/>
              </a:spcBef>
              <a:spcAft>
                <a:spcPts val="0"/>
              </a:spcAft>
              <a:buNone/>
              <a:defRPr/>
            </a:lvl3pPr>
            <a:lvl4pPr lvl="3" rtl="0">
              <a:spcBef>
                <a:spcPts val="2200"/>
              </a:spcBef>
              <a:spcAft>
                <a:spcPts val="0"/>
              </a:spcAft>
              <a:buNone/>
              <a:defRPr/>
            </a:lvl4pPr>
            <a:lvl5pPr lvl="4" rtl="0">
              <a:spcBef>
                <a:spcPts val="2200"/>
              </a:spcBef>
              <a:spcAft>
                <a:spcPts val="0"/>
              </a:spcAft>
              <a:buNone/>
              <a:defRPr/>
            </a:lvl5pPr>
            <a:lvl6pPr lvl="5" rtl="0">
              <a:spcBef>
                <a:spcPts val="2200"/>
              </a:spcBef>
              <a:spcAft>
                <a:spcPts val="0"/>
              </a:spcAft>
              <a:buNone/>
              <a:defRPr/>
            </a:lvl6pPr>
            <a:lvl7pPr lvl="6" rtl="0">
              <a:spcBef>
                <a:spcPts val="2200"/>
              </a:spcBef>
              <a:spcAft>
                <a:spcPts val="0"/>
              </a:spcAft>
              <a:buNone/>
              <a:defRPr/>
            </a:lvl7pPr>
            <a:lvl8pPr lvl="7" rtl="0">
              <a:spcBef>
                <a:spcPts val="2200"/>
              </a:spcBef>
              <a:spcAft>
                <a:spcPts val="0"/>
              </a:spcAft>
              <a:buNone/>
              <a:defRPr/>
            </a:lvl8pPr>
            <a:lvl9pPr lvl="8" rtl="0">
              <a:spcBef>
                <a:spcPts val="2200"/>
              </a:spcBef>
              <a:spcAft>
                <a:spcPts val="0"/>
              </a:spcAft>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Orange">
  <p:cSld name="CUSTOM_2_1_1_1">
    <p:bg>
      <p:bgPr>
        <a:solidFill>
          <a:srgbClr val="FFFFFF"/>
        </a:solidFill>
      </p:bgPr>
    </p:bg>
    <p:spTree>
      <p:nvGrpSpPr>
        <p:cNvPr id="129" name="Shape 129"/>
        <p:cNvGrpSpPr/>
        <p:nvPr/>
      </p:nvGrpSpPr>
      <p:grpSpPr>
        <a:xfrm>
          <a:off x="0" y="0"/>
          <a:ext cx="0" cy="0"/>
          <a:chOff x="0" y="0"/>
          <a:chExt cx="0" cy="0"/>
        </a:xfrm>
      </p:grpSpPr>
      <p:sp>
        <p:nvSpPr>
          <p:cNvPr id="130" name="Google Shape;130;p31"/>
          <p:cNvSpPr txBox="1"/>
          <p:nvPr>
            <p:ph idx="1" type="subTitle"/>
          </p:nvPr>
        </p:nvSpPr>
        <p:spPr>
          <a:xfrm>
            <a:off x="422950" y="2984175"/>
            <a:ext cx="7801200" cy="3642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2400">
                <a:solidFill>
                  <a:srgbClr val="3C4043"/>
                </a:solidFill>
                <a:latin typeface="Google Sans"/>
                <a:ea typeface="Google Sans"/>
                <a:cs typeface="Google Sans"/>
                <a:sym typeface="Google Sans"/>
              </a:defRPr>
            </a:lvl1pPr>
            <a:lvl2pPr lvl="1" rtl="0">
              <a:spcBef>
                <a:spcPts val="2200"/>
              </a:spcBef>
              <a:spcAft>
                <a:spcPts val="0"/>
              </a:spcAft>
              <a:buNone/>
              <a:defRPr/>
            </a:lvl2pPr>
            <a:lvl3pPr lvl="2" rtl="0">
              <a:spcBef>
                <a:spcPts val="2200"/>
              </a:spcBef>
              <a:spcAft>
                <a:spcPts val="0"/>
              </a:spcAft>
              <a:buNone/>
              <a:defRPr/>
            </a:lvl3pPr>
            <a:lvl4pPr lvl="3" rtl="0">
              <a:spcBef>
                <a:spcPts val="2200"/>
              </a:spcBef>
              <a:spcAft>
                <a:spcPts val="0"/>
              </a:spcAft>
              <a:buNone/>
              <a:defRPr/>
            </a:lvl4pPr>
            <a:lvl5pPr lvl="4" rtl="0">
              <a:spcBef>
                <a:spcPts val="2200"/>
              </a:spcBef>
              <a:spcAft>
                <a:spcPts val="0"/>
              </a:spcAft>
              <a:buNone/>
              <a:defRPr/>
            </a:lvl5pPr>
            <a:lvl6pPr lvl="5" rtl="0">
              <a:spcBef>
                <a:spcPts val="2200"/>
              </a:spcBef>
              <a:spcAft>
                <a:spcPts val="0"/>
              </a:spcAft>
              <a:buNone/>
              <a:defRPr/>
            </a:lvl6pPr>
            <a:lvl7pPr lvl="6" rtl="0">
              <a:spcBef>
                <a:spcPts val="2200"/>
              </a:spcBef>
              <a:spcAft>
                <a:spcPts val="0"/>
              </a:spcAft>
              <a:buNone/>
              <a:defRPr/>
            </a:lvl7pPr>
            <a:lvl8pPr lvl="7" rtl="0">
              <a:spcBef>
                <a:spcPts val="2200"/>
              </a:spcBef>
              <a:spcAft>
                <a:spcPts val="0"/>
              </a:spcAft>
              <a:buNone/>
              <a:defRPr/>
            </a:lvl8pPr>
            <a:lvl9pPr lvl="8" rtl="0">
              <a:spcBef>
                <a:spcPts val="2200"/>
              </a:spcBef>
              <a:spcAft>
                <a:spcPts val="0"/>
              </a:spcAft>
              <a:buNone/>
              <a:defRPr/>
            </a:lvl9pPr>
          </a:lstStyle>
          <a:p/>
        </p:txBody>
      </p:sp>
      <p:sp>
        <p:nvSpPr>
          <p:cNvPr id="131" name="Google Shape;131;p31"/>
          <p:cNvSpPr txBox="1"/>
          <p:nvPr>
            <p:ph type="title"/>
          </p:nvPr>
        </p:nvSpPr>
        <p:spPr>
          <a:xfrm>
            <a:off x="392925" y="1049175"/>
            <a:ext cx="7831200" cy="19350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None/>
              <a:defRPr sz="5500">
                <a:solidFill>
                  <a:srgbClr val="3C4043"/>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2" name="Google Shape;132;p31"/>
          <p:cNvSpPr/>
          <p:nvPr/>
        </p:nvSpPr>
        <p:spPr>
          <a:xfrm>
            <a:off x="522575" y="3458700"/>
            <a:ext cx="465900" cy="94500"/>
          </a:xfrm>
          <a:prstGeom prst="roundRect">
            <a:avLst>
              <a:gd fmla="val 50000" name="adj"/>
            </a:avLst>
          </a:prstGeom>
          <a:solidFill>
            <a:srgbClr val="EA8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1"/>
          <p:cNvSpPr txBox="1"/>
          <p:nvPr>
            <p:ph idx="2" type="subTitle"/>
          </p:nvPr>
        </p:nvSpPr>
        <p:spPr>
          <a:xfrm>
            <a:off x="422950" y="3714075"/>
            <a:ext cx="7831200" cy="300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solidFill>
                  <a:srgbClr val="9AA0A6"/>
                </a:solidFill>
                <a:latin typeface="Google Sans"/>
                <a:ea typeface="Google Sans"/>
                <a:cs typeface="Google Sans"/>
                <a:sym typeface="Google Sans"/>
              </a:defRPr>
            </a:lvl1pPr>
            <a:lvl2pPr lvl="1" rtl="0">
              <a:spcBef>
                <a:spcPts val="2200"/>
              </a:spcBef>
              <a:spcAft>
                <a:spcPts val="0"/>
              </a:spcAft>
              <a:buNone/>
              <a:defRPr sz="1800"/>
            </a:lvl2pPr>
            <a:lvl3pPr lvl="2" rtl="0">
              <a:spcBef>
                <a:spcPts val="2200"/>
              </a:spcBef>
              <a:spcAft>
                <a:spcPts val="0"/>
              </a:spcAft>
              <a:buNone/>
              <a:defRPr sz="1800"/>
            </a:lvl3pPr>
            <a:lvl4pPr lvl="3" rtl="0">
              <a:spcBef>
                <a:spcPts val="2200"/>
              </a:spcBef>
              <a:spcAft>
                <a:spcPts val="0"/>
              </a:spcAft>
              <a:buNone/>
              <a:defRPr sz="1800"/>
            </a:lvl4pPr>
            <a:lvl5pPr lvl="4" rtl="0">
              <a:spcBef>
                <a:spcPts val="2200"/>
              </a:spcBef>
              <a:spcAft>
                <a:spcPts val="0"/>
              </a:spcAft>
              <a:buNone/>
              <a:defRPr sz="1800"/>
            </a:lvl5pPr>
            <a:lvl6pPr lvl="5" rtl="0">
              <a:spcBef>
                <a:spcPts val="2200"/>
              </a:spcBef>
              <a:spcAft>
                <a:spcPts val="0"/>
              </a:spcAft>
              <a:buNone/>
              <a:defRPr sz="1800"/>
            </a:lvl6pPr>
            <a:lvl7pPr lvl="6" rtl="0">
              <a:spcBef>
                <a:spcPts val="2200"/>
              </a:spcBef>
              <a:spcAft>
                <a:spcPts val="0"/>
              </a:spcAft>
              <a:buNone/>
              <a:defRPr sz="1800"/>
            </a:lvl7pPr>
            <a:lvl8pPr lvl="7" rtl="0">
              <a:spcBef>
                <a:spcPts val="2200"/>
              </a:spcBef>
              <a:spcAft>
                <a:spcPts val="0"/>
              </a:spcAft>
              <a:buNone/>
              <a:defRPr sz="1800"/>
            </a:lvl8pPr>
            <a:lvl9pPr lvl="8" rtl="0">
              <a:spcBef>
                <a:spcPts val="2200"/>
              </a:spcBef>
              <a:spcAft>
                <a:spcPts val="0"/>
              </a:spcAft>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4" name="Shape 134"/>
        <p:cNvGrpSpPr/>
        <p:nvPr/>
      </p:nvGrpSpPr>
      <p:grpSpPr>
        <a:xfrm>
          <a:off x="0" y="0"/>
          <a:ext cx="0" cy="0"/>
          <a:chOff x="0" y="0"/>
          <a:chExt cx="0" cy="0"/>
        </a:xfrm>
      </p:grpSpPr>
      <p:sp>
        <p:nvSpPr>
          <p:cNvPr id="135" name="Google Shape;13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p:txBody>
      </p:sp>
      <p:sp>
        <p:nvSpPr>
          <p:cNvPr id="136" name="Google Shape;13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2200"/>
              </a:spcBef>
              <a:spcAft>
                <a:spcPts val="0"/>
              </a:spcAft>
              <a:buSzPts val="1800"/>
              <a:buChar char="•"/>
              <a:defRPr/>
            </a:lvl1pPr>
            <a:lvl2pPr indent="-342900" lvl="1" marL="914400" rtl="0">
              <a:spcBef>
                <a:spcPts val="2200"/>
              </a:spcBef>
              <a:spcAft>
                <a:spcPts val="0"/>
              </a:spcAft>
              <a:buSzPts val="1800"/>
              <a:buChar char="•"/>
              <a:defRPr/>
            </a:lvl2pPr>
            <a:lvl3pPr indent="-342900" lvl="2" marL="1371600" rtl="0">
              <a:spcBef>
                <a:spcPts val="2200"/>
              </a:spcBef>
              <a:spcAft>
                <a:spcPts val="0"/>
              </a:spcAft>
              <a:buSzPts val="1800"/>
              <a:buChar char="•"/>
              <a:defRPr/>
            </a:lvl3pPr>
            <a:lvl4pPr indent="-342900" lvl="3" marL="1828800" rtl="0">
              <a:spcBef>
                <a:spcPts val="2200"/>
              </a:spcBef>
              <a:spcAft>
                <a:spcPts val="0"/>
              </a:spcAft>
              <a:buSzPts val="1800"/>
              <a:buChar char="•"/>
              <a:defRPr/>
            </a:lvl4pPr>
            <a:lvl5pPr indent="-342900" lvl="4" marL="2286000" rtl="0">
              <a:spcBef>
                <a:spcPts val="2200"/>
              </a:spcBef>
              <a:spcAft>
                <a:spcPts val="0"/>
              </a:spcAft>
              <a:buSzPts val="1800"/>
              <a:buChar char="•"/>
              <a:defRPr/>
            </a:lvl5pPr>
            <a:lvl6pPr indent="-342900" lvl="5" marL="2743200" rtl="0">
              <a:spcBef>
                <a:spcPts val="2200"/>
              </a:spcBef>
              <a:spcAft>
                <a:spcPts val="0"/>
              </a:spcAft>
              <a:buSzPts val="1800"/>
              <a:buChar char="•"/>
              <a:defRPr/>
            </a:lvl6pPr>
            <a:lvl7pPr indent="-342900" lvl="6" marL="3200400" rtl="0">
              <a:spcBef>
                <a:spcPts val="2200"/>
              </a:spcBef>
              <a:spcAft>
                <a:spcPts val="0"/>
              </a:spcAft>
              <a:buSzPts val="1800"/>
              <a:buChar char="•"/>
              <a:defRPr/>
            </a:lvl7pPr>
            <a:lvl8pPr indent="-342900" lvl="7" marL="3657600" rtl="0">
              <a:spcBef>
                <a:spcPts val="2200"/>
              </a:spcBef>
              <a:spcAft>
                <a:spcPts val="0"/>
              </a:spcAft>
              <a:buSzPts val="1800"/>
              <a:buChar char="•"/>
              <a:defRPr/>
            </a:lvl8pPr>
            <a:lvl9pPr indent="-342900" lvl="8" marL="4114800" rtl="0">
              <a:spcBef>
                <a:spcPts val="2200"/>
              </a:spcBef>
              <a:spcAft>
                <a:spcPts val="0"/>
              </a:spcAft>
              <a:buSzPts val="1800"/>
              <a:buChar char="•"/>
              <a:defRPr/>
            </a:lvl9pPr>
          </a:lstStyle>
          <a:p/>
        </p:txBody>
      </p:sp>
      <p:sp>
        <p:nvSpPr>
          <p:cNvPr id="137" name="Google Shape;13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5" Type="http://schemas.openxmlformats.org/officeDocument/2006/relationships/slideLayout" Target="../slideLayouts/slideLayout18.xml"/><Relationship Id="rId6" Type="http://schemas.openxmlformats.org/officeDocument/2006/relationships/slideLayout" Target="../slideLayouts/slideLayout19.xml"/><Relationship Id="rId18" Type="http://schemas.openxmlformats.org/officeDocument/2006/relationships/theme" Target="../theme/theme1.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15"/>
          <p:cNvSpPr txBox="1"/>
          <p:nvPr>
            <p:ph idx="1" type="body"/>
          </p:nvPr>
        </p:nvSpPr>
        <p:spPr>
          <a:xfrm>
            <a:off x="340663" y="1128663"/>
            <a:ext cx="7877100" cy="345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1pPr>
            <a:lvl2pPr indent="-342900" lvl="1" marL="9144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2pPr>
            <a:lvl3pPr indent="-342900" lvl="2" marL="13716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3pPr>
            <a:lvl4pPr indent="-342900" lvl="3" marL="18288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4pPr>
            <a:lvl5pPr indent="-342900" lvl="4" marL="22860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5pPr>
            <a:lvl6pPr indent="-342900" lvl="5" marL="27432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6pPr>
            <a:lvl7pPr indent="-342900" lvl="6" marL="32004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7pPr>
            <a:lvl8pPr indent="-342900" lvl="7" marL="36576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8pPr>
            <a:lvl9pPr indent="-342900" lvl="8" marL="41148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9pPr>
          </a:lstStyle>
          <a:p/>
        </p:txBody>
      </p:sp>
      <p:sp>
        <p:nvSpPr>
          <p:cNvPr id="62" name="Google Shape;62;p15"/>
          <p:cNvSpPr txBox="1"/>
          <p:nvPr>
            <p:ph type="title"/>
          </p:nvPr>
        </p:nvSpPr>
        <p:spPr>
          <a:xfrm>
            <a:off x="395688" y="493663"/>
            <a:ext cx="7877100" cy="85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3C4043"/>
              </a:buClr>
              <a:buSzPts val="3000"/>
              <a:buFont typeface="Google Sans"/>
              <a:buNone/>
              <a:defRPr b="0" i="0" sz="300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1.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3"/>
          <p:cNvSpPr txBox="1"/>
          <p:nvPr>
            <p:ph idx="2" type="subTitle"/>
          </p:nvPr>
        </p:nvSpPr>
        <p:spPr>
          <a:xfrm>
            <a:off x="422950" y="2984175"/>
            <a:ext cx="7801200" cy="364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143" name="Google Shape;143;p33"/>
          <p:cNvSpPr txBox="1"/>
          <p:nvPr>
            <p:ph type="title"/>
          </p:nvPr>
        </p:nvSpPr>
        <p:spPr>
          <a:xfrm>
            <a:off x="392925" y="1049175"/>
            <a:ext cx="7831200" cy="193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What Data Will Be Collected?</a:t>
            </a:r>
            <a:endParaRPr>
              <a:solidFill>
                <a:schemeClr val="dk2"/>
              </a:solidFill>
            </a:endParaRPr>
          </a:p>
        </p:txBody>
      </p:sp>
      <p:sp>
        <p:nvSpPr>
          <p:cNvPr id="144" name="Google Shape;144;p33"/>
          <p:cNvSpPr txBox="1"/>
          <p:nvPr>
            <p:ph idx="1" type="subTitle"/>
          </p:nvPr>
        </p:nvSpPr>
        <p:spPr>
          <a:xfrm>
            <a:off x="422950" y="3714075"/>
            <a:ext cx="7831200" cy="3000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p:nvPr/>
        </p:nvSpPr>
        <p:spPr>
          <a:xfrm>
            <a:off x="688547" y="3599396"/>
            <a:ext cx="7668900" cy="9999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2"/>
          <p:cNvSpPr/>
          <p:nvPr/>
        </p:nvSpPr>
        <p:spPr>
          <a:xfrm>
            <a:off x="688472" y="2458088"/>
            <a:ext cx="7668900" cy="9999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2"/>
          <p:cNvSpPr/>
          <p:nvPr/>
        </p:nvSpPr>
        <p:spPr>
          <a:xfrm>
            <a:off x="688547" y="1322576"/>
            <a:ext cx="7668900" cy="9999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2"/>
          <p:cNvSpPr txBox="1"/>
          <p:nvPr>
            <p:ph type="title"/>
          </p:nvPr>
        </p:nvSpPr>
        <p:spPr>
          <a:xfrm>
            <a:off x="344500" y="264375"/>
            <a:ext cx="7950900" cy="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Necessary Conditions of </a:t>
            </a:r>
            <a:r>
              <a:rPr b="1" lang="en"/>
              <a:t>Informed Consent</a:t>
            </a:r>
            <a:endParaRPr b="1"/>
          </a:p>
        </p:txBody>
      </p:sp>
      <p:graphicFrame>
        <p:nvGraphicFramePr>
          <p:cNvPr id="245" name="Google Shape;245;p42"/>
          <p:cNvGraphicFramePr/>
          <p:nvPr/>
        </p:nvGraphicFramePr>
        <p:xfrm>
          <a:off x="688497" y="1317876"/>
          <a:ext cx="3000000" cy="3000000"/>
        </p:xfrm>
        <a:graphic>
          <a:graphicData uri="http://schemas.openxmlformats.org/drawingml/2006/table">
            <a:tbl>
              <a:tblPr>
                <a:noFill/>
                <a:tableStyleId>{3A527A9F-E9EB-4F79-ACB5-2E94C365CE1A}</a:tableStyleId>
              </a:tblPr>
              <a:tblGrid>
                <a:gridCol w="1242725"/>
                <a:gridCol w="3790100"/>
                <a:gridCol w="2636075"/>
              </a:tblGrid>
              <a:tr h="999900">
                <a:tc>
                  <a:txBody>
                    <a:bodyPr/>
                    <a:lstStyle/>
                    <a:p>
                      <a:pPr indent="0" lvl="0" marL="0" rtl="0" algn="ctr">
                        <a:spcBef>
                          <a:spcPts val="0"/>
                        </a:spcBef>
                        <a:spcAft>
                          <a:spcPts val="0"/>
                        </a:spcAft>
                        <a:buNone/>
                      </a:pPr>
                      <a:r>
                        <a:rPr b="1" lang="en" sz="1500">
                          <a:solidFill>
                            <a:schemeClr val="lt2"/>
                          </a:solidFill>
                          <a:latin typeface="Google Sans"/>
                          <a:ea typeface="Google Sans"/>
                          <a:cs typeface="Google Sans"/>
                          <a:sym typeface="Google Sans"/>
                        </a:rPr>
                        <a:t>Informed</a:t>
                      </a:r>
                      <a:endParaRPr b="1" sz="1500">
                        <a:solidFill>
                          <a:schemeClr val="lt2"/>
                        </a:solidFill>
                        <a:latin typeface="Google Sans"/>
                        <a:ea typeface="Google Sans"/>
                        <a:cs typeface="Google Sans"/>
                        <a:sym typeface="Google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500">
                          <a:latin typeface="Google Sans"/>
                          <a:ea typeface="Google Sans"/>
                          <a:cs typeface="Google Sans"/>
                          <a:sym typeface="Google Sans"/>
                        </a:rPr>
                        <a:t>Subject has sufficient knowledge and comprehension of the matter to enable </a:t>
                      </a:r>
                      <a:endParaRPr sz="1500">
                        <a:latin typeface="Google Sans"/>
                        <a:ea typeface="Google Sans"/>
                        <a:cs typeface="Google Sans"/>
                        <a:sym typeface="Google Sans"/>
                      </a:endParaRPr>
                    </a:p>
                    <a:p>
                      <a:pPr indent="0" lvl="0" marL="0" rtl="0" algn="l">
                        <a:spcBef>
                          <a:spcPts val="0"/>
                        </a:spcBef>
                        <a:spcAft>
                          <a:spcPts val="0"/>
                        </a:spcAft>
                        <a:buNone/>
                      </a:pPr>
                      <a:r>
                        <a:rPr lang="en" sz="1500">
                          <a:latin typeface="Google Sans"/>
                          <a:ea typeface="Google Sans"/>
                          <a:cs typeface="Google Sans"/>
                          <a:sym typeface="Google Sans"/>
                        </a:rPr>
                        <a:t>an enlightened decision</a:t>
                      </a:r>
                      <a:endParaRPr sz="1500">
                        <a:latin typeface="Google Sans"/>
                        <a:ea typeface="Google Sans"/>
                        <a:cs typeface="Google Sans"/>
                        <a:sym typeface="Google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500">
                          <a:latin typeface="Google Sans"/>
                          <a:ea typeface="Google Sans"/>
                          <a:cs typeface="Google Sans"/>
                          <a:sym typeface="Google Sans"/>
                        </a:rPr>
                        <a:t>No lies, deceit, or partial disclosure</a:t>
                      </a:r>
                      <a:endParaRPr sz="1500">
                        <a:latin typeface="Google Sans"/>
                        <a:ea typeface="Google Sans"/>
                        <a:cs typeface="Google Sans"/>
                        <a:sym typeface="Google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D9D9D9"/>
                    </a:solidFill>
                  </a:tcPr>
                </a:tc>
              </a:tr>
            </a:tbl>
          </a:graphicData>
        </a:graphic>
      </p:graphicFrame>
      <p:graphicFrame>
        <p:nvGraphicFramePr>
          <p:cNvPr id="246" name="Google Shape;246;p42"/>
          <p:cNvGraphicFramePr/>
          <p:nvPr/>
        </p:nvGraphicFramePr>
        <p:xfrm>
          <a:off x="688497" y="2458100"/>
          <a:ext cx="3000000" cy="3000000"/>
        </p:xfrm>
        <a:graphic>
          <a:graphicData uri="http://schemas.openxmlformats.org/drawingml/2006/table">
            <a:tbl>
              <a:tblPr>
                <a:noFill/>
                <a:tableStyleId>{3A527A9F-E9EB-4F79-ACB5-2E94C365CE1A}</a:tableStyleId>
              </a:tblPr>
              <a:tblGrid>
                <a:gridCol w="1242700"/>
                <a:gridCol w="3790075"/>
                <a:gridCol w="2636075"/>
              </a:tblGrid>
              <a:tr h="999875">
                <a:tc>
                  <a:txBody>
                    <a:bodyPr/>
                    <a:lstStyle/>
                    <a:p>
                      <a:pPr indent="0" lvl="0" marL="0" rtl="0" algn="ctr">
                        <a:spcBef>
                          <a:spcPts val="0"/>
                        </a:spcBef>
                        <a:spcAft>
                          <a:spcPts val="0"/>
                        </a:spcAft>
                        <a:buNone/>
                      </a:pPr>
                      <a:r>
                        <a:rPr b="1" lang="en" sz="1500">
                          <a:solidFill>
                            <a:schemeClr val="lt2"/>
                          </a:solidFill>
                          <a:latin typeface="Google Sans"/>
                          <a:ea typeface="Google Sans"/>
                          <a:cs typeface="Google Sans"/>
                          <a:sym typeface="Google Sans"/>
                        </a:rPr>
                        <a:t>Voluntary</a:t>
                      </a:r>
                      <a:endParaRPr b="1" sz="1500">
                        <a:solidFill>
                          <a:schemeClr val="lt2"/>
                        </a:solidFill>
                        <a:latin typeface="Google Sans"/>
                        <a:ea typeface="Google Sans"/>
                        <a:cs typeface="Google Sans"/>
                        <a:sym typeface="Google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500">
                          <a:latin typeface="Google Sans"/>
                          <a:ea typeface="Google Sans"/>
                          <a:cs typeface="Google Sans"/>
                          <a:sym typeface="Google Sans"/>
                        </a:rPr>
                        <a:t>Subject freely chooses to give consent </a:t>
                      </a:r>
                      <a:endParaRPr sz="1500">
                        <a:latin typeface="Google Sans"/>
                        <a:ea typeface="Google Sans"/>
                        <a:cs typeface="Google Sans"/>
                        <a:sym typeface="Google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500">
                          <a:latin typeface="Google Sans"/>
                          <a:ea typeface="Google Sans"/>
                          <a:cs typeface="Google Sans"/>
                          <a:sym typeface="Google Sans"/>
                        </a:rPr>
                        <a:t>No coercion, inappropriate pressure or influence </a:t>
                      </a:r>
                      <a:endParaRPr sz="1500">
                        <a:latin typeface="Google Sans"/>
                        <a:ea typeface="Google Sans"/>
                        <a:cs typeface="Google Sans"/>
                        <a:sym typeface="Google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D9D9D9"/>
                    </a:solidFill>
                  </a:tcPr>
                </a:tc>
              </a:tr>
            </a:tbl>
          </a:graphicData>
        </a:graphic>
      </p:graphicFrame>
      <p:graphicFrame>
        <p:nvGraphicFramePr>
          <p:cNvPr id="247" name="Google Shape;247;p42"/>
          <p:cNvGraphicFramePr/>
          <p:nvPr/>
        </p:nvGraphicFramePr>
        <p:xfrm>
          <a:off x="688497" y="3599384"/>
          <a:ext cx="3000000" cy="3000000"/>
        </p:xfrm>
        <a:graphic>
          <a:graphicData uri="http://schemas.openxmlformats.org/drawingml/2006/table">
            <a:tbl>
              <a:tblPr>
                <a:noFill/>
                <a:tableStyleId>{3A527A9F-E9EB-4F79-ACB5-2E94C365CE1A}</a:tableStyleId>
              </a:tblPr>
              <a:tblGrid>
                <a:gridCol w="1242700"/>
                <a:gridCol w="3790075"/>
                <a:gridCol w="2636075"/>
              </a:tblGrid>
              <a:tr h="999875">
                <a:tc>
                  <a:txBody>
                    <a:bodyPr/>
                    <a:lstStyle/>
                    <a:p>
                      <a:pPr indent="0" lvl="0" marL="0" rtl="0" algn="ctr">
                        <a:spcBef>
                          <a:spcPts val="0"/>
                        </a:spcBef>
                        <a:spcAft>
                          <a:spcPts val="0"/>
                        </a:spcAft>
                        <a:buNone/>
                      </a:pPr>
                      <a:r>
                        <a:rPr b="1" lang="en" sz="1500">
                          <a:solidFill>
                            <a:schemeClr val="lt2"/>
                          </a:solidFill>
                          <a:latin typeface="Google Sans"/>
                          <a:ea typeface="Google Sans"/>
                          <a:cs typeface="Google Sans"/>
                          <a:sym typeface="Google Sans"/>
                        </a:rPr>
                        <a:t>Competent</a:t>
                      </a:r>
                      <a:endParaRPr b="1" sz="1500">
                        <a:solidFill>
                          <a:schemeClr val="lt2"/>
                        </a:solidFill>
                        <a:latin typeface="Google Sans"/>
                        <a:ea typeface="Google Sans"/>
                        <a:cs typeface="Google Sans"/>
                        <a:sym typeface="Google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500">
                          <a:latin typeface="Google Sans"/>
                          <a:ea typeface="Google Sans"/>
                          <a:cs typeface="Google Sans"/>
                          <a:sym typeface="Google Sans"/>
                        </a:rPr>
                        <a:t>Subject has the decisional capacity to offer consent</a:t>
                      </a:r>
                      <a:endParaRPr sz="1500">
                        <a:latin typeface="Google Sans"/>
                        <a:ea typeface="Google Sans"/>
                        <a:cs typeface="Google Sans"/>
                        <a:sym typeface="Google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500">
                          <a:latin typeface="Google Sans"/>
                          <a:ea typeface="Google Sans"/>
                          <a:cs typeface="Google Sans"/>
                          <a:sym typeface="Google Sans"/>
                        </a:rPr>
                        <a:t>No children, adults deemed mentally incompetent</a:t>
                      </a:r>
                      <a:endParaRPr sz="1500">
                        <a:latin typeface="Google Sans"/>
                        <a:ea typeface="Google Sans"/>
                        <a:cs typeface="Google Sans"/>
                        <a:sym typeface="Google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D9D9D9"/>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962188" y="2048788"/>
            <a:ext cx="7877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a:t>
            </a:r>
            <a:r>
              <a:rPr lang="en"/>
              <a:t> will data be collected?</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idx="1" type="body"/>
          </p:nvPr>
        </p:nvSpPr>
        <p:spPr>
          <a:xfrm>
            <a:off x="871186" y="1697205"/>
            <a:ext cx="3630900" cy="14805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chemeClr val="accent1"/>
              </a:buClr>
              <a:buSzPts val="2800"/>
              <a:buFont typeface="Google Sans"/>
              <a:buAutoNum type="arabicPeriod"/>
            </a:pPr>
            <a:r>
              <a:rPr b="1" lang="en" sz="2800">
                <a:solidFill>
                  <a:schemeClr val="accent1"/>
                </a:solidFill>
                <a:latin typeface="Google Sans"/>
                <a:ea typeface="Google Sans"/>
                <a:cs typeface="Google Sans"/>
                <a:sym typeface="Google Sans"/>
              </a:rPr>
              <a:t>Crowdsourcing</a:t>
            </a:r>
            <a:endParaRPr b="1" sz="2800">
              <a:solidFill>
                <a:schemeClr val="accent1"/>
              </a:solidFill>
              <a:latin typeface="Google Sans"/>
              <a:ea typeface="Google Sans"/>
              <a:cs typeface="Google Sans"/>
              <a:sym typeface="Google Sans"/>
            </a:endParaRPr>
          </a:p>
          <a:p>
            <a:pPr indent="-406400" lvl="0" marL="457200" rtl="0" algn="l">
              <a:spcBef>
                <a:spcPts val="0"/>
              </a:spcBef>
              <a:spcAft>
                <a:spcPts val="0"/>
              </a:spcAft>
              <a:buClr>
                <a:schemeClr val="accent4"/>
              </a:buClr>
              <a:buSzPts val="2800"/>
              <a:buFont typeface="Google Sans"/>
              <a:buAutoNum type="arabicPeriod"/>
            </a:pPr>
            <a:r>
              <a:rPr b="1" lang="en" sz="2800">
                <a:solidFill>
                  <a:schemeClr val="accent4"/>
                </a:solidFill>
                <a:latin typeface="Google Sans"/>
                <a:ea typeface="Google Sans"/>
                <a:cs typeface="Google Sans"/>
                <a:sym typeface="Google Sans"/>
              </a:rPr>
              <a:t>Product users</a:t>
            </a:r>
            <a:endParaRPr b="1" sz="2800">
              <a:solidFill>
                <a:schemeClr val="accent4"/>
              </a:solidFill>
              <a:latin typeface="Google Sans"/>
              <a:ea typeface="Google Sans"/>
              <a:cs typeface="Google Sans"/>
              <a:sym typeface="Google Sans"/>
            </a:endParaRPr>
          </a:p>
          <a:p>
            <a:pPr indent="-406400" lvl="0" marL="457200" rtl="0" algn="l">
              <a:spcBef>
                <a:spcPts val="0"/>
              </a:spcBef>
              <a:spcAft>
                <a:spcPts val="0"/>
              </a:spcAft>
              <a:buClr>
                <a:schemeClr val="accent3"/>
              </a:buClr>
              <a:buSzPts val="2800"/>
              <a:buFont typeface="Google Sans"/>
              <a:buAutoNum type="arabicPeriod"/>
            </a:pPr>
            <a:r>
              <a:rPr b="1" lang="en" sz="2800">
                <a:solidFill>
                  <a:schemeClr val="accent3"/>
                </a:solidFill>
                <a:latin typeface="Google Sans"/>
                <a:ea typeface="Google Sans"/>
                <a:cs typeface="Google Sans"/>
                <a:sym typeface="Google Sans"/>
              </a:rPr>
              <a:t>Paid contributors </a:t>
            </a:r>
            <a:r>
              <a:rPr lang="en" sz="2800">
                <a:solidFill>
                  <a:schemeClr val="accent3"/>
                </a:solidFill>
                <a:latin typeface="Google Sans"/>
                <a:ea typeface="Google Sans"/>
                <a:cs typeface="Google Sans"/>
                <a:sym typeface="Google Sans"/>
              </a:rPr>
              <a:t>(mechanical turk)</a:t>
            </a:r>
            <a:endParaRPr sz="2800">
              <a:solidFill>
                <a:schemeClr val="accent3"/>
              </a:solidFill>
              <a:latin typeface="Google Sans"/>
              <a:ea typeface="Google Sans"/>
              <a:cs typeface="Google Sans"/>
              <a:sym typeface="Google Sans"/>
            </a:endParaRPr>
          </a:p>
        </p:txBody>
      </p:sp>
      <p:sp>
        <p:nvSpPr>
          <p:cNvPr id="258" name="Google Shape;258;p44"/>
          <p:cNvSpPr txBox="1"/>
          <p:nvPr>
            <p:ph type="title"/>
          </p:nvPr>
        </p:nvSpPr>
        <p:spPr>
          <a:xfrm>
            <a:off x="344500" y="264375"/>
            <a:ext cx="7797000" cy="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Mechanisms</a:t>
            </a:r>
            <a:r>
              <a:rPr lang="en"/>
              <a:t> for Data Collection</a:t>
            </a:r>
            <a:endParaRPr/>
          </a:p>
        </p:txBody>
      </p:sp>
      <p:pic>
        <p:nvPicPr>
          <p:cNvPr id="259" name="Google Shape;259;p44"/>
          <p:cNvPicPr preferRelativeResize="0"/>
          <p:nvPr/>
        </p:nvPicPr>
        <p:blipFill rotWithShape="1">
          <a:blip r:embed="rId3">
            <a:alphaModFix/>
          </a:blip>
          <a:srcRect b="15304" l="0" r="0" t="0"/>
          <a:stretch/>
        </p:blipFill>
        <p:spPr>
          <a:xfrm>
            <a:off x="5077966" y="1528200"/>
            <a:ext cx="3066700" cy="259741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5"/>
          <p:cNvSpPr txBox="1"/>
          <p:nvPr/>
        </p:nvSpPr>
        <p:spPr>
          <a:xfrm>
            <a:off x="364025" y="4719750"/>
            <a:ext cx="4345800" cy="3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latin typeface="Google Sans"/>
                <a:ea typeface="Google Sans"/>
                <a:cs typeface="Google Sans"/>
                <a:sym typeface="Google Sans"/>
              </a:rPr>
              <a:t>Source:  </a:t>
            </a:r>
            <a:r>
              <a:rPr i="1" lang="en" sz="600">
                <a:solidFill>
                  <a:schemeClr val="dk2"/>
                </a:solidFill>
                <a:highlight>
                  <a:srgbClr val="FFFFFF"/>
                </a:highlight>
                <a:latin typeface="Google Sans"/>
                <a:ea typeface="Google Sans"/>
                <a:cs typeface="Google Sans"/>
                <a:sym typeface="Google Sans"/>
              </a:rPr>
              <a:t>“The Hidden Biases in Big Data," Harvard Business Review, April 2013. </a:t>
            </a:r>
            <a:endParaRPr sz="600">
              <a:solidFill>
                <a:schemeClr val="dk2"/>
              </a:solidFill>
              <a:latin typeface="Google Sans"/>
              <a:ea typeface="Google Sans"/>
              <a:cs typeface="Google Sans"/>
              <a:sym typeface="Google Sans"/>
            </a:endParaRPr>
          </a:p>
        </p:txBody>
      </p:sp>
      <p:sp>
        <p:nvSpPr>
          <p:cNvPr id="265" name="Google Shape;265;p45"/>
          <p:cNvSpPr txBox="1"/>
          <p:nvPr/>
        </p:nvSpPr>
        <p:spPr>
          <a:xfrm>
            <a:off x="904875" y="986764"/>
            <a:ext cx="5366100" cy="22227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2600">
                <a:solidFill>
                  <a:schemeClr val="dk1"/>
                </a:solidFill>
                <a:latin typeface="Google Sans"/>
                <a:ea typeface="Google Sans"/>
                <a:cs typeface="Google Sans"/>
                <a:sym typeface="Google Sans"/>
              </a:rPr>
              <a:t>...we need to ask which people are excluded. Which places are less visible? What happens if you live in the shadow of big data sets?</a:t>
            </a:r>
            <a:endParaRPr sz="3800">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None/>
            </a:pPr>
            <a:r>
              <a:t/>
            </a:r>
            <a:endParaRPr sz="3600">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None/>
            </a:pPr>
            <a:r>
              <a:t/>
            </a:r>
            <a:endParaRPr sz="3600">
              <a:solidFill>
                <a:schemeClr val="dk1"/>
              </a:solidFill>
              <a:latin typeface="Google Sans"/>
              <a:ea typeface="Google Sans"/>
              <a:cs typeface="Google Sans"/>
              <a:sym typeface="Google Sans"/>
            </a:endParaRPr>
          </a:p>
        </p:txBody>
      </p:sp>
      <p:sp>
        <p:nvSpPr>
          <p:cNvPr id="266" name="Google Shape;266;p45"/>
          <p:cNvSpPr txBox="1"/>
          <p:nvPr/>
        </p:nvSpPr>
        <p:spPr>
          <a:xfrm>
            <a:off x="913625" y="3463951"/>
            <a:ext cx="2693400" cy="28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rgbClr val="5F6368"/>
                </a:solidFill>
                <a:latin typeface="Google Sans"/>
                <a:ea typeface="Google Sans"/>
                <a:cs typeface="Google Sans"/>
                <a:sym typeface="Google Sans"/>
              </a:rPr>
              <a:t>Kate Crawford</a:t>
            </a:r>
            <a:br>
              <a:rPr b="1" lang="en" sz="1300">
                <a:solidFill>
                  <a:srgbClr val="5F6368"/>
                </a:solidFill>
                <a:latin typeface="Google Sans"/>
                <a:ea typeface="Google Sans"/>
                <a:cs typeface="Google Sans"/>
                <a:sym typeface="Google Sans"/>
              </a:rPr>
            </a:br>
            <a:endParaRPr b="1" sz="1300">
              <a:solidFill>
                <a:srgbClr val="5F6368"/>
              </a:solidFill>
              <a:latin typeface="Google Sans"/>
              <a:ea typeface="Google Sans"/>
              <a:cs typeface="Google Sans"/>
              <a:sym typeface="Google Sans"/>
            </a:endParaRPr>
          </a:p>
        </p:txBody>
      </p:sp>
      <p:sp>
        <p:nvSpPr>
          <p:cNvPr id="267" name="Google Shape;267;p45"/>
          <p:cNvSpPr txBox="1"/>
          <p:nvPr/>
        </p:nvSpPr>
        <p:spPr>
          <a:xfrm>
            <a:off x="364025" y="690839"/>
            <a:ext cx="6870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4285F4"/>
                </a:solidFill>
                <a:latin typeface="Roboto"/>
                <a:ea typeface="Roboto"/>
                <a:cs typeface="Roboto"/>
                <a:sym typeface="Roboto"/>
              </a:rPr>
              <a:t>“</a:t>
            </a:r>
            <a:endParaRPr b="1" sz="9600">
              <a:solidFill>
                <a:srgbClr val="4285F4"/>
              </a:solidFill>
              <a:latin typeface="Roboto"/>
              <a:ea typeface="Roboto"/>
              <a:cs typeface="Roboto"/>
              <a:sym typeface="Roboto"/>
            </a:endParaRPr>
          </a:p>
        </p:txBody>
      </p:sp>
      <p:sp>
        <p:nvSpPr>
          <p:cNvPr id="268" name="Google Shape;268;p45"/>
          <p:cNvSpPr txBox="1"/>
          <p:nvPr/>
        </p:nvSpPr>
        <p:spPr>
          <a:xfrm>
            <a:off x="5642780" y="2233598"/>
            <a:ext cx="5577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4285F4"/>
                </a:solidFill>
                <a:latin typeface="Roboto"/>
                <a:ea typeface="Roboto"/>
                <a:cs typeface="Roboto"/>
                <a:sym typeface="Roboto"/>
              </a:rPr>
              <a:t>”</a:t>
            </a:r>
            <a:endParaRPr b="1" sz="9600">
              <a:solidFill>
                <a:srgbClr val="4285F4"/>
              </a:solidFill>
              <a:latin typeface="Roboto"/>
              <a:ea typeface="Roboto"/>
              <a:cs typeface="Roboto"/>
              <a:sym typeface="Roboto"/>
            </a:endParaRPr>
          </a:p>
        </p:txBody>
      </p:sp>
      <p:cxnSp>
        <p:nvCxnSpPr>
          <p:cNvPr id="269" name="Google Shape;269;p45"/>
          <p:cNvCxnSpPr/>
          <p:nvPr/>
        </p:nvCxnSpPr>
        <p:spPr>
          <a:xfrm>
            <a:off x="993630" y="3382994"/>
            <a:ext cx="558000" cy="0"/>
          </a:xfrm>
          <a:prstGeom prst="straightConnector1">
            <a:avLst/>
          </a:prstGeom>
          <a:noFill/>
          <a:ln cap="flat" cmpd="sng" w="38100">
            <a:solidFill>
              <a:srgbClr val="4285F4"/>
            </a:solidFill>
            <a:prstDash val="solid"/>
            <a:miter lim="400000"/>
            <a:headEnd len="sm" w="sm" type="none"/>
            <a:tailEnd len="sm" w="sm" type="none"/>
          </a:ln>
        </p:spPr>
      </p:cxnSp>
      <p:sp>
        <p:nvSpPr>
          <p:cNvPr id="270" name="Google Shape;270;p45"/>
          <p:cNvSpPr txBox="1"/>
          <p:nvPr/>
        </p:nvSpPr>
        <p:spPr>
          <a:xfrm>
            <a:off x="913625" y="3667526"/>
            <a:ext cx="32466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5F6368"/>
                </a:solidFill>
                <a:latin typeface="Google Sans"/>
                <a:ea typeface="Google Sans"/>
                <a:cs typeface="Google Sans"/>
                <a:sym typeface="Google Sans"/>
              </a:rPr>
              <a:t>Principal Researcher at Microsoft and Professor at NYU Tandon School of Engineering</a:t>
            </a:r>
            <a:endParaRPr i="1" sz="1100">
              <a:solidFill>
                <a:srgbClr val="5F6368"/>
              </a:solidFill>
              <a:latin typeface="Google Sans"/>
              <a:ea typeface="Google Sans"/>
              <a:cs typeface="Google Sans"/>
              <a:sym typeface="Google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6"/>
          <p:cNvSpPr txBox="1"/>
          <p:nvPr>
            <p:ph type="title"/>
          </p:nvPr>
        </p:nvSpPr>
        <p:spPr>
          <a:xfrm>
            <a:off x="344500" y="264375"/>
            <a:ext cx="7797000" cy="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 </a:t>
            </a:r>
            <a:r>
              <a:rPr b="1" lang="en"/>
              <a:t>Product Users</a:t>
            </a:r>
            <a:endParaRPr b="1"/>
          </a:p>
        </p:txBody>
      </p:sp>
      <p:sp>
        <p:nvSpPr>
          <p:cNvPr id="276" name="Google Shape;276;p46"/>
          <p:cNvSpPr txBox="1"/>
          <p:nvPr>
            <p:ph idx="1" type="body"/>
          </p:nvPr>
        </p:nvSpPr>
        <p:spPr>
          <a:xfrm>
            <a:off x="344500" y="1438300"/>
            <a:ext cx="4871400" cy="336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latin typeface="Google Sans Medium"/>
                <a:ea typeface="Google Sans Medium"/>
                <a:cs typeface="Google Sans Medium"/>
                <a:sym typeface="Google Sans Medium"/>
              </a:rPr>
              <a:t>Does the demographic of product users accurately represent the population?</a:t>
            </a:r>
            <a:endParaRPr sz="2500">
              <a:solidFill>
                <a:schemeClr val="dk1"/>
              </a:solidFill>
              <a:latin typeface="Google Sans Medium"/>
              <a:ea typeface="Google Sans Medium"/>
              <a:cs typeface="Google Sans Medium"/>
              <a:sym typeface="Google Sans Medium"/>
            </a:endParaRPr>
          </a:p>
          <a:p>
            <a:pPr indent="0" lvl="0" marL="0" rtl="0" algn="l">
              <a:spcBef>
                <a:spcPts val="0"/>
              </a:spcBef>
              <a:spcAft>
                <a:spcPts val="0"/>
              </a:spcAft>
              <a:buNone/>
            </a:pPr>
            <a:r>
              <a:t/>
            </a:r>
            <a:endParaRPr sz="2500">
              <a:solidFill>
                <a:schemeClr val="dk1"/>
              </a:solidFill>
              <a:latin typeface="Google Sans Medium"/>
              <a:ea typeface="Google Sans Medium"/>
              <a:cs typeface="Google Sans Medium"/>
              <a:sym typeface="Google Sans Medium"/>
            </a:endParaRPr>
          </a:p>
          <a:p>
            <a:pPr indent="0" lvl="0" marL="0" rtl="0" algn="l">
              <a:spcBef>
                <a:spcPts val="0"/>
              </a:spcBef>
              <a:spcAft>
                <a:spcPts val="0"/>
              </a:spcAft>
              <a:buNone/>
            </a:pPr>
            <a:r>
              <a:t/>
            </a:r>
            <a:endParaRPr sz="2500">
              <a:solidFill>
                <a:schemeClr val="dk1"/>
              </a:solidFill>
              <a:latin typeface="Google Sans Medium"/>
              <a:ea typeface="Google Sans Medium"/>
              <a:cs typeface="Google Sans Medium"/>
              <a:sym typeface="Google Sans Medium"/>
            </a:endParaRPr>
          </a:p>
          <a:p>
            <a:pPr indent="0" lvl="0" marL="0" rtl="0" algn="l">
              <a:spcBef>
                <a:spcPts val="0"/>
              </a:spcBef>
              <a:spcAft>
                <a:spcPts val="0"/>
              </a:spcAft>
              <a:buNone/>
            </a:pPr>
            <a:r>
              <a:t/>
            </a:r>
            <a:endParaRPr sz="2500">
              <a:solidFill>
                <a:schemeClr val="dk1"/>
              </a:solidFill>
              <a:latin typeface="Google Sans Medium"/>
              <a:ea typeface="Google Sans Medium"/>
              <a:cs typeface="Google Sans Medium"/>
              <a:sym typeface="Google Sans Medium"/>
            </a:endParaRPr>
          </a:p>
          <a:p>
            <a:pPr indent="0" lvl="0" marL="0" rtl="0" algn="l">
              <a:spcBef>
                <a:spcPts val="0"/>
              </a:spcBef>
              <a:spcAft>
                <a:spcPts val="0"/>
              </a:spcAft>
              <a:buNone/>
            </a:pPr>
            <a:r>
              <a:t/>
            </a:r>
            <a:endParaRPr sz="2500">
              <a:solidFill>
                <a:schemeClr val="dk1"/>
              </a:solidFill>
              <a:latin typeface="Google Sans Medium"/>
              <a:ea typeface="Google Sans Medium"/>
              <a:cs typeface="Google Sans Medium"/>
              <a:sym typeface="Google Sans Medium"/>
            </a:endParaRPr>
          </a:p>
        </p:txBody>
      </p:sp>
      <p:pic>
        <p:nvPicPr>
          <p:cNvPr id="277" name="Google Shape;277;p46"/>
          <p:cNvPicPr preferRelativeResize="0"/>
          <p:nvPr/>
        </p:nvPicPr>
        <p:blipFill>
          <a:blip r:embed="rId3">
            <a:alphaModFix/>
          </a:blip>
          <a:stretch>
            <a:fillRect/>
          </a:stretch>
        </p:blipFill>
        <p:spPr>
          <a:xfrm>
            <a:off x="5884775" y="996800"/>
            <a:ext cx="2567175" cy="36452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7"/>
          <p:cNvSpPr txBox="1"/>
          <p:nvPr>
            <p:ph idx="1" type="body"/>
          </p:nvPr>
        </p:nvSpPr>
        <p:spPr>
          <a:xfrm>
            <a:off x="344500" y="1017250"/>
            <a:ext cx="2058300" cy="38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3" name="Google Shape;283;p47"/>
          <p:cNvSpPr txBox="1"/>
          <p:nvPr>
            <p:ph type="title"/>
          </p:nvPr>
        </p:nvSpPr>
        <p:spPr>
          <a:xfrm>
            <a:off x="344500" y="264375"/>
            <a:ext cx="7797000" cy="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Open</a:t>
            </a:r>
            <a:r>
              <a:rPr lang="en"/>
              <a:t> Datasets</a:t>
            </a:r>
            <a:endParaRPr/>
          </a:p>
        </p:txBody>
      </p:sp>
      <p:pic>
        <p:nvPicPr>
          <p:cNvPr id="284" name="Google Shape;284;p47"/>
          <p:cNvPicPr preferRelativeResize="0"/>
          <p:nvPr/>
        </p:nvPicPr>
        <p:blipFill>
          <a:blip r:embed="rId3">
            <a:alphaModFix/>
          </a:blip>
          <a:stretch>
            <a:fillRect/>
          </a:stretch>
        </p:blipFill>
        <p:spPr>
          <a:xfrm>
            <a:off x="782313" y="1830563"/>
            <a:ext cx="3495902" cy="1922763"/>
          </a:xfrm>
          <a:prstGeom prst="rect">
            <a:avLst/>
          </a:prstGeom>
          <a:noFill/>
          <a:ln>
            <a:noFill/>
          </a:ln>
        </p:spPr>
      </p:pic>
      <p:sp>
        <p:nvSpPr>
          <p:cNvPr id="285" name="Google Shape;285;p47"/>
          <p:cNvSpPr txBox="1"/>
          <p:nvPr/>
        </p:nvSpPr>
        <p:spPr>
          <a:xfrm>
            <a:off x="4906675" y="482425"/>
            <a:ext cx="3495900" cy="103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34343"/>
                </a:solidFill>
                <a:latin typeface="Google Sans"/>
                <a:ea typeface="Google Sans"/>
                <a:cs typeface="Google Sans"/>
                <a:sym typeface="Google Sans"/>
              </a:rPr>
              <a:t>Open source, publicly available datasets to foster innovation and healthy competition!</a:t>
            </a:r>
            <a:endParaRPr sz="1800">
              <a:solidFill>
                <a:srgbClr val="434343"/>
              </a:solidFill>
              <a:latin typeface="Google Sans"/>
              <a:ea typeface="Google Sans"/>
              <a:cs typeface="Google Sans"/>
              <a:sym typeface="Google Sans"/>
            </a:endParaRPr>
          </a:p>
        </p:txBody>
      </p:sp>
      <p:sp>
        <p:nvSpPr>
          <p:cNvPr id="286" name="Google Shape;286;p47"/>
          <p:cNvSpPr txBox="1"/>
          <p:nvPr/>
        </p:nvSpPr>
        <p:spPr>
          <a:xfrm>
            <a:off x="344500" y="4722772"/>
            <a:ext cx="35448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Google Sans"/>
                <a:ea typeface="Google Sans"/>
                <a:cs typeface="Google Sans"/>
                <a:sym typeface="Google Sans"/>
              </a:rPr>
              <a:t>Source: https://commonvoice.mozilla.org/en/datasets </a:t>
            </a:r>
            <a:endParaRPr sz="800">
              <a:solidFill>
                <a:schemeClr val="dk2"/>
              </a:solidFill>
              <a:latin typeface="Google Sans"/>
              <a:ea typeface="Google Sans"/>
              <a:cs typeface="Google Sans"/>
              <a:sym typeface="Google Sans"/>
            </a:endParaRPr>
          </a:p>
        </p:txBody>
      </p:sp>
      <p:sp>
        <p:nvSpPr>
          <p:cNvPr id="287" name="Google Shape;287;p47"/>
          <p:cNvSpPr txBox="1"/>
          <p:nvPr/>
        </p:nvSpPr>
        <p:spPr>
          <a:xfrm>
            <a:off x="4806925" y="2114150"/>
            <a:ext cx="3695400" cy="1173000"/>
          </a:xfrm>
          <a:prstGeom prst="rect">
            <a:avLst/>
          </a:prstGeom>
          <a:solidFill>
            <a:schemeClr val="lt2"/>
          </a:solidFill>
          <a:ln>
            <a:noFill/>
          </a:ln>
          <a:effectLst>
            <a:outerShdw blurRad="57150" rotWithShape="0" algn="bl" dir="2700000" dist="95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1300">
                <a:latin typeface="Google Sans"/>
                <a:ea typeface="Google Sans"/>
                <a:cs typeface="Google Sans"/>
                <a:sym typeface="Google Sans"/>
              </a:rPr>
              <a:t>23%</a:t>
            </a:r>
            <a:r>
              <a:rPr lang="en" sz="1300">
                <a:latin typeface="Google Sans"/>
                <a:ea typeface="Google Sans"/>
                <a:cs typeface="Google Sans"/>
                <a:sym typeface="Google Sans"/>
              </a:rPr>
              <a:t> United States English, </a:t>
            </a:r>
            <a:r>
              <a:rPr b="1" lang="en" sz="1300">
                <a:latin typeface="Google Sans"/>
                <a:ea typeface="Google Sans"/>
                <a:cs typeface="Google Sans"/>
                <a:sym typeface="Google Sans"/>
              </a:rPr>
              <a:t>8%</a:t>
            </a:r>
            <a:r>
              <a:rPr lang="en" sz="1300">
                <a:latin typeface="Google Sans"/>
                <a:ea typeface="Google Sans"/>
                <a:cs typeface="Google Sans"/>
                <a:sym typeface="Google Sans"/>
              </a:rPr>
              <a:t> England English, </a:t>
            </a:r>
            <a:r>
              <a:rPr b="1" lang="en" sz="1300">
                <a:latin typeface="Google Sans"/>
                <a:ea typeface="Google Sans"/>
                <a:cs typeface="Google Sans"/>
                <a:sym typeface="Google Sans"/>
              </a:rPr>
              <a:t>5%</a:t>
            </a:r>
            <a:r>
              <a:rPr lang="en" sz="1300">
                <a:latin typeface="Google Sans"/>
                <a:ea typeface="Google Sans"/>
                <a:cs typeface="Google Sans"/>
                <a:sym typeface="Google Sans"/>
              </a:rPr>
              <a:t> India and South Asia, </a:t>
            </a:r>
            <a:r>
              <a:rPr b="1" lang="en" sz="1300">
                <a:latin typeface="Google Sans"/>
                <a:ea typeface="Google Sans"/>
                <a:cs typeface="Google Sans"/>
                <a:sym typeface="Google Sans"/>
              </a:rPr>
              <a:t>4%</a:t>
            </a:r>
            <a:r>
              <a:rPr lang="en" sz="1300">
                <a:latin typeface="Google Sans"/>
                <a:ea typeface="Google Sans"/>
                <a:cs typeface="Google Sans"/>
                <a:sym typeface="Google Sans"/>
              </a:rPr>
              <a:t> Australian English, </a:t>
            </a:r>
            <a:r>
              <a:rPr b="1" lang="en" sz="1300">
                <a:latin typeface="Google Sans"/>
                <a:ea typeface="Google Sans"/>
                <a:cs typeface="Google Sans"/>
                <a:sym typeface="Google Sans"/>
              </a:rPr>
              <a:t>3%</a:t>
            </a:r>
            <a:r>
              <a:rPr lang="en" sz="1300">
                <a:latin typeface="Google Sans"/>
                <a:ea typeface="Google Sans"/>
                <a:cs typeface="Google Sans"/>
                <a:sym typeface="Google Sans"/>
              </a:rPr>
              <a:t> Canadian English, </a:t>
            </a:r>
            <a:r>
              <a:rPr b="1" lang="en" sz="1300">
                <a:latin typeface="Google Sans"/>
                <a:ea typeface="Google Sans"/>
                <a:cs typeface="Google Sans"/>
                <a:sym typeface="Google Sans"/>
              </a:rPr>
              <a:t>2% </a:t>
            </a:r>
            <a:r>
              <a:rPr lang="en" sz="1300">
                <a:latin typeface="Google Sans"/>
                <a:ea typeface="Google Sans"/>
                <a:cs typeface="Google Sans"/>
                <a:sym typeface="Google Sans"/>
              </a:rPr>
              <a:t>Scottish English, </a:t>
            </a:r>
            <a:r>
              <a:rPr b="1" lang="en" sz="1300">
                <a:latin typeface="Google Sans"/>
                <a:ea typeface="Google Sans"/>
                <a:cs typeface="Google Sans"/>
                <a:sym typeface="Google Sans"/>
              </a:rPr>
              <a:t>1%</a:t>
            </a:r>
            <a:r>
              <a:rPr lang="en" sz="1300">
                <a:latin typeface="Google Sans"/>
                <a:ea typeface="Google Sans"/>
                <a:cs typeface="Google Sans"/>
                <a:sym typeface="Google Sans"/>
              </a:rPr>
              <a:t> Irish English, </a:t>
            </a:r>
            <a:r>
              <a:rPr b="1" lang="en" sz="1300">
                <a:latin typeface="Google Sans"/>
                <a:ea typeface="Google Sans"/>
                <a:cs typeface="Google Sans"/>
                <a:sym typeface="Google Sans"/>
              </a:rPr>
              <a:t>1%</a:t>
            </a:r>
            <a:r>
              <a:rPr lang="en" sz="1300">
                <a:latin typeface="Google Sans"/>
                <a:ea typeface="Google Sans"/>
                <a:cs typeface="Google Sans"/>
                <a:sym typeface="Google Sans"/>
              </a:rPr>
              <a:t> Southern African, </a:t>
            </a:r>
            <a:r>
              <a:rPr b="1" lang="en" sz="1300">
                <a:latin typeface="Google Sans"/>
                <a:ea typeface="Google Sans"/>
                <a:cs typeface="Google Sans"/>
                <a:sym typeface="Google Sans"/>
              </a:rPr>
              <a:t>1%</a:t>
            </a:r>
            <a:r>
              <a:rPr lang="en" sz="1300">
                <a:latin typeface="Google Sans"/>
                <a:ea typeface="Google Sans"/>
                <a:cs typeface="Google Sans"/>
                <a:sym typeface="Google Sans"/>
              </a:rPr>
              <a:t> New Zealand English</a:t>
            </a:r>
            <a:endParaRPr sz="1300">
              <a:latin typeface="Google Sans"/>
              <a:ea typeface="Google Sans"/>
              <a:cs typeface="Google Sans"/>
              <a:sym typeface="Google Sans"/>
            </a:endParaRPr>
          </a:p>
        </p:txBody>
      </p:sp>
      <p:sp>
        <p:nvSpPr>
          <p:cNvPr id="288" name="Google Shape;288;p47"/>
          <p:cNvSpPr txBox="1"/>
          <p:nvPr/>
        </p:nvSpPr>
        <p:spPr>
          <a:xfrm>
            <a:off x="4806925" y="3828600"/>
            <a:ext cx="3695400" cy="586500"/>
          </a:xfrm>
          <a:prstGeom prst="rect">
            <a:avLst/>
          </a:prstGeom>
          <a:solidFill>
            <a:schemeClr val="lt2"/>
          </a:solidFill>
          <a:ln>
            <a:noFill/>
          </a:ln>
          <a:effectLst>
            <a:outerShdw blurRad="57150" rotWithShape="0" algn="bl" dir="2700000" dist="95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1300">
                <a:latin typeface="Google Sans"/>
                <a:ea typeface="Google Sans"/>
                <a:cs typeface="Google Sans"/>
                <a:sym typeface="Google Sans"/>
              </a:rPr>
              <a:t>23% </a:t>
            </a:r>
            <a:r>
              <a:rPr lang="en" sz="1300">
                <a:latin typeface="Google Sans"/>
                <a:ea typeface="Google Sans"/>
                <a:cs typeface="Google Sans"/>
                <a:sym typeface="Google Sans"/>
              </a:rPr>
              <a:t>19–29, </a:t>
            </a:r>
            <a:r>
              <a:rPr b="1" lang="en" sz="1300">
                <a:latin typeface="Google Sans"/>
                <a:ea typeface="Google Sans"/>
                <a:cs typeface="Google Sans"/>
                <a:sym typeface="Google Sans"/>
              </a:rPr>
              <a:t>14%</a:t>
            </a:r>
            <a:r>
              <a:rPr lang="en" sz="1300">
                <a:latin typeface="Google Sans"/>
                <a:ea typeface="Google Sans"/>
                <a:cs typeface="Google Sans"/>
                <a:sym typeface="Google Sans"/>
              </a:rPr>
              <a:t> 30–39, </a:t>
            </a:r>
            <a:r>
              <a:rPr b="1" lang="en" sz="1300">
                <a:latin typeface="Google Sans"/>
                <a:ea typeface="Google Sans"/>
                <a:cs typeface="Google Sans"/>
                <a:sym typeface="Google Sans"/>
              </a:rPr>
              <a:t>10%</a:t>
            </a:r>
            <a:r>
              <a:rPr lang="en" sz="1300">
                <a:latin typeface="Google Sans"/>
                <a:ea typeface="Google Sans"/>
                <a:cs typeface="Google Sans"/>
                <a:sym typeface="Google Sans"/>
              </a:rPr>
              <a:t> 40–49, </a:t>
            </a:r>
            <a:r>
              <a:rPr b="1" lang="en" sz="1300">
                <a:latin typeface="Google Sans"/>
                <a:ea typeface="Google Sans"/>
                <a:cs typeface="Google Sans"/>
                <a:sym typeface="Google Sans"/>
              </a:rPr>
              <a:t>6%</a:t>
            </a:r>
            <a:r>
              <a:rPr lang="en" sz="1300">
                <a:latin typeface="Google Sans"/>
                <a:ea typeface="Google Sans"/>
                <a:cs typeface="Google Sans"/>
                <a:sym typeface="Google Sans"/>
              </a:rPr>
              <a:t> &lt; 19, </a:t>
            </a:r>
            <a:r>
              <a:rPr b="1" lang="en" sz="1300">
                <a:latin typeface="Google Sans"/>
                <a:ea typeface="Google Sans"/>
                <a:cs typeface="Google Sans"/>
                <a:sym typeface="Google Sans"/>
              </a:rPr>
              <a:t>4% </a:t>
            </a:r>
            <a:r>
              <a:rPr lang="en" sz="1300">
                <a:latin typeface="Google Sans"/>
                <a:ea typeface="Google Sans"/>
                <a:cs typeface="Google Sans"/>
                <a:sym typeface="Google Sans"/>
              </a:rPr>
              <a:t>50–59, </a:t>
            </a:r>
            <a:r>
              <a:rPr b="1" lang="en" sz="1300">
                <a:latin typeface="Google Sans"/>
                <a:ea typeface="Google Sans"/>
                <a:cs typeface="Google Sans"/>
                <a:sym typeface="Google Sans"/>
              </a:rPr>
              <a:t>4%</a:t>
            </a:r>
            <a:r>
              <a:rPr lang="en" sz="1300">
                <a:latin typeface="Google Sans"/>
                <a:ea typeface="Google Sans"/>
                <a:cs typeface="Google Sans"/>
                <a:sym typeface="Google Sans"/>
              </a:rPr>
              <a:t> 60–69, </a:t>
            </a:r>
            <a:r>
              <a:rPr b="1" lang="en" sz="1300">
                <a:latin typeface="Google Sans"/>
                <a:ea typeface="Google Sans"/>
                <a:cs typeface="Google Sans"/>
                <a:sym typeface="Google Sans"/>
              </a:rPr>
              <a:t>1%</a:t>
            </a:r>
            <a:r>
              <a:rPr lang="en" sz="1300">
                <a:latin typeface="Google Sans"/>
                <a:ea typeface="Google Sans"/>
                <a:cs typeface="Google Sans"/>
                <a:sym typeface="Google Sans"/>
              </a:rPr>
              <a:t> 70–79</a:t>
            </a:r>
            <a:endParaRPr sz="1300">
              <a:latin typeface="Google Sans"/>
              <a:ea typeface="Google Sans"/>
              <a:cs typeface="Google Sans"/>
              <a:sym typeface="Google Sans"/>
            </a:endParaRPr>
          </a:p>
        </p:txBody>
      </p:sp>
      <p:sp>
        <p:nvSpPr>
          <p:cNvPr id="289" name="Google Shape;289;p47"/>
          <p:cNvSpPr txBox="1"/>
          <p:nvPr/>
        </p:nvSpPr>
        <p:spPr>
          <a:xfrm>
            <a:off x="4806921" y="1830200"/>
            <a:ext cx="1872300" cy="28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2"/>
                </a:solidFill>
                <a:latin typeface="Google Sans"/>
                <a:ea typeface="Google Sans"/>
                <a:cs typeface="Google Sans"/>
                <a:sym typeface="Google Sans"/>
              </a:rPr>
              <a:t>Accent</a:t>
            </a:r>
            <a:endParaRPr b="1" sz="1600">
              <a:solidFill>
                <a:schemeClr val="lt2"/>
              </a:solidFill>
              <a:latin typeface="Google Sans"/>
              <a:ea typeface="Google Sans"/>
              <a:cs typeface="Google Sans"/>
              <a:sym typeface="Google Sans"/>
            </a:endParaRPr>
          </a:p>
        </p:txBody>
      </p:sp>
      <p:sp>
        <p:nvSpPr>
          <p:cNvPr id="290" name="Google Shape;290;p47"/>
          <p:cNvSpPr txBox="1"/>
          <p:nvPr/>
        </p:nvSpPr>
        <p:spPr>
          <a:xfrm>
            <a:off x="4806921" y="3544650"/>
            <a:ext cx="1872300" cy="284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2"/>
                </a:solidFill>
                <a:latin typeface="Google Sans"/>
                <a:ea typeface="Google Sans"/>
                <a:cs typeface="Google Sans"/>
                <a:sym typeface="Google Sans"/>
              </a:rPr>
              <a:t>Age</a:t>
            </a:r>
            <a:endParaRPr b="1" sz="1600">
              <a:solidFill>
                <a:schemeClr val="lt2"/>
              </a:solidFill>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34"/>
          <p:cNvPicPr preferRelativeResize="0"/>
          <p:nvPr/>
        </p:nvPicPr>
        <p:blipFill>
          <a:blip r:embed="rId3">
            <a:alphaModFix amt="15000"/>
          </a:blip>
          <a:stretch>
            <a:fillRect/>
          </a:stretch>
        </p:blipFill>
        <p:spPr>
          <a:xfrm>
            <a:off x="0" y="0"/>
            <a:ext cx="9144000" cy="5143489"/>
          </a:xfrm>
          <a:prstGeom prst="rect">
            <a:avLst/>
          </a:prstGeom>
          <a:noFill/>
          <a:ln>
            <a:noFill/>
          </a:ln>
        </p:spPr>
      </p:pic>
      <p:sp>
        <p:nvSpPr>
          <p:cNvPr id="150" name="Google Shape;150;p34"/>
          <p:cNvSpPr txBox="1"/>
          <p:nvPr/>
        </p:nvSpPr>
        <p:spPr>
          <a:xfrm>
            <a:off x="344500" y="264375"/>
            <a:ext cx="7797000" cy="53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3000">
                <a:solidFill>
                  <a:srgbClr val="3C4043"/>
                </a:solidFill>
                <a:latin typeface="Google Sans"/>
                <a:ea typeface="Google Sans"/>
                <a:cs typeface="Google Sans"/>
                <a:sym typeface="Google Sans"/>
              </a:rPr>
              <a:t>Responsible AI: </a:t>
            </a:r>
            <a:r>
              <a:rPr lang="en" sz="3000">
                <a:solidFill>
                  <a:srgbClr val="3C4043"/>
                </a:solidFill>
                <a:latin typeface="Google Sans"/>
                <a:ea typeface="Google Sans"/>
                <a:cs typeface="Google Sans"/>
                <a:sym typeface="Google Sans"/>
              </a:rPr>
              <a:t>Human-Centered Design</a:t>
            </a:r>
            <a:endParaRPr sz="3000">
              <a:solidFill>
                <a:srgbClr val="3C4043"/>
              </a:solidFill>
              <a:latin typeface="Google Sans"/>
              <a:ea typeface="Google Sans"/>
              <a:cs typeface="Google Sans"/>
              <a:sym typeface="Google Sans"/>
            </a:endParaRPr>
          </a:p>
        </p:txBody>
      </p:sp>
      <p:sp>
        <p:nvSpPr>
          <p:cNvPr id="151" name="Google Shape;151;p34"/>
          <p:cNvSpPr txBox="1"/>
          <p:nvPr/>
        </p:nvSpPr>
        <p:spPr>
          <a:xfrm>
            <a:off x="1036225" y="2457225"/>
            <a:ext cx="2117400" cy="33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BDC1C6"/>
                </a:solidFill>
                <a:latin typeface="Google Sans"/>
                <a:ea typeface="Google Sans"/>
                <a:cs typeface="Google Sans"/>
                <a:sym typeface="Google Sans"/>
              </a:rPr>
              <a:t>Course 1</a:t>
            </a:r>
            <a:endParaRPr b="1">
              <a:solidFill>
                <a:srgbClr val="BDC1C6"/>
              </a:solidFill>
              <a:latin typeface="Google Sans"/>
              <a:ea typeface="Google Sans"/>
              <a:cs typeface="Google Sans"/>
              <a:sym typeface="Google Sans"/>
            </a:endParaRPr>
          </a:p>
          <a:p>
            <a:pPr indent="0" lvl="0" marL="0" rtl="0" algn="ctr">
              <a:lnSpc>
                <a:spcPct val="115000"/>
              </a:lnSpc>
              <a:spcBef>
                <a:spcPts val="0"/>
              </a:spcBef>
              <a:spcAft>
                <a:spcPts val="0"/>
              </a:spcAft>
              <a:buClr>
                <a:srgbClr val="EA4335"/>
              </a:buClr>
              <a:buSzPts val="1100"/>
              <a:buFont typeface="Arial"/>
              <a:buNone/>
            </a:pPr>
            <a:r>
              <a:rPr i="1" lang="en" sz="1100">
                <a:solidFill>
                  <a:srgbClr val="BDC1C6"/>
                </a:solidFill>
                <a:latin typeface="Google Sans"/>
                <a:ea typeface="Google Sans"/>
                <a:cs typeface="Google Sans"/>
                <a:sym typeface="Google Sans"/>
              </a:rPr>
              <a:t>Fundamentals of TinyML</a:t>
            </a:r>
            <a:endParaRPr b="1" i="1" sz="1100">
              <a:solidFill>
                <a:srgbClr val="BDC1C6"/>
              </a:solidFill>
              <a:latin typeface="Google Sans"/>
              <a:ea typeface="Google Sans"/>
              <a:cs typeface="Google Sans"/>
              <a:sym typeface="Google Sans"/>
            </a:endParaRPr>
          </a:p>
          <a:p>
            <a:pPr indent="0" lvl="0" marL="0" rtl="0" algn="ctr">
              <a:lnSpc>
                <a:spcPct val="115000"/>
              </a:lnSpc>
              <a:spcBef>
                <a:spcPts val="0"/>
              </a:spcBef>
              <a:spcAft>
                <a:spcPts val="0"/>
              </a:spcAft>
              <a:buNone/>
            </a:pPr>
            <a:r>
              <a:t/>
            </a:r>
            <a:endParaRPr b="1">
              <a:solidFill>
                <a:srgbClr val="BDC1C6"/>
              </a:solidFill>
              <a:latin typeface="Google Sans"/>
              <a:ea typeface="Google Sans"/>
              <a:cs typeface="Google Sans"/>
              <a:sym typeface="Google Sans"/>
            </a:endParaRPr>
          </a:p>
        </p:txBody>
      </p:sp>
      <p:sp>
        <p:nvSpPr>
          <p:cNvPr id="152" name="Google Shape;152;p34"/>
          <p:cNvSpPr txBox="1"/>
          <p:nvPr/>
        </p:nvSpPr>
        <p:spPr>
          <a:xfrm>
            <a:off x="804625" y="3201550"/>
            <a:ext cx="2349000" cy="1520400"/>
          </a:xfrm>
          <a:prstGeom prst="rect">
            <a:avLst/>
          </a:prstGeom>
          <a:solidFill>
            <a:srgbClr val="FFFFFF"/>
          </a:solid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BDC1C6"/>
              </a:buClr>
              <a:buSzPts val="1400"/>
              <a:buFont typeface="Google Sans"/>
              <a:buChar char="●"/>
            </a:pPr>
            <a:r>
              <a:rPr b="1" lang="en">
                <a:solidFill>
                  <a:srgbClr val="BDC1C6"/>
                </a:solidFill>
                <a:latin typeface="Google Sans"/>
                <a:ea typeface="Google Sans"/>
                <a:cs typeface="Google Sans"/>
                <a:sym typeface="Google Sans"/>
              </a:rPr>
              <a:t>What</a:t>
            </a:r>
            <a:r>
              <a:rPr lang="en">
                <a:solidFill>
                  <a:srgbClr val="BDC1C6"/>
                </a:solidFill>
                <a:latin typeface="Google Sans"/>
                <a:ea typeface="Google Sans"/>
                <a:cs typeface="Google Sans"/>
                <a:sym typeface="Google Sans"/>
              </a:rPr>
              <a:t> am I building?</a:t>
            </a:r>
            <a:endParaRPr>
              <a:solidFill>
                <a:srgbClr val="BDC1C6"/>
              </a:solidFill>
              <a:latin typeface="Google Sans"/>
              <a:ea typeface="Google Sans"/>
              <a:cs typeface="Google Sans"/>
              <a:sym typeface="Google Sans"/>
            </a:endParaRPr>
          </a:p>
          <a:p>
            <a:pPr indent="0" lvl="0" marL="457200" rtl="0" algn="l">
              <a:spcBef>
                <a:spcPts val="0"/>
              </a:spcBef>
              <a:spcAft>
                <a:spcPts val="0"/>
              </a:spcAft>
              <a:buNone/>
            </a:pPr>
            <a:r>
              <a:t/>
            </a:r>
            <a:endParaRPr sz="800">
              <a:solidFill>
                <a:srgbClr val="BDC1C6"/>
              </a:solidFill>
              <a:latin typeface="Google Sans"/>
              <a:ea typeface="Google Sans"/>
              <a:cs typeface="Google Sans"/>
              <a:sym typeface="Google Sans"/>
            </a:endParaRPr>
          </a:p>
          <a:p>
            <a:pPr indent="-317500" lvl="0" marL="457200" rtl="0" algn="l">
              <a:spcBef>
                <a:spcPts val="0"/>
              </a:spcBef>
              <a:spcAft>
                <a:spcPts val="0"/>
              </a:spcAft>
              <a:buClr>
                <a:srgbClr val="BDC1C6"/>
              </a:buClr>
              <a:buSzPts val="1400"/>
              <a:buFont typeface="Google Sans"/>
              <a:buChar char="●"/>
            </a:pPr>
            <a:r>
              <a:rPr b="1" lang="en">
                <a:solidFill>
                  <a:srgbClr val="BDC1C6"/>
                </a:solidFill>
                <a:latin typeface="Google Sans"/>
                <a:ea typeface="Google Sans"/>
                <a:cs typeface="Google Sans"/>
                <a:sym typeface="Google Sans"/>
              </a:rPr>
              <a:t>Who</a:t>
            </a:r>
            <a:r>
              <a:rPr lang="en">
                <a:solidFill>
                  <a:srgbClr val="BDC1C6"/>
                </a:solidFill>
                <a:latin typeface="Google Sans"/>
                <a:ea typeface="Google Sans"/>
                <a:cs typeface="Google Sans"/>
                <a:sym typeface="Google Sans"/>
              </a:rPr>
              <a:t> am I building this for?</a:t>
            </a:r>
            <a:endParaRPr>
              <a:solidFill>
                <a:srgbClr val="BDC1C6"/>
              </a:solidFill>
              <a:latin typeface="Google Sans"/>
              <a:ea typeface="Google Sans"/>
              <a:cs typeface="Google Sans"/>
              <a:sym typeface="Google Sans"/>
            </a:endParaRPr>
          </a:p>
          <a:p>
            <a:pPr indent="0" lvl="0" marL="0" rtl="0" algn="l">
              <a:spcBef>
                <a:spcPts val="0"/>
              </a:spcBef>
              <a:spcAft>
                <a:spcPts val="0"/>
              </a:spcAft>
              <a:buNone/>
            </a:pPr>
            <a:r>
              <a:t/>
            </a:r>
            <a:endParaRPr sz="700">
              <a:solidFill>
                <a:srgbClr val="BDC1C6"/>
              </a:solidFill>
              <a:latin typeface="Google Sans"/>
              <a:ea typeface="Google Sans"/>
              <a:cs typeface="Google Sans"/>
              <a:sym typeface="Google Sans"/>
            </a:endParaRPr>
          </a:p>
          <a:p>
            <a:pPr indent="-317500" lvl="0" marL="457200" rtl="0" algn="l">
              <a:spcBef>
                <a:spcPts val="0"/>
              </a:spcBef>
              <a:spcAft>
                <a:spcPts val="0"/>
              </a:spcAft>
              <a:buClr>
                <a:srgbClr val="BDC1C6"/>
              </a:buClr>
              <a:buSzPts val="1400"/>
              <a:buFont typeface="Google Sans"/>
              <a:buChar char="●"/>
            </a:pPr>
            <a:r>
              <a:rPr lang="en">
                <a:solidFill>
                  <a:srgbClr val="BDC1C6"/>
                </a:solidFill>
                <a:latin typeface="Google Sans"/>
                <a:ea typeface="Google Sans"/>
                <a:cs typeface="Google Sans"/>
                <a:sym typeface="Google Sans"/>
              </a:rPr>
              <a:t>What are the </a:t>
            </a:r>
            <a:r>
              <a:rPr b="1" lang="en">
                <a:solidFill>
                  <a:srgbClr val="BDC1C6"/>
                </a:solidFill>
                <a:latin typeface="Google Sans"/>
                <a:ea typeface="Google Sans"/>
                <a:cs typeface="Google Sans"/>
                <a:sym typeface="Google Sans"/>
              </a:rPr>
              <a:t>consequences</a:t>
            </a:r>
            <a:r>
              <a:rPr lang="en">
                <a:solidFill>
                  <a:srgbClr val="BDC1C6"/>
                </a:solidFill>
                <a:latin typeface="Google Sans"/>
                <a:ea typeface="Google Sans"/>
                <a:cs typeface="Google Sans"/>
                <a:sym typeface="Google Sans"/>
              </a:rPr>
              <a:t> for the user if it </a:t>
            </a:r>
            <a:r>
              <a:rPr b="1" i="1" lang="en">
                <a:solidFill>
                  <a:srgbClr val="BDC1C6"/>
                </a:solidFill>
                <a:latin typeface="Google Sans"/>
                <a:ea typeface="Google Sans"/>
                <a:cs typeface="Google Sans"/>
                <a:sym typeface="Google Sans"/>
              </a:rPr>
              <a:t>fails</a:t>
            </a:r>
            <a:r>
              <a:rPr lang="en">
                <a:solidFill>
                  <a:srgbClr val="BDC1C6"/>
                </a:solidFill>
                <a:latin typeface="Google Sans"/>
                <a:ea typeface="Google Sans"/>
                <a:cs typeface="Google Sans"/>
                <a:sym typeface="Google Sans"/>
              </a:rPr>
              <a:t>?</a:t>
            </a:r>
            <a:endParaRPr>
              <a:solidFill>
                <a:srgbClr val="BDC1C6"/>
              </a:solidFill>
              <a:latin typeface="Google Sans"/>
              <a:ea typeface="Google Sans"/>
              <a:cs typeface="Google Sans"/>
              <a:sym typeface="Google Sans"/>
            </a:endParaRPr>
          </a:p>
        </p:txBody>
      </p:sp>
      <p:sp>
        <p:nvSpPr>
          <p:cNvPr id="153" name="Google Shape;153;p34"/>
          <p:cNvSpPr txBox="1"/>
          <p:nvPr/>
        </p:nvSpPr>
        <p:spPr>
          <a:xfrm>
            <a:off x="3440566" y="2464525"/>
            <a:ext cx="2061000" cy="33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A51C30"/>
                </a:solidFill>
                <a:latin typeface="Google Sans"/>
                <a:ea typeface="Google Sans"/>
                <a:cs typeface="Google Sans"/>
                <a:sym typeface="Google Sans"/>
              </a:rPr>
              <a:t>Course 2</a:t>
            </a:r>
            <a:endParaRPr b="1">
              <a:solidFill>
                <a:srgbClr val="A51C30"/>
              </a:solidFill>
              <a:latin typeface="Google Sans"/>
              <a:ea typeface="Google Sans"/>
              <a:cs typeface="Google Sans"/>
              <a:sym typeface="Google Sans"/>
            </a:endParaRPr>
          </a:p>
          <a:p>
            <a:pPr indent="0" lvl="0" marL="0" rtl="0" algn="ctr">
              <a:lnSpc>
                <a:spcPct val="115000"/>
              </a:lnSpc>
              <a:spcBef>
                <a:spcPts val="0"/>
              </a:spcBef>
              <a:spcAft>
                <a:spcPts val="0"/>
              </a:spcAft>
              <a:buNone/>
            </a:pPr>
            <a:r>
              <a:rPr i="1" lang="en" sz="1100">
                <a:solidFill>
                  <a:srgbClr val="5F6368"/>
                </a:solidFill>
                <a:latin typeface="Google Sans"/>
                <a:ea typeface="Google Sans"/>
                <a:cs typeface="Google Sans"/>
                <a:sym typeface="Google Sans"/>
              </a:rPr>
              <a:t>Applications of TinyML</a:t>
            </a:r>
            <a:endParaRPr b="1" i="1" sz="1100">
              <a:solidFill>
                <a:srgbClr val="5F6368"/>
              </a:solidFill>
              <a:latin typeface="Google Sans"/>
              <a:ea typeface="Google Sans"/>
              <a:cs typeface="Google Sans"/>
              <a:sym typeface="Google Sans"/>
            </a:endParaRPr>
          </a:p>
          <a:p>
            <a:pPr indent="0" lvl="0" marL="0" rtl="0" algn="ctr">
              <a:lnSpc>
                <a:spcPct val="115000"/>
              </a:lnSpc>
              <a:spcBef>
                <a:spcPts val="0"/>
              </a:spcBef>
              <a:spcAft>
                <a:spcPts val="0"/>
              </a:spcAft>
              <a:buNone/>
            </a:pPr>
            <a:r>
              <a:t/>
            </a:r>
            <a:endParaRPr b="1">
              <a:solidFill>
                <a:srgbClr val="5F6368"/>
              </a:solidFill>
              <a:latin typeface="Google Sans"/>
              <a:ea typeface="Google Sans"/>
              <a:cs typeface="Google Sans"/>
              <a:sym typeface="Google Sans"/>
            </a:endParaRPr>
          </a:p>
        </p:txBody>
      </p:sp>
      <p:sp>
        <p:nvSpPr>
          <p:cNvPr id="154" name="Google Shape;154;p34"/>
          <p:cNvSpPr/>
          <p:nvPr/>
        </p:nvSpPr>
        <p:spPr>
          <a:xfrm>
            <a:off x="3397499" y="1308450"/>
            <a:ext cx="2349000" cy="838200"/>
          </a:xfrm>
          <a:prstGeom prst="chevron">
            <a:avLst>
              <a:gd fmla="val 50000" name="adj"/>
            </a:avLst>
          </a:prstGeom>
          <a:solidFill>
            <a:srgbClr val="FBBC04"/>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a:solidFill>
                <a:srgbClr val="FFFFFF"/>
              </a:solidFill>
              <a:latin typeface="Google Sans"/>
              <a:ea typeface="Google Sans"/>
              <a:cs typeface="Google Sans"/>
              <a:sym typeface="Google Sans"/>
            </a:endParaRPr>
          </a:p>
        </p:txBody>
      </p:sp>
      <p:sp>
        <p:nvSpPr>
          <p:cNvPr id="155" name="Google Shape;155;p34"/>
          <p:cNvSpPr txBox="1"/>
          <p:nvPr/>
        </p:nvSpPr>
        <p:spPr>
          <a:xfrm>
            <a:off x="3851850" y="1533303"/>
            <a:ext cx="1628400" cy="35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Google Sans"/>
                <a:ea typeface="Google Sans"/>
                <a:cs typeface="Google Sans"/>
                <a:sym typeface="Google Sans"/>
              </a:rPr>
              <a:t>DEVELOPMENT</a:t>
            </a:r>
            <a:endParaRPr b="1">
              <a:latin typeface="Google Sans"/>
              <a:ea typeface="Google Sans"/>
              <a:cs typeface="Google Sans"/>
              <a:sym typeface="Google Sans"/>
            </a:endParaRPr>
          </a:p>
        </p:txBody>
      </p:sp>
      <p:sp>
        <p:nvSpPr>
          <p:cNvPr id="156" name="Google Shape;156;p34"/>
          <p:cNvSpPr txBox="1"/>
          <p:nvPr/>
        </p:nvSpPr>
        <p:spPr>
          <a:xfrm>
            <a:off x="3185975" y="3201550"/>
            <a:ext cx="2560500" cy="1520400"/>
          </a:xfrm>
          <a:prstGeom prst="rect">
            <a:avLst/>
          </a:prstGeom>
          <a:solidFill>
            <a:srgbClr val="FFFFFF"/>
          </a:solid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3C4043"/>
              </a:buClr>
              <a:buSzPts val="1400"/>
              <a:buFont typeface="Google Sans"/>
              <a:buChar char="●"/>
            </a:pPr>
            <a:r>
              <a:rPr b="1" lang="en">
                <a:solidFill>
                  <a:schemeClr val="accent6"/>
                </a:solidFill>
                <a:latin typeface="Google Sans"/>
                <a:ea typeface="Google Sans"/>
                <a:cs typeface="Google Sans"/>
                <a:sym typeface="Google Sans"/>
              </a:rPr>
              <a:t>What data will be collected to train the model?</a:t>
            </a:r>
            <a:br>
              <a:rPr b="1" lang="en">
                <a:solidFill>
                  <a:srgbClr val="3C4043"/>
                </a:solidFill>
                <a:latin typeface="Google Sans"/>
                <a:ea typeface="Google Sans"/>
                <a:cs typeface="Google Sans"/>
                <a:sym typeface="Google Sans"/>
              </a:rPr>
            </a:br>
            <a:endParaRPr b="1" sz="800">
              <a:solidFill>
                <a:srgbClr val="3C4043"/>
              </a:solidFill>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a:latin typeface="Google Sans"/>
                <a:ea typeface="Google Sans"/>
                <a:cs typeface="Google Sans"/>
                <a:sym typeface="Google Sans"/>
              </a:rPr>
              <a:t>Is the dataset biased?</a:t>
            </a:r>
            <a:endParaRPr>
              <a:latin typeface="Google Sans"/>
              <a:ea typeface="Google Sans"/>
              <a:cs typeface="Google Sans"/>
              <a:sym typeface="Google Sans"/>
            </a:endParaRPr>
          </a:p>
          <a:p>
            <a:pPr indent="0" lvl="0" marL="457200" rtl="0" algn="l">
              <a:spcBef>
                <a:spcPts val="0"/>
              </a:spcBef>
              <a:spcAft>
                <a:spcPts val="0"/>
              </a:spcAft>
              <a:buNone/>
            </a:pPr>
            <a:r>
              <a:t/>
            </a:r>
            <a:endParaRPr sz="800">
              <a:latin typeface="Google Sans"/>
              <a:ea typeface="Google Sans"/>
              <a:cs typeface="Google Sans"/>
              <a:sym typeface="Google Sans"/>
            </a:endParaRPr>
          </a:p>
          <a:p>
            <a:pPr indent="-317500" lvl="0" marL="457200" rtl="0" algn="l">
              <a:spcBef>
                <a:spcPts val="0"/>
              </a:spcBef>
              <a:spcAft>
                <a:spcPts val="0"/>
              </a:spcAft>
              <a:buClr>
                <a:srgbClr val="3C4043"/>
              </a:buClr>
              <a:buSzPts val="1400"/>
              <a:buFont typeface="Google Sans"/>
              <a:buChar char="●"/>
            </a:pPr>
            <a:r>
              <a:rPr lang="en">
                <a:latin typeface="Google Sans"/>
                <a:ea typeface="Google Sans"/>
                <a:cs typeface="Google Sans"/>
                <a:sym typeface="Google Sans"/>
              </a:rPr>
              <a:t>How can we ensure the model is fair</a:t>
            </a:r>
            <a:r>
              <a:rPr lang="en">
                <a:solidFill>
                  <a:srgbClr val="3C4043"/>
                </a:solidFill>
                <a:latin typeface="Google Sans"/>
                <a:ea typeface="Google Sans"/>
                <a:cs typeface="Google Sans"/>
                <a:sym typeface="Google Sans"/>
              </a:rPr>
              <a:t>?</a:t>
            </a:r>
            <a:endParaRPr>
              <a:solidFill>
                <a:srgbClr val="3C4043"/>
              </a:solidFill>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5"/>
          <p:cNvSpPr txBox="1"/>
          <p:nvPr>
            <p:ph type="title"/>
          </p:nvPr>
        </p:nvSpPr>
        <p:spPr>
          <a:xfrm>
            <a:off x="344500" y="264375"/>
            <a:ext cx="7797000" cy="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b="1" lang="en"/>
              <a:t>Laws</a:t>
            </a:r>
            <a:r>
              <a:rPr lang="en"/>
              <a:t> and </a:t>
            </a:r>
            <a:r>
              <a:rPr b="1" lang="en"/>
              <a:t>Regulations</a:t>
            </a:r>
            <a:endParaRPr b="1"/>
          </a:p>
        </p:txBody>
      </p:sp>
      <p:pic>
        <p:nvPicPr>
          <p:cNvPr id="162" name="Google Shape;162;p35"/>
          <p:cNvPicPr preferRelativeResize="0"/>
          <p:nvPr/>
        </p:nvPicPr>
        <p:blipFill rotWithShape="1">
          <a:blip r:embed="rId3">
            <a:alphaModFix/>
          </a:blip>
          <a:srcRect b="12970" l="0" r="0" t="9456"/>
          <a:stretch/>
        </p:blipFill>
        <p:spPr>
          <a:xfrm>
            <a:off x="6404856" y="984812"/>
            <a:ext cx="2172501" cy="1192825"/>
          </a:xfrm>
          <a:prstGeom prst="rect">
            <a:avLst/>
          </a:prstGeom>
          <a:noFill/>
          <a:ln>
            <a:noFill/>
          </a:ln>
          <a:effectLst>
            <a:outerShdw blurRad="57150" rotWithShape="0" algn="bl" dir="5400000" dist="19050">
              <a:srgbClr val="000000">
                <a:alpha val="50000"/>
              </a:srgbClr>
            </a:outerShdw>
          </a:effectLst>
        </p:spPr>
      </p:pic>
      <p:pic>
        <p:nvPicPr>
          <p:cNvPr id="163" name="Google Shape;163;p35"/>
          <p:cNvPicPr preferRelativeResize="0"/>
          <p:nvPr/>
        </p:nvPicPr>
        <p:blipFill>
          <a:blip r:embed="rId4">
            <a:alphaModFix amt="30000"/>
          </a:blip>
          <a:stretch>
            <a:fillRect/>
          </a:stretch>
        </p:blipFill>
        <p:spPr>
          <a:xfrm>
            <a:off x="359263" y="1630914"/>
            <a:ext cx="5509701" cy="2714873"/>
          </a:xfrm>
          <a:prstGeom prst="rect">
            <a:avLst/>
          </a:prstGeom>
          <a:noFill/>
          <a:ln>
            <a:noFill/>
          </a:ln>
        </p:spPr>
      </p:pic>
      <p:pic>
        <p:nvPicPr>
          <p:cNvPr id="164" name="Google Shape;164;p35"/>
          <p:cNvPicPr preferRelativeResize="0"/>
          <p:nvPr/>
        </p:nvPicPr>
        <p:blipFill>
          <a:blip r:embed="rId5">
            <a:alphaModFix/>
          </a:blip>
          <a:stretch>
            <a:fillRect/>
          </a:stretch>
        </p:blipFill>
        <p:spPr>
          <a:xfrm>
            <a:off x="359263" y="1630912"/>
            <a:ext cx="5509701" cy="27148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6"/>
          <p:cNvSpPr txBox="1"/>
          <p:nvPr>
            <p:ph type="title"/>
          </p:nvPr>
        </p:nvSpPr>
        <p:spPr>
          <a:xfrm>
            <a:off x="344500" y="264375"/>
            <a:ext cx="7797000" cy="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3 Key Features</a:t>
            </a:r>
            <a:r>
              <a:rPr lang="en"/>
              <a:t> of Data Protection</a:t>
            </a:r>
            <a:endParaRPr/>
          </a:p>
        </p:txBody>
      </p:sp>
      <p:sp>
        <p:nvSpPr>
          <p:cNvPr id="170" name="Google Shape;170;p36"/>
          <p:cNvSpPr/>
          <p:nvPr/>
        </p:nvSpPr>
        <p:spPr>
          <a:xfrm>
            <a:off x="1004713" y="1938450"/>
            <a:ext cx="1935600" cy="12666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Google Sans"/>
                <a:ea typeface="Google Sans"/>
                <a:cs typeface="Google Sans"/>
                <a:sym typeface="Google Sans"/>
              </a:rPr>
              <a:t>Identifiability</a:t>
            </a:r>
            <a:endParaRPr b="1" sz="1800">
              <a:solidFill>
                <a:srgbClr val="FFFFFF"/>
              </a:solidFill>
              <a:latin typeface="Google Sans"/>
              <a:ea typeface="Google Sans"/>
              <a:cs typeface="Google Sans"/>
              <a:sym typeface="Google Sans"/>
            </a:endParaRPr>
          </a:p>
        </p:txBody>
      </p:sp>
      <p:sp>
        <p:nvSpPr>
          <p:cNvPr id="171" name="Google Shape;171;p36"/>
          <p:cNvSpPr/>
          <p:nvPr/>
        </p:nvSpPr>
        <p:spPr>
          <a:xfrm>
            <a:off x="3604188" y="1938450"/>
            <a:ext cx="1935600" cy="1266600"/>
          </a:xfrm>
          <a:prstGeom prst="roundRect">
            <a:avLst>
              <a:gd fmla="val 0" name="adj"/>
            </a:avLst>
          </a:prstGeom>
          <a:solidFill>
            <a:srgbClr val="0F9D5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Google Sans"/>
                <a:ea typeface="Google Sans"/>
                <a:cs typeface="Google Sans"/>
                <a:sym typeface="Google Sans"/>
              </a:rPr>
              <a:t>Data Minimization</a:t>
            </a:r>
            <a:endParaRPr b="1" sz="1800">
              <a:solidFill>
                <a:srgbClr val="FFFFFF"/>
              </a:solidFill>
              <a:latin typeface="Google Sans"/>
              <a:ea typeface="Google Sans"/>
              <a:cs typeface="Google Sans"/>
              <a:sym typeface="Google Sans"/>
            </a:endParaRPr>
          </a:p>
        </p:txBody>
      </p:sp>
      <p:sp>
        <p:nvSpPr>
          <p:cNvPr id="172" name="Google Shape;172;p36"/>
          <p:cNvSpPr/>
          <p:nvPr/>
        </p:nvSpPr>
        <p:spPr>
          <a:xfrm>
            <a:off x="6203688" y="1938450"/>
            <a:ext cx="1935600" cy="12666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Google Sans"/>
                <a:ea typeface="Google Sans"/>
                <a:cs typeface="Google Sans"/>
                <a:sym typeface="Google Sans"/>
              </a:rPr>
              <a:t>Notice and Consent</a:t>
            </a:r>
            <a:endParaRPr b="1" sz="1800">
              <a:solidFill>
                <a:srgbClr val="FFFFFF"/>
              </a:solidFill>
              <a:latin typeface="Google Sans"/>
              <a:ea typeface="Google Sans"/>
              <a:cs typeface="Google Sans"/>
              <a:sym typeface="Google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7"/>
          <p:cNvSpPr/>
          <p:nvPr/>
        </p:nvSpPr>
        <p:spPr>
          <a:xfrm>
            <a:off x="1961150" y="1045900"/>
            <a:ext cx="4806600" cy="8580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Google Sans"/>
                <a:ea typeface="Google Sans"/>
                <a:cs typeface="Google Sans"/>
                <a:sym typeface="Google Sans"/>
              </a:rPr>
              <a:t>Aim:</a:t>
            </a:r>
            <a:r>
              <a:rPr lang="en" sz="1600">
                <a:solidFill>
                  <a:srgbClr val="FFFFFF"/>
                </a:solidFill>
                <a:latin typeface="Google Sans"/>
                <a:ea typeface="Google Sans"/>
                <a:cs typeface="Google Sans"/>
                <a:sym typeface="Google Sans"/>
              </a:rPr>
              <a:t> </a:t>
            </a:r>
            <a:r>
              <a:rPr b="1" i="1" lang="en" sz="1600">
                <a:solidFill>
                  <a:srgbClr val="FFFFFF"/>
                </a:solidFill>
                <a:latin typeface="Google Sans"/>
                <a:ea typeface="Google Sans"/>
                <a:cs typeface="Google Sans"/>
                <a:sym typeface="Google Sans"/>
              </a:rPr>
              <a:t>Reduce</a:t>
            </a:r>
            <a:r>
              <a:rPr lang="en" sz="1600">
                <a:solidFill>
                  <a:srgbClr val="FFFFFF"/>
                </a:solidFill>
                <a:latin typeface="Google Sans"/>
                <a:ea typeface="Google Sans"/>
                <a:cs typeface="Google Sans"/>
                <a:sym typeface="Google Sans"/>
              </a:rPr>
              <a:t> and </a:t>
            </a:r>
            <a:r>
              <a:rPr b="1" i="1" lang="en" sz="1600">
                <a:solidFill>
                  <a:srgbClr val="FFFFFF"/>
                </a:solidFill>
                <a:latin typeface="Google Sans"/>
                <a:ea typeface="Google Sans"/>
                <a:cs typeface="Google Sans"/>
                <a:sym typeface="Google Sans"/>
              </a:rPr>
              <a:t>safeguard</a:t>
            </a:r>
            <a:r>
              <a:rPr lang="en" sz="1600">
                <a:solidFill>
                  <a:srgbClr val="FFFFFF"/>
                </a:solidFill>
                <a:latin typeface="Google Sans"/>
                <a:ea typeface="Google Sans"/>
                <a:cs typeface="Google Sans"/>
                <a:sym typeface="Google Sans"/>
              </a:rPr>
              <a:t> identifiable data components as much as possible</a:t>
            </a:r>
            <a:endParaRPr sz="1600">
              <a:solidFill>
                <a:srgbClr val="FFFFFF"/>
              </a:solidFill>
              <a:latin typeface="Google Sans"/>
              <a:ea typeface="Google Sans"/>
              <a:cs typeface="Google Sans"/>
              <a:sym typeface="Google Sans"/>
            </a:endParaRPr>
          </a:p>
        </p:txBody>
      </p:sp>
      <p:sp>
        <p:nvSpPr>
          <p:cNvPr id="178" name="Google Shape;178;p37"/>
          <p:cNvSpPr/>
          <p:nvPr/>
        </p:nvSpPr>
        <p:spPr>
          <a:xfrm>
            <a:off x="5305750" y="2512300"/>
            <a:ext cx="2663400" cy="654300"/>
          </a:xfrm>
          <a:prstGeom prst="roundRect">
            <a:avLst>
              <a:gd fmla="val 0" name="adj"/>
            </a:avLst>
          </a:prstGeom>
          <a:solidFill>
            <a:srgbClr val="0F9D5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Google Sans"/>
                <a:ea typeface="Google Sans"/>
                <a:cs typeface="Google Sans"/>
                <a:sym typeface="Google Sans"/>
              </a:rPr>
              <a:t>Safeguarding Practices</a:t>
            </a:r>
            <a:endParaRPr b="1">
              <a:solidFill>
                <a:srgbClr val="FFFFFF"/>
              </a:solidFill>
              <a:latin typeface="Google Sans"/>
              <a:ea typeface="Google Sans"/>
              <a:cs typeface="Google Sans"/>
              <a:sym typeface="Google Sans"/>
            </a:endParaRPr>
          </a:p>
        </p:txBody>
      </p:sp>
      <p:sp>
        <p:nvSpPr>
          <p:cNvPr id="179" name="Google Shape;179;p37"/>
          <p:cNvSpPr/>
          <p:nvPr/>
        </p:nvSpPr>
        <p:spPr>
          <a:xfrm>
            <a:off x="728925" y="2512288"/>
            <a:ext cx="2747400" cy="6543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Google Sans"/>
                <a:ea typeface="Google Sans"/>
                <a:cs typeface="Google Sans"/>
                <a:sym typeface="Google Sans"/>
              </a:rPr>
              <a:t>De-identification Techniques</a:t>
            </a:r>
            <a:endParaRPr b="1">
              <a:solidFill>
                <a:srgbClr val="FFFFFF"/>
              </a:solidFill>
              <a:latin typeface="Google Sans"/>
              <a:ea typeface="Google Sans"/>
              <a:cs typeface="Google Sans"/>
              <a:sym typeface="Google Sans"/>
            </a:endParaRPr>
          </a:p>
        </p:txBody>
      </p:sp>
      <p:sp>
        <p:nvSpPr>
          <p:cNvPr id="180" name="Google Shape;180;p37"/>
          <p:cNvSpPr/>
          <p:nvPr/>
        </p:nvSpPr>
        <p:spPr>
          <a:xfrm>
            <a:off x="242450" y="3774975"/>
            <a:ext cx="1718700" cy="6543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Google Sans"/>
                <a:ea typeface="Google Sans"/>
                <a:cs typeface="Google Sans"/>
                <a:sym typeface="Google Sans"/>
              </a:rPr>
              <a:t>Anonymization</a:t>
            </a:r>
            <a:endParaRPr b="1">
              <a:solidFill>
                <a:srgbClr val="FFFFFF"/>
              </a:solidFill>
              <a:latin typeface="Google Sans"/>
              <a:ea typeface="Google Sans"/>
              <a:cs typeface="Google Sans"/>
              <a:sym typeface="Google Sans"/>
            </a:endParaRPr>
          </a:p>
        </p:txBody>
      </p:sp>
      <p:sp>
        <p:nvSpPr>
          <p:cNvPr id="181" name="Google Shape;181;p37"/>
          <p:cNvSpPr/>
          <p:nvPr/>
        </p:nvSpPr>
        <p:spPr>
          <a:xfrm>
            <a:off x="2083750" y="3774975"/>
            <a:ext cx="1911900" cy="6543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Google Sans"/>
                <a:ea typeface="Google Sans"/>
                <a:cs typeface="Google Sans"/>
                <a:sym typeface="Google Sans"/>
              </a:rPr>
              <a:t>Pseudonymization</a:t>
            </a:r>
            <a:endParaRPr b="1" sz="1800">
              <a:solidFill>
                <a:srgbClr val="FFFFFF"/>
              </a:solidFill>
              <a:latin typeface="Google Sans"/>
              <a:ea typeface="Google Sans"/>
              <a:cs typeface="Google Sans"/>
              <a:sym typeface="Google Sans"/>
            </a:endParaRPr>
          </a:p>
        </p:txBody>
      </p:sp>
      <p:sp>
        <p:nvSpPr>
          <p:cNvPr id="182" name="Google Shape;182;p37"/>
          <p:cNvSpPr/>
          <p:nvPr/>
        </p:nvSpPr>
        <p:spPr>
          <a:xfrm>
            <a:off x="4469950" y="3613325"/>
            <a:ext cx="1718700" cy="561300"/>
          </a:xfrm>
          <a:prstGeom prst="roundRect">
            <a:avLst>
              <a:gd fmla="val 0" name="adj"/>
            </a:avLst>
          </a:prstGeom>
          <a:solidFill>
            <a:srgbClr val="0F9D5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Google Sans"/>
                <a:ea typeface="Google Sans"/>
                <a:cs typeface="Google Sans"/>
                <a:sym typeface="Google Sans"/>
              </a:rPr>
              <a:t>Data Encryption</a:t>
            </a:r>
            <a:endParaRPr b="1">
              <a:solidFill>
                <a:srgbClr val="FFFFFF"/>
              </a:solidFill>
              <a:latin typeface="Google Sans"/>
              <a:ea typeface="Google Sans"/>
              <a:cs typeface="Google Sans"/>
              <a:sym typeface="Google Sans"/>
            </a:endParaRPr>
          </a:p>
        </p:txBody>
      </p:sp>
      <p:sp>
        <p:nvSpPr>
          <p:cNvPr id="183" name="Google Shape;183;p37"/>
          <p:cNvSpPr/>
          <p:nvPr/>
        </p:nvSpPr>
        <p:spPr>
          <a:xfrm>
            <a:off x="7086250" y="3613325"/>
            <a:ext cx="1815300" cy="561300"/>
          </a:xfrm>
          <a:prstGeom prst="roundRect">
            <a:avLst>
              <a:gd fmla="val 0" name="adj"/>
            </a:avLst>
          </a:prstGeom>
          <a:solidFill>
            <a:srgbClr val="0F9D5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Google Sans"/>
                <a:ea typeface="Google Sans"/>
                <a:cs typeface="Google Sans"/>
                <a:sym typeface="Google Sans"/>
              </a:rPr>
              <a:t>Storage Location</a:t>
            </a:r>
            <a:endParaRPr b="1">
              <a:solidFill>
                <a:srgbClr val="FFFFFF"/>
              </a:solidFill>
              <a:latin typeface="Google Sans"/>
              <a:ea typeface="Google Sans"/>
              <a:cs typeface="Google Sans"/>
              <a:sym typeface="Google Sans"/>
            </a:endParaRPr>
          </a:p>
        </p:txBody>
      </p:sp>
      <p:cxnSp>
        <p:nvCxnSpPr>
          <p:cNvPr id="184" name="Google Shape;184;p37"/>
          <p:cNvCxnSpPr>
            <a:stCxn id="177" idx="2"/>
            <a:endCxn id="178" idx="0"/>
          </p:cNvCxnSpPr>
          <p:nvPr/>
        </p:nvCxnSpPr>
        <p:spPr>
          <a:xfrm flipH="1" rot="-5400000">
            <a:off x="5196800" y="1071550"/>
            <a:ext cx="608400" cy="2273100"/>
          </a:xfrm>
          <a:prstGeom prst="bentConnector3">
            <a:avLst>
              <a:gd fmla="val 50001" name="adj1"/>
            </a:avLst>
          </a:prstGeom>
          <a:noFill/>
          <a:ln cap="flat" cmpd="sng" w="9525">
            <a:solidFill>
              <a:srgbClr val="C2C2C2"/>
            </a:solidFill>
            <a:prstDash val="solid"/>
            <a:round/>
            <a:headEnd len="sm" w="sm" type="none"/>
            <a:tailEnd len="sm" w="sm" type="none"/>
          </a:ln>
        </p:spPr>
      </p:cxnSp>
      <p:cxnSp>
        <p:nvCxnSpPr>
          <p:cNvPr id="185" name="Google Shape;185;p37"/>
          <p:cNvCxnSpPr>
            <a:stCxn id="179" idx="0"/>
            <a:endCxn id="177" idx="2"/>
          </p:cNvCxnSpPr>
          <p:nvPr/>
        </p:nvCxnSpPr>
        <p:spPr>
          <a:xfrm rot="-5400000">
            <a:off x="2929275" y="1077238"/>
            <a:ext cx="608400" cy="2261700"/>
          </a:xfrm>
          <a:prstGeom prst="bentConnector3">
            <a:avLst>
              <a:gd fmla="val 49998" name="adj1"/>
            </a:avLst>
          </a:prstGeom>
          <a:noFill/>
          <a:ln cap="flat" cmpd="sng" w="9525">
            <a:solidFill>
              <a:srgbClr val="C2C2C2"/>
            </a:solidFill>
            <a:prstDash val="solid"/>
            <a:round/>
            <a:headEnd len="sm" w="sm" type="none"/>
            <a:tailEnd len="sm" w="sm" type="none"/>
          </a:ln>
        </p:spPr>
      </p:cxnSp>
      <p:cxnSp>
        <p:nvCxnSpPr>
          <p:cNvPr id="186" name="Google Shape;186;p37"/>
          <p:cNvCxnSpPr>
            <a:stCxn id="179" idx="2"/>
            <a:endCxn id="181" idx="0"/>
          </p:cNvCxnSpPr>
          <p:nvPr/>
        </p:nvCxnSpPr>
        <p:spPr>
          <a:xfrm flipH="1" rot="-5400000">
            <a:off x="2267025" y="3002188"/>
            <a:ext cx="608400" cy="9372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87" name="Google Shape;187;p37"/>
          <p:cNvCxnSpPr>
            <a:stCxn id="180" idx="0"/>
            <a:endCxn id="179" idx="2"/>
          </p:cNvCxnSpPr>
          <p:nvPr/>
        </p:nvCxnSpPr>
        <p:spPr>
          <a:xfrm rot="-5400000">
            <a:off x="1298000" y="2970375"/>
            <a:ext cx="608400" cy="1000800"/>
          </a:xfrm>
          <a:prstGeom prst="bentConnector3">
            <a:avLst>
              <a:gd fmla="val 49998" name="adj1"/>
            </a:avLst>
          </a:prstGeom>
          <a:noFill/>
          <a:ln cap="flat" cmpd="sng" w="9525">
            <a:solidFill>
              <a:srgbClr val="C2C2C2"/>
            </a:solidFill>
            <a:prstDash val="solid"/>
            <a:round/>
            <a:headEnd len="sm" w="sm" type="none"/>
            <a:tailEnd len="sm" w="sm" type="none"/>
          </a:ln>
        </p:spPr>
      </p:cxnSp>
      <p:cxnSp>
        <p:nvCxnSpPr>
          <p:cNvPr id="188" name="Google Shape;188;p37"/>
          <p:cNvCxnSpPr>
            <a:stCxn id="178" idx="2"/>
            <a:endCxn id="183" idx="0"/>
          </p:cNvCxnSpPr>
          <p:nvPr/>
        </p:nvCxnSpPr>
        <p:spPr>
          <a:xfrm flipH="1" rot="-5400000">
            <a:off x="7092400" y="2711650"/>
            <a:ext cx="446700" cy="1356600"/>
          </a:xfrm>
          <a:prstGeom prst="bentConnector3">
            <a:avLst>
              <a:gd fmla="val 50003" name="adj1"/>
            </a:avLst>
          </a:prstGeom>
          <a:noFill/>
          <a:ln cap="flat" cmpd="sng" w="9525">
            <a:solidFill>
              <a:srgbClr val="C2C2C2"/>
            </a:solidFill>
            <a:prstDash val="solid"/>
            <a:round/>
            <a:headEnd len="sm" w="sm" type="none"/>
            <a:tailEnd len="sm" w="sm" type="none"/>
          </a:ln>
        </p:spPr>
      </p:cxnSp>
      <p:cxnSp>
        <p:nvCxnSpPr>
          <p:cNvPr id="189" name="Google Shape;189;p37"/>
          <p:cNvCxnSpPr>
            <a:stCxn id="182" idx="0"/>
            <a:endCxn id="178" idx="2"/>
          </p:cNvCxnSpPr>
          <p:nvPr/>
        </p:nvCxnSpPr>
        <p:spPr>
          <a:xfrm rot="-5400000">
            <a:off x="5760100" y="2735825"/>
            <a:ext cx="446700" cy="1308300"/>
          </a:xfrm>
          <a:prstGeom prst="bentConnector3">
            <a:avLst>
              <a:gd fmla="val 50002" name="adj1"/>
            </a:avLst>
          </a:prstGeom>
          <a:noFill/>
          <a:ln cap="flat" cmpd="sng" w="9525">
            <a:solidFill>
              <a:srgbClr val="C2C2C2"/>
            </a:solidFill>
            <a:prstDash val="solid"/>
            <a:round/>
            <a:headEnd len="sm" w="sm" type="none"/>
            <a:tailEnd len="sm" w="sm" type="none"/>
          </a:ln>
        </p:spPr>
      </p:cxnSp>
      <p:sp>
        <p:nvSpPr>
          <p:cNvPr id="190" name="Google Shape;190;p37"/>
          <p:cNvSpPr/>
          <p:nvPr/>
        </p:nvSpPr>
        <p:spPr>
          <a:xfrm>
            <a:off x="5814550" y="4267650"/>
            <a:ext cx="1645800" cy="561300"/>
          </a:xfrm>
          <a:prstGeom prst="roundRect">
            <a:avLst>
              <a:gd fmla="val 0" name="adj"/>
            </a:avLst>
          </a:prstGeom>
          <a:solidFill>
            <a:srgbClr val="0F9D5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Google Sans"/>
                <a:ea typeface="Google Sans"/>
                <a:cs typeface="Google Sans"/>
                <a:sym typeface="Google Sans"/>
              </a:rPr>
              <a:t>Secure Servers</a:t>
            </a:r>
            <a:endParaRPr b="1">
              <a:solidFill>
                <a:srgbClr val="FFFFFF"/>
              </a:solidFill>
              <a:latin typeface="Google Sans"/>
              <a:ea typeface="Google Sans"/>
              <a:cs typeface="Google Sans"/>
              <a:sym typeface="Google Sans"/>
            </a:endParaRPr>
          </a:p>
        </p:txBody>
      </p:sp>
      <p:cxnSp>
        <p:nvCxnSpPr>
          <p:cNvPr id="191" name="Google Shape;191;p37"/>
          <p:cNvCxnSpPr>
            <a:stCxn id="178" idx="2"/>
            <a:endCxn id="190" idx="0"/>
          </p:cNvCxnSpPr>
          <p:nvPr/>
        </p:nvCxnSpPr>
        <p:spPr>
          <a:xfrm>
            <a:off x="6637450" y="3166600"/>
            <a:ext cx="0" cy="1101000"/>
          </a:xfrm>
          <a:prstGeom prst="straightConnector1">
            <a:avLst/>
          </a:prstGeom>
          <a:noFill/>
          <a:ln cap="flat" cmpd="sng" w="9525">
            <a:solidFill>
              <a:schemeClr val="dk2"/>
            </a:solidFill>
            <a:prstDash val="solid"/>
            <a:round/>
            <a:headEnd len="med" w="med" type="none"/>
            <a:tailEnd len="med" w="med" type="none"/>
          </a:ln>
        </p:spPr>
      </p:cxnSp>
      <p:sp>
        <p:nvSpPr>
          <p:cNvPr id="192" name="Google Shape;192;p37"/>
          <p:cNvSpPr txBox="1"/>
          <p:nvPr>
            <p:ph type="title"/>
          </p:nvPr>
        </p:nvSpPr>
        <p:spPr>
          <a:xfrm>
            <a:off x="344500" y="264375"/>
            <a:ext cx="7797000" cy="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a:t>
            </a:r>
            <a:r>
              <a:rPr b="1" lang="en"/>
              <a:t>  Identifiability</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8"/>
          <p:cNvSpPr txBox="1"/>
          <p:nvPr>
            <p:ph type="title"/>
          </p:nvPr>
        </p:nvSpPr>
        <p:spPr>
          <a:xfrm>
            <a:off x="344500" y="264375"/>
            <a:ext cx="7797000" cy="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Levels of Data Classification</a:t>
            </a:r>
            <a:endParaRPr/>
          </a:p>
        </p:txBody>
      </p:sp>
      <p:cxnSp>
        <p:nvCxnSpPr>
          <p:cNvPr id="198" name="Google Shape;198;p38"/>
          <p:cNvCxnSpPr/>
          <p:nvPr/>
        </p:nvCxnSpPr>
        <p:spPr>
          <a:xfrm>
            <a:off x="5790788" y="3442854"/>
            <a:ext cx="582000" cy="0"/>
          </a:xfrm>
          <a:prstGeom prst="straightConnector1">
            <a:avLst/>
          </a:prstGeom>
          <a:noFill/>
          <a:ln cap="flat" cmpd="sng" w="9525">
            <a:solidFill>
              <a:srgbClr val="C2C2C2"/>
            </a:solidFill>
            <a:prstDash val="solid"/>
            <a:round/>
            <a:headEnd len="sm" w="sm" type="none"/>
            <a:tailEnd len="sm" w="sm" type="none"/>
          </a:ln>
        </p:spPr>
      </p:cxnSp>
      <p:sp>
        <p:nvSpPr>
          <p:cNvPr id="199" name="Google Shape;199;p38"/>
          <p:cNvSpPr txBox="1"/>
          <p:nvPr/>
        </p:nvSpPr>
        <p:spPr>
          <a:xfrm>
            <a:off x="6619487" y="3452806"/>
            <a:ext cx="22317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en" sz="1100">
                <a:latin typeface="Google Sans"/>
                <a:ea typeface="Google Sans"/>
                <a:cs typeface="Google Sans"/>
                <a:sym typeface="Google Sans"/>
              </a:rPr>
              <a:t>Generalized data (e.g. age range), aggregated statistics, data collected by government bodies (e.g. census data), etc.</a:t>
            </a:r>
            <a:endParaRPr sz="1100">
              <a:latin typeface="Google Sans"/>
              <a:ea typeface="Google Sans"/>
              <a:cs typeface="Google Sans"/>
              <a:sym typeface="Google Sans"/>
            </a:endParaRPr>
          </a:p>
        </p:txBody>
      </p:sp>
      <p:sp>
        <p:nvSpPr>
          <p:cNvPr id="200" name="Google Shape;200;p38"/>
          <p:cNvSpPr txBox="1"/>
          <p:nvPr/>
        </p:nvSpPr>
        <p:spPr>
          <a:xfrm>
            <a:off x="344500" y="2613969"/>
            <a:ext cx="1911900" cy="1384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1200">
              <a:latin typeface="Google Sans"/>
              <a:ea typeface="Google Sans"/>
              <a:cs typeface="Google Sans"/>
              <a:sym typeface="Google Sans"/>
            </a:endParaRPr>
          </a:p>
          <a:p>
            <a:pPr indent="0" lvl="0" marL="0" rtl="0" algn="r">
              <a:spcBef>
                <a:spcPts val="0"/>
              </a:spcBef>
              <a:spcAft>
                <a:spcPts val="1600"/>
              </a:spcAft>
              <a:buNone/>
            </a:pPr>
            <a:r>
              <a:rPr lang="en" sz="1100">
                <a:latin typeface="Google Sans"/>
                <a:ea typeface="Google Sans"/>
                <a:cs typeface="Google Sans"/>
                <a:sym typeface="Google Sans"/>
              </a:rPr>
              <a:t>Data that includes name and surname, home address, location, email address, IP address etc.</a:t>
            </a:r>
            <a:endParaRPr b="1" sz="1100">
              <a:latin typeface="Google Sans"/>
              <a:ea typeface="Google Sans"/>
              <a:cs typeface="Google Sans"/>
              <a:sym typeface="Google Sans"/>
            </a:endParaRPr>
          </a:p>
        </p:txBody>
      </p:sp>
      <p:cxnSp>
        <p:nvCxnSpPr>
          <p:cNvPr id="201" name="Google Shape;201;p38"/>
          <p:cNvCxnSpPr/>
          <p:nvPr/>
        </p:nvCxnSpPr>
        <p:spPr>
          <a:xfrm rot="10800000">
            <a:off x="2340113" y="2648998"/>
            <a:ext cx="1043700" cy="0"/>
          </a:xfrm>
          <a:prstGeom prst="straightConnector1">
            <a:avLst/>
          </a:prstGeom>
          <a:noFill/>
          <a:ln cap="flat" cmpd="sng" w="9525">
            <a:solidFill>
              <a:srgbClr val="C2C2C2"/>
            </a:solidFill>
            <a:prstDash val="solid"/>
            <a:round/>
            <a:headEnd len="sm" w="sm" type="none"/>
            <a:tailEnd len="sm" w="sm" type="none"/>
          </a:ln>
        </p:spPr>
      </p:cxnSp>
      <p:cxnSp>
        <p:nvCxnSpPr>
          <p:cNvPr id="202" name="Google Shape;202;p38"/>
          <p:cNvCxnSpPr/>
          <p:nvPr/>
        </p:nvCxnSpPr>
        <p:spPr>
          <a:xfrm>
            <a:off x="4476750" y="1416850"/>
            <a:ext cx="1899300" cy="18300"/>
          </a:xfrm>
          <a:prstGeom prst="straightConnector1">
            <a:avLst/>
          </a:prstGeom>
          <a:noFill/>
          <a:ln cap="flat" cmpd="sng" w="9525">
            <a:solidFill>
              <a:srgbClr val="C2C2C2"/>
            </a:solidFill>
            <a:prstDash val="solid"/>
            <a:round/>
            <a:headEnd len="sm" w="sm" type="none"/>
            <a:tailEnd len="sm" w="sm" type="none"/>
          </a:ln>
        </p:spPr>
      </p:cxnSp>
      <p:sp>
        <p:nvSpPr>
          <p:cNvPr id="203" name="Google Shape;203;p38"/>
          <p:cNvSpPr txBox="1"/>
          <p:nvPr/>
        </p:nvSpPr>
        <p:spPr>
          <a:xfrm>
            <a:off x="6381344" y="1465144"/>
            <a:ext cx="21600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en" sz="1100">
                <a:latin typeface="Google Sans"/>
                <a:ea typeface="Google Sans"/>
                <a:cs typeface="Google Sans"/>
                <a:sym typeface="Google Sans"/>
              </a:rPr>
              <a:t>G</a:t>
            </a:r>
            <a:r>
              <a:rPr lang="en" sz="1100">
                <a:latin typeface="Google Sans"/>
                <a:ea typeface="Google Sans"/>
                <a:cs typeface="Google Sans"/>
                <a:sym typeface="Google Sans"/>
              </a:rPr>
              <a:t>enetic, biometric and health data, as well as data that reveals race, ethnicity, political or religious affiliation etc.</a:t>
            </a:r>
            <a:endParaRPr b="1" sz="1100">
              <a:latin typeface="Google Sans"/>
              <a:ea typeface="Google Sans"/>
              <a:cs typeface="Google Sans"/>
              <a:sym typeface="Google Sans"/>
            </a:endParaRPr>
          </a:p>
        </p:txBody>
      </p:sp>
      <p:grpSp>
        <p:nvGrpSpPr>
          <p:cNvPr id="204" name="Google Shape;204;p38"/>
          <p:cNvGrpSpPr/>
          <p:nvPr/>
        </p:nvGrpSpPr>
        <p:grpSpPr>
          <a:xfrm>
            <a:off x="2567357" y="1144706"/>
            <a:ext cx="3514811" cy="3371065"/>
            <a:chOff x="2991269" y="1034263"/>
            <a:chExt cx="3514811" cy="3371065"/>
          </a:xfrm>
        </p:grpSpPr>
        <p:sp>
          <p:nvSpPr>
            <p:cNvPr id="205" name="Google Shape;205;p38"/>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rgbClr val="EFEFEF"/>
            </a:solidFill>
            <a:ln>
              <a:noFill/>
            </a:ln>
          </p:spPr>
        </p:sp>
        <p:sp>
          <p:nvSpPr>
            <p:cNvPr id="206" name="Google Shape;206;p38"/>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1D8E3E"/>
            </a:solidFill>
            <a:ln>
              <a:noFill/>
            </a:ln>
          </p:spPr>
        </p:sp>
        <p:sp>
          <p:nvSpPr>
            <p:cNvPr id="207" name="Google Shape;207;p38"/>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chemeClr val="accent4"/>
            </a:solidFill>
            <a:ln>
              <a:noFill/>
            </a:ln>
          </p:spPr>
        </p:sp>
        <p:sp>
          <p:nvSpPr>
            <p:cNvPr id="208" name="Google Shape;208;p38"/>
            <p:cNvSpPr/>
            <p:nvPr/>
          </p:nvSpPr>
          <p:spPr>
            <a:xfrm>
              <a:off x="3969199" y="1917980"/>
              <a:ext cx="1565850" cy="585863"/>
            </a:xfrm>
            <a:custGeom>
              <a:rect b="b" l="l" r="r" t="t"/>
              <a:pathLst>
                <a:path extrusionOk="0" h="8150" w="24053">
                  <a:moveTo>
                    <a:pt x="0" y="3827"/>
                  </a:moveTo>
                  <a:lnTo>
                    <a:pt x="11976" y="8150"/>
                  </a:lnTo>
                  <a:lnTo>
                    <a:pt x="24053" y="3827"/>
                  </a:lnTo>
                  <a:lnTo>
                    <a:pt x="12126" y="0"/>
                  </a:lnTo>
                  <a:close/>
                </a:path>
              </a:pathLst>
            </a:custGeom>
            <a:solidFill>
              <a:srgbClr val="EFEFEF"/>
            </a:solidFill>
            <a:ln>
              <a:noFill/>
            </a:ln>
          </p:spPr>
        </p:sp>
        <p:sp>
          <p:nvSpPr>
            <p:cNvPr id="209" name="Google Shape;209;p38"/>
            <p:cNvSpPr/>
            <p:nvPr/>
          </p:nvSpPr>
          <p:spPr>
            <a:xfrm>
              <a:off x="3563255" y="2192493"/>
              <a:ext cx="1189300" cy="1015326"/>
            </a:xfrm>
            <a:custGeom>
              <a:rect b="b" l="l" r="r" t="t"/>
              <a:pathLst>
                <a:path extrusionOk="0" h="14114" w="18238">
                  <a:moveTo>
                    <a:pt x="6262" y="0"/>
                  </a:moveTo>
                  <a:lnTo>
                    <a:pt x="18238" y="4324"/>
                  </a:lnTo>
                  <a:lnTo>
                    <a:pt x="18238" y="14114"/>
                  </a:lnTo>
                  <a:lnTo>
                    <a:pt x="0" y="7554"/>
                  </a:lnTo>
                  <a:close/>
                </a:path>
              </a:pathLst>
            </a:custGeom>
            <a:solidFill>
              <a:srgbClr val="F8A91D"/>
            </a:solidFill>
            <a:ln>
              <a:noFill/>
            </a:ln>
          </p:spPr>
        </p:sp>
        <p:sp>
          <p:nvSpPr>
            <p:cNvPr id="210" name="Google Shape;210;p38"/>
            <p:cNvSpPr/>
            <p:nvPr/>
          </p:nvSpPr>
          <p:spPr>
            <a:xfrm flipH="1">
              <a:off x="4749365" y="2192493"/>
              <a:ext cx="1189300" cy="1015326"/>
            </a:xfrm>
            <a:custGeom>
              <a:rect b="b" l="l" r="r" t="t"/>
              <a:pathLst>
                <a:path extrusionOk="0" h="14114" w="18238">
                  <a:moveTo>
                    <a:pt x="6262" y="0"/>
                  </a:moveTo>
                  <a:lnTo>
                    <a:pt x="18238" y="4324"/>
                  </a:lnTo>
                  <a:lnTo>
                    <a:pt x="18238" y="14114"/>
                  </a:lnTo>
                  <a:lnTo>
                    <a:pt x="0" y="7554"/>
                  </a:lnTo>
                  <a:close/>
                </a:path>
              </a:pathLst>
            </a:custGeom>
            <a:solidFill>
              <a:schemeClr val="accent3"/>
            </a:solidFill>
            <a:ln>
              <a:noFill/>
            </a:ln>
          </p:spPr>
        </p:sp>
        <p:sp>
          <p:nvSpPr>
            <p:cNvPr id="211" name="Google Shape;211;p38"/>
            <p:cNvSpPr/>
            <p:nvPr/>
          </p:nvSpPr>
          <p:spPr>
            <a:xfrm>
              <a:off x="4059061" y="1034263"/>
              <a:ext cx="693508" cy="1201140"/>
            </a:xfrm>
            <a:custGeom>
              <a:rect b="b" l="l" r="r" t="t"/>
              <a:pathLst>
                <a:path extrusionOk="0" h="16697" w="10635">
                  <a:moveTo>
                    <a:pt x="10635" y="0"/>
                  </a:moveTo>
                  <a:lnTo>
                    <a:pt x="0" y="12722"/>
                  </a:lnTo>
                  <a:lnTo>
                    <a:pt x="10635" y="16697"/>
                  </a:lnTo>
                  <a:close/>
                </a:path>
              </a:pathLst>
            </a:custGeom>
            <a:solidFill>
              <a:srgbClr val="CC0000"/>
            </a:solidFill>
            <a:ln>
              <a:noFill/>
            </a:ln>
          </p:spPr>
        </p:sp>
        <p:sp>
          <p:nvSpPr>
            <p:cNvPr id="212" name="Google Shape;212;p38"/>
            <p:cNvSpPr/>
            <p:nvPr/>
          </p:nvSpPr>
          <p:spPr>
            <a:xfrm flipH="1">
              <a:off x="4749350" y="1034263"/>
              <a:ext cx="693508" cy="1201140"/>
            </a:xfrm>
            <a:custGeom>
              <a:rect b="b" l="l" r="r" t="t"/>
              <a:pathLst>
                <a:path extrusionOk="0" h="16697" w="10635">
                  <a:moveTo>
                    <a:pt x="10635" y="0"/>
                  </a:moveTo>
                  <a:lnTo>
                    <a:pt x="0" y="12722"/>
                  </a:lnTo>
                  <a:lnTo>
                    <a:pt x="10635" y="16697"/>
                  </a:lnTo>
                  <a:close/>
                </a:path>
              </a:pathLst>
            </a:custGeom>
            <a:solidFill>
              <a:schemeClr val="accent2"/>
            </a:solidFill>
            <a:ln>
              <a:noFill/>
            </a:ln>
          </p:spPr>
        </p:sp>
      </p:grpSp>
      <p:sp>
        <p:nvSpPr>
          <p:cNvPr id="213" name="Google Shape;213;p38"/>
          <p:cNvSpPr txBox="1"/>
          <p:nvPr/>
        </p:nvSpPr>
        <p:spPr>
          <a:xfrm>
            <a:off x="583400" y="2431244"/>
            <a:ext cx="1606800" cy="4167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Google Sans"/>
                <a:ea typeface="Google Sans"/>
                <a:cs typeface="Google Sans"/>
                <a:sym typeface="Google Sans"/>
              </a:rPr>
              <a:t>Personal Data</a:t>
            </a:r>
            <a:endParaRPr b="1">
              <a:solidFill>
                <a:schemeClr val="lt2"/>
              </a:solidFill>
              <a:latin typeface="Google Sans"/>
              <a:ea typeface="Google Sans"/>
              <a:cs typeface="Google Sans"/>
              <a:sym typeface="Google Sans"/>
            </a:endParaRPr>
          </a:p>
        </p:txBody>
      </p:sp>
      <p:sp>
        <p:nvSpPr>
          <p:cNvPr id="214" name="Google Shape;214;p38"/>
          <p:cNvSpPr txBox="1"/>
          <p:nvPr/>
        </p:nvSpPr>
        <p:spPr>
          <a:xfrm>
            <a:off x="6700825" y="3190869"/>
            <a:ext cx="1852500" cy="4167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Google Sans"/>
                <a:ea typeface="Google Sans"/>
                <a:cs typeface="Google Sans"/>
                <a:sym typeface="Google Sans"/>
              </a:rPr>
              <a:t>Non-personal Data</a:t>
            </a:r>
            <a:endParaRPr b="1">
              <a:solidFill>
                <a:schemeClr val="lt2"/>
              </a:solidFill>
              <a:latin typeface="Google Sans"/>
              <a:ea typeface="Google Sans"/>
              <a:cs typeface="Google Sans"/>
              <a:sym typeface="Google Sans"/>
            </a:endParaRPr>
          </a:p>
        </p:txBody>
      </p:sp>
      <p:sp>
        <p:nvSpPr>
          <p:cNvPr id="215" name="Google Shape;215;p38"/>
          <p:cNvSpPr txBox="1"/>
          <p:nvPr/>
        </p:nvSpPr>
        <p:spPr>
          <a:xfrm>
            <a:off x="6472225" y="1209006"/>
            <a:ext cx="1852500" cy="4167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Google Sans"/>
                <a:ea typeface="Google Sans"/>
                <a:cs typeface="Google Sans"/>
                <a:sym typeface="Google Sans"/>
              </a:rPr>
              <a:t>Sensitive</a:t>
            </a:r>
            <a:r>
              <a:rPr b="1" lang="en">
                <a:solidFill>
                  <a:schemeClr val="lt2"/>
                </a:solidFill>
                <a:latin typeface="Google Sans"/>
                <a:ea typeface="Google Sans"/>
                <a:cs typeface="Google Sans"/>
                <a:sym typeface="Google Sans"/>
              </a:rPr>
              <a:t> Data</a:t>
            </a:r>
            <a:endParaRPr b="1">
              <a:solidFill>
                <a:schemeClr val="lt2"/>
              </a:solidFill>
              <a:latin typeface="Google Sans"/>
              <a:ea typeface="Google Sans"/>
              <a:cs typeface="Google Sans"/>
              <a:sym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idx="1" type="body"/>
          </p:nvPr>
        </p:nvSpPr>
        <p:spPr>
          <a:xfrm>
            <a:off x="344500" y="2571750"/>
            <a:ext cx="7969500" cy="19557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Font typeface="Google Sans"/>
              <a:buChar char="●"/>
            </a:pPr>
            <a:r>
              <a:rPr b="1" lang="en" sz="2100">
                <a:solidFill>
                  <a:schemeClr val="dk1"/>
                </a:solidFill>
                <a:latin typeface="Google Sans"/>
                <a:ea typeface="Google Sans"/>
                <a:cs typeface="Google Sans"/>
                <a:sym typeface="Google Sans"/>
              </a:rPr>
              <a:t>How long</a:t>
            </a:r>
            <a:r>
              <a:rPr lang="en" sz="2100">
                <a:solidFill>
                  <a:schemeClr val="dk1"/>
                </a:solidFill>
                <a:latin typeface="Google Sans"/>
                <a:ea typeface="Google Sans"/>
                <a:cs typeface="Google Sans"/>
                <a:sym typeface="Google Sans"/>
              </a:rPr>
              <a:t> will I need the data to achieve the purpose?</a:t>
            </a:r>
            <a:endParaRPr sz="2100">
              <a:solidFill>
                <a:schemeClr val="dk1"/>
              </a:solidFill>
              <a:latin typeface="Google Sans"/>
              <a:ea typeface="Google Sans"/>
              <a:cs typeface="Google Sans"/>
              <a:sym typeface="Google Sans"/>
            </a:endParaRPr>
          </a:p>
          <a:p>
            <a:pPr indent="-361950" lvl="0" marL="457200" rtl="0" algn="l">
              <a:lnSpc>
                <a:spcPct val="150000"/>
              </a:lnSpc>
              <a:spcBef>
                <a:spcPts val="0"/>
              </a:spcBef>
              <a:spcAft>
                <a:spcPts val="0"/>
              </a:spcAft>
              <a:buClr>
                <a:schemeClr val="dk1"/>
              </a:buClr>
              <a:buSzPts val="2100"/>
              <a:buFont typeface="Google Sans"/>
              <a:buChar char="●"/>
            </a:pPr>
            <a:r>
              <a:rPr lang="en" sz="2100">
                <a:solidFill>
                  <a:schemeClr val="dk1"/>
                </a:solidFill>
                <a:latin typeface="Google Sans"/>
                <a:ea typeface="Google Sans"/>
                <a:cs typeface="Google Sans"/>
                <a:sym typeface="Google Sans"/>
              </a:rPr>
              <a:t>Is there </a:t>
            </a:r>
            <a:r>
              <a:rPr b="1" lang="en" sz="2100">
                <a:solidFill>
                  <a:schemeClr val="dk1"/>
                </a:solidFill>
                <a:latin typeface="Google Sans"/>
                <a:ea typeface="Google Sans"/>
                <a:cs typeface="Google Sans"/>
                <a:sym typeface="Google Sans"/>
              </a:rPr>
              <a:t>unnecessary data</a:t>
            </a:r>
            <a:r>
              <a:rPr lang="en" sz="2100">
                <a:solidFill>
                  <a:schemeClr val="dk1"/>
                </a:solidFill>
                <a:latin typeface="Google Sans"/>
                <a:ea typeface="Google Sans"/>
                <a:cs typeface="Google Sans"/>
                <a:sym typeface="Google Sans"/>
              </a:rPr>
              <a:t> that can be deleted?</a:t>
            </a:r>
            <a:endParaRPr sz="2100">
              <a:solidFill>
                <a:schemeClr val="dk1"/>
              </a:solidFill>
              <a:latin typeface="Google Sans"/>
              <a:ea typeface="Google Sans"/>
              <a:cs typeface="Google Sans"/>
              <a:sym typeface="Google Sans"/>
            </a:endParaRPr>
          </a:p>
          <a:p>
            <a:pPr indent="-361950" lvl="0" marL="457200" rtl="0" algn="l">
              <a:lnSpc>
                <a:spcPct val="150000"/>
              </a:lnSpc>
              <a:spcBef>
                <a:spcPts val="0"/>
              </a:spcBef>
              <a:spcAft>
                <a:spcPts val="0"/>
              </a:spcAft>
              <a:buClr>
                <a:schemeClr val="dk1"/>
              </a:buClr>
              <a:buSzPts val="2100"/>
              <a:buFont typeface="Google Sans"/>
              <a:buChar char="●"/>
            </a:pPr>
            <a:r>
              <a:rPr lang="en" sz="2100">
                <a:solidFill>
                  <a:schemeClr val="dk1"/>
                </a:solidFill>
                <a:latin typeface="Google Sans"/>
                <a:ea typeface="Google Sans"/>
                <a:cs typeface="Google Sans"/>
                <a:sym typeface="Google Sans"/>
              </a:rPr>
              <a:t>How often should I periodically </a:t>
            </a:r>
            <a:r>
              <a:rPr b="1" lang="en" sz="2100">
                <a:solidFill>
                  <a:schemeClr val="dk1"/>
                </a:solidFill>
                <a:latin typeface="Google Sans"/>
                <a:ea typeface="Google Sans"/>
                <a:cs typeface="Google Sans"/>
                <a:sym typeface="Google Sans"/>
              </a:rPr>
              <a:t>review</a:t>
            </a:r>
            <a:r>
              <a:rPr lang="en" sz="2100">
                <a:solidFill>
                  <a:schemeClr val="dk1"/>
                </a:solidFill>
                <a:latin typeface="Google Sans"/>
                <a:ea typeface="Google Sans"/>
                <a:cs typeface="Google Sans"/>
                <a:sym typeface="Google Sans"/>
              </a:rPr>
              <a:t> data </a:t>
            </a:r>
            <a:r>
              <a:rPr b="1" lang="en" sz="2100">
                <a:solidFill>
                  <a:schemeClr val="dk1"/>
                </a:solidFill>
                <a:latin typeface="Google Sans"/>
                <a:ea typeface="Google Sans"/>
                <a:cs typeface="Google Sans"/>
                <a:sym typeface="Google Sans"/>
              </a:rPr>
              <a:t>and delete</a:t>
            </a:r>
            <a:r>
              <a:rPr lang="en" sz="2100">
                <a:solidFill>
                  <a:schemeClr val="dk1"/>
                </a:solidFill>
                <a:latin typeface="Google Sans"/>
                <a:ea typeface="Google Sans"/>
                <a:cs typeface="Google Sans"/>
                <a:sym typeface="Google Sans"/>
              </a:rPr>
              <a:t> what isn’t needed?</a:t>
            </a:r>
            <a:endParaRPr sz="1500">
              <a:solidFill>
                <a:schemeClr val="dk1"/>
              </a:solidFill>
              <a:highlight>
                <a:srgbClr val="FFFFFF"/>
              </a:highlight>
              <a:latin typeface="Google Sans"/>
              <a:ea typeface="Google Sans"/>
              <a:cs typeface="Google Sans"/>
              <a:sym typeface="Google Sans"/>
            </a:endParaRPr>
          </a:p>
          <a:p>
            <a:pPr indent="0" lvl="0" marL="0" rtl="0" algn="l">
              <a:spcBef>
                <a:spcPts val="900"/>
              </a:spcBef>
              <a:spcAft>
                <a:spcPts val="0"/>
              </a:spcAft>
              <a:buNone/>
            </a:pPr>
            <a:r>
              <a:t/>
            </a:r>
            <a:endParaRPr sz="1500">
              <a:solidFill>
                <a:schemeClr val="dk1"/>
              </a:solidFill>
              <a:highlight>
                <a:srgbClr val="FFFFFF"/>
              </a:highlight>
              <a:latin typeface="Google Sans"/>
              <a:ea typeface="Google Sans"/>
              <a:cs typeface="Google Sans"/>
              <a:sym typeface="Google Sans"/>
            </a:endParaRPr>
          </a:p>
          <a:p>
            <a:pPr indent="0" lvl="0" marL="0" rtl="0" algn="l">
              <a:spcBef>
                <a:spcPts val="0"/>
              </a:spcBef>
              <a:spcAft>
                <a:spcPts val="0"/>
              </a:spcAft>
              <a:buNone/>
            </a:pPr>
            <a:r>
              <a:t/>
            </a:r>
            <a:endParaRPr sz="1500">
              <a:solidFill>
                <a:schemeClr val="dk1"/>
              </a:solidFill>
              <a:highlight>
                <a:srgbClr val="FFFFFF"/>
              </a:highlight>
              <a:latin typeface="Google Sans"/>
              <a:ea typeface="Google Sans"/>
              <a:cs typeface="Google Sans"/>
              <a:sym typeface="Google Sans"/>
            </a:endParaRPr>
          </a:p>
        </p:txBody>
      </p:sp>
      <p:sp>
        <p:nvSpPr>
          <p:cNvPr id="221" name="Google Shape;221;p39"/>
          <p:cNvSpPr/>
          <p:nvPr/>
        </p:nvSpPr>
        <p:spPr>
          <a:xfrm>
            <a:off x="1994250" y="1258313"/>
            <a:ext cx="5155500" cy="858000"/>
          </a:xfrm>
          <a:prstGeom prst="roundRect">
            <a:avLst>
              <a:gd fmla="val 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Google Sans"/>
                <a:ea typeface="Google Sans"/>
                <a:cs typeface="Google Sans"/>
                <a:sym typeface="Google Sans"/>
              </a:rPr>
              <a:t>Aim:</a:t>
            </a:r>
            <a:r>
              <a:rPr lang="en" sz="1600">
                <a:solidFill>
                  <a:srgbClr val="FFFFFF"/>
                </a:solidFill>
                <a:latin typeface="Google Sans"/>
                <a:ea typeface="Google Sans"/>
                <a:cs typeface="Google Sans"/>
                <a:sym typeface="Google Sans"/>
              </a:rPr>
              <a:t> </a:t>
            </a:r>
            <a:r>
              <a:rPr b="1" i="1" lang="en" sz="1600">
                <a:solidFill>
                  <a:srgbClr val="FFFFFF"/>
                </a:solidFill>
                <a:latin typeface="Google Sans"/>
                <a:ea typeface="Google Sans"/>
                <a:cs typeface="Google Sans"/>
                <a:sym typeface="Google Sans"/>
              </a:rPr>
              <a:t>Limit </a:t>
            </a:r>
            <a:r>
              <a:rPr lang="en" sz="1600">
                <a:solidFill>
                  <a:srgbClr val="FFFFFF"/>
                </a:solidFill>
                <a:latin typeface="Google Sans"/>
                <a:ea typeface="Google Sans"/>
                <a:cs typeface="Google Sans"/>
                <a:sym typeface="Google Sans"/>
              </a:rPr>
              <a:t>data collection and duration of storage to </a:t>
            </a:r>
            <a:r>
              <a:rPr b="1" lang="en" sz="1600">
                <a:solidFill>
                  <a:srgbClr val="FFFFFF"/>
                </a:solidFill>
                <a:latin typeface="Google Sans"/>
                <a:ea typeface="Google Sans"/>
                <a:cs typeface="Google Sans"/>
                <a:sym typeface="Google Sans"/>
              </a:rPr>
              <a:t>only</a:t>
            </a:r>
            <a:r>
              <a:rPr lang="en" sz="1600">
                <a:solidFill>
                  <a:srgbClr val="FFFFFF"/>
                </a:solidFill>
                <a:latin typeface="Google Sans"/>
                <a:ea typeface="Google Sans"/>
                <a:cs typeface="Google Sans"/>
                <a:sym typeface="Google Sans"/>
              </a:rPr>
              <a:t> what is </a:t>
            </a:r>
            <a:r>
              <a:rPr b="1" lang="en" sz="1600">
                <a:solidFill>
                  <a:srgbClr val="FFFFFF"/>
                </a:solidFill>
                <a:latin typeface="Google Sans"/>
                <a:ea typeface="Google Sans"/>
                <a:cs typeface="Google Sans"/>
                <a:sym typeface="Google Sans"/>
              </a:rPr>
              <a:t>required</a:t>
            </a:r>
            <a:r>
              <a:rPr lang="en" sz="1600">
                <a:solidFill>
                  <a:srgbClr val="FFFFFF"/>
                </a:solidFill>
                <a:latin typeface="Google Sans"/>
                <a:ea typeface="Google Sans"/>
                <a:cs typeface="Google Sans"/>
                <a:sym typeface="Google Sans"/>
              </a:rPr>
              <a:t> to fulfill a specific purpose</a:t>
            </a:r>
            <a:endParaRPr sz="1600">
              <a:solidFill>
                <a:srgbClr val="FFFFFF"/>
              </a:solidFill>
              <a:latin typeface="Google Sans"/>
              <a:ea typeface="Google Sans"/>
              <a:cs typeface="Google Sans"/>
              <a:sym typeface="Google Sans"/>
            </a:endParaRPr>
          </a:p>
        </p:txBody>
      </p:sp>
      <p:sp>
        <p:nvSpPr>
          <p:cNvPr id="222" name="Google Shape;222;p39"/>
          <p:cNvSpPr txBox="1"/>
          <p:nvPr>
            <p:ph type="title"/>
          </p:nvPr>
        </p:nvSpPr>
        <p:spPr>
          <a:xfrm>
            <a:off x="344500" y="264375"/>
            <a:ext cx="7797000" cy="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2.</a:t>
            </a:r>
            <a:r>
              <a:rPr b="1" lang="en"/>
              <a:t>  D</a:t>
            </a:r>
            <a:r>
              <a:rPr b="1" lang="en"/>
              <a:t>ata minimization</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idx="1" type="body"/>
          </p:nvPr>
        </p:nvSpPr>
        <p:spPr>
          <a:xfrm>
            <a:off x="348150" y="1246100"/>
            <a:ext cx="7126500" cy="336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dk1"/>
                </a:solidFill>
                <a:latin typeface="Google Sans"/>
                <a:ea typeface="Google Sans"/>
                <a:cs typeface="Google Sans"/>
                <a:sym typeface="Google Sans"/>
              </a:rPr>
              <a:t>Subjects have the </a:t>
            </a:r>
            <a:r>
              <a:rPr b="1" lang="en" sz="1900">
                <a:solidFill>
                  <a:schemeClr val="dk1"/>
                </a:solidFill>
                <a:latin typeface="Google Sans"/>
                <a:ea typeface="Google Sans"/>
                <a:cs typeface="Google Sans"/>
                <a:sym typeface="Google Sans"/>
              </a:rPr>
              <a:t>right</a:t>
            </a:r>
            <a:r>
              <a:rPr lang="en" sz="1900">
                <a:solidFill>
                  <a:schemeClr val="dk1"/>
                </a:solidFill>
                <a:latin typeface="Google Sans"/>
                <a:ea typeface="Google Sans"/>
                <a:cs typeface="Google Sans"/>
                <a:sym typeface="Google Sans"/>
              </a:rPr>
              <a:t>*</a:t>
            </a:r>
            <a:r>
              <a:rPr b="1" lang="en" sz="1900">
                <a:solidFill>
                  <a:schemeClr val="dk1"/>
                </a:solidFill>
                <a:latin typeface="Google Sans"/>
                <a:ea typeface="Google Sans"/>
                <a:cs typeface="Google Sans"/>
                <a:sym typeface="Google Sans"/>
              </a:rPr>
              <a:t> to request that their data</a:t>
            </a:r>
            <a:br>
              <a:rPr b="1" lang="en" sz="1900">
                <a:solidFill>
                  <a:schemeClr val="dk1"/>
                </a:solidFill>
                <a:latin typeface="Google Sans"/>
                <a:ea typeface="Google Sans"/>
                <a:cs typeface="Google Sans"/>
                <a:sym typeface="Google Sans"/>
              </a:rPr>
            </a:br>
            <a:r>
              <a:rPr b="1" lang="en" sz="1900">
                <a:solidFill>
                  <a:schemeClr val="dk1"/>
                </a:solidFill>
                <a:latin typeface="Google Sans"/>
                <a:ea typeface="Google Sans"/>
                <a:cs typeface="Google Sans"/>
                <a:sym typeface="Google Sans"/>
              </a:rPr>
              <a:t>   be </a:t>
            </a:r>
            <a:r>
              <a:rPr b="1" lang="en" sz="1900">
                <a:solidFill>
                  <a:srgbClr val="3C4043"/>
                </a:solidFill>
                <a:latin typeface="Google Sans"/>
                <a:ea typeface="Google Sans"/>
                <a:cs typeface="Google Sans"/>
                <a:sym typeface="Google Sans"/>
              </a:rPr>
              <a:t>erased</a:t>
            </a:r>
            <a:r>
              <a:rPr lang="en" sz="1900">
                <a:solidFill>
                  <a:schemeClr val="dk1"/>
                </a:solidFill>
                <a:latin typeface="Google Sans"/>
                <a:ea typeface="Google Sans"/>
                <a:cs typeface="Google Sans"/>
                <a:sym typeface="Google Sans"/>
              </a:rPr>
              <a:t> by the data controller, as soon as possible. </a:t>
            </a:r>
            <a:endParaRPr sz="1900">
              <a:solidFill>
                <a:schemeClr val="dk1"/>
              </a:solidFill>
              <a:latin typeface="Google Sans"/>
              <a:ea typeface="Google Sans"/>
              <a:cs typeface="Google Sans"/>
              <a:sym typeface="Google Sans"/>
            </a:endParaRPr>
          </a:p>
          <a:p>
            <a:pPr indent="0" lvl="0" marL="0" rtl="0" algn="l">
              <a:lnSpc>
                <a:spcPct val="115000"/>
              </a:lnSpc>
              <a:spcBef>
                <a:spcPts val="1600"/>
              </a:spcBef>
              <a:spcAft>
                <a:spcPts val="0"/>
              </a:spcAft>
              <a:buNone/>
            </a:pPr>
            <a:r>
              <a:rPr i="1" lang="en" sz="1900">
                <a:solidFill>
                  <a:schemeClr val="dk1"/>
                </a:solidFill>
                <a:latin typeface="Google Sans"/>
                <a:ea typeface="Google Sans"/>
                <a:cs typeface="Google Sans"/>
                <a:sym typeface="Google Sans"/>
              </a:rPr>
              <a:t>*</a:t>
            </a:r>
            <a:r>
              <a:rPr i="1" lang="en" sz="1900">
                <a:solidFill>
                  <a:schemeClr val="dk1"/>
                </a:solidFill>
                <a:latin typeface="Google Sans"/>
                <a:ea typeface="Google Sans"/>
                <a:cs typeface="Google Sans"/>
                <a:sym typeface="Google Sans"/>
              </a:rPr>
              <a:t>This right may be overridden in some cases.</a:t>
            </a:r>
            <a:endParaRPr i="1" sz="1900">
              <a:solidFill>
                <a:schemeClr val="dk1"/>
              </a:solidFill>
              <a:latin typeface="Google Sans"/>
              <a:ea typeface="Google Sans"/>
              <a:cs typeface="Google Sans"/>
              <a:sym typeface="Google Sans"/>
            </a:endParaRPr>
          </a:p>
          <a:p>
            <a:pPr indent="0" lvl="0" marL="0" rtl="0" algn="l">
              <a:lnSpc>
                <a:spcPct val="115000"/>
              </a:lnSpc>
              <a:spcBef>
                <a:spcPts val="1600"/>
              </a:spcBef>
              <a:spcAft>
                <a:spcPts val="0"/>
              </a:spcAft>
              <a:buNone/>
            </a:pPr>
            <a:r>
              <a:t/>
            </a:r>
            <a:endParaRPr sz="900">
              <a:solidFill>
                <a:schemeClr val="dk1"/>
              </a:solidFill>
              <a:latin typeface="Google Sans"/>
              <a:ea typeface="Google Sans"/>
              <a:cs typeface="Google Sans"/>
              <a:sym typeface="Google Sans"/>
            </a:endParaRPr>
          </a:p>
          <a:p>
            <a:pPr indent="0" lvl="0" marL="0" rtl="0" algn="l">
              <a:lnSpc>
                <a:spcPct val="115000"/>
              </a:lnSpc>
              <a:spcBef>
                <a:spcPts val="1600"/>
              </a:spcBef>
              <a:spcAft>
                <a:spcPts val="0"/>
              </a:spcAft>
              <a:buNone/>
            </a:pPr>
            <a:r>
              <a:rPr b="1" i="1" lang="en" sz="2100">
                <a:solidFill>
                  <a:schemeClr val="accent4"/>
                </a:solidFill>
                <a:latin typeface="Google Sans"/>
                <a:ea typeface="Google Sans"/>
                <a:cs typeface="Google Sans"/>
                <a:sym typeface="Google Sans"/>
              </a:rPr>
              <a:t>What should data collectors do?</a:t>
            </a:r>
            <a:endParaRPr b="1" i="1" sz="2100">
              <a:solidFill>
                <a:schemeClr val="accent4"/>
              </a:solidFill>
              <a:latin typeface="Google Sans"/>
              <a:ea typeface="Google Sans"/>
              <a:cs typeface="Google Sans"/>
              <a:sym typeface="Google Sans"/>
            </a:endParaRPr>
          </a:p>
          <a:p>
            <a:pPr indent="-342900" lvl="0" marL="457200" rtl="0" algn="l">
              <a:lnSpc>
                <a:spcPct val="115000"/>
              </a:lnSpc>
              <a:spcBef>
                <a:spcPts val="1600"/>
              </a:spcBef>
              <a:spcAft>
                <a:spcPts val="0"/>
              </a:spcAft>
              <a:buClr>
                <a:schemeClr val="dk1"/>
              </a:buClr>
              <a:buSzPts val="1800"/>
              <a:buFont typeface="Google Sans"/>
              <a:buChar char="●"/>
            </a:pPr>
            <a:r>
              <a:rPr lang="en">
                <a:solidFill>
                  <a:schemeClr val="dk1"/>
                </a:solidFill>
                <a:latin typeface="Google Sans"/>
                <a:ea typeface="Google Sans"/>
                <a:cs typeface="Google Sans"/>
                <a:sym typeface="Google Sans"/>
              </a:rPr>
              <a:t>Provide subjects with </a:t>
            </a:r>
            <a:r>
              <a:rPr b="1" lang="en">
                <a:solidFill>
                  <a:schemeClr val="dk1"/>
                </a:solidFill>
                <a:latin typeface="Google Sans"/>
                <a:ea typeface="Google Sans"/>
                <a:cs typeface="Google Sans"/>
                <a:sym typeface="Google Sans"/>
              </a:rPr>
              <a:t>clear information</a:t>
            </a:r>
            <a:r>
              <a:rPr lang="en">
                <a:solidFill>
                  <a:schemeClr val="dk1"/>
                </a:solidFill>
                <a:latin typeface="Google Sans"/>
                <a:ea typeface="Google Sans"/>
                <a:cs typeface="Google Sans"/>
                <a:sym typeface="Google Sans"/>
              </a:rPr>
              <a:t> and </a:t>
            </a:r>
            <a:r>
              <a:rPr b="1" lang="en">
                <a:solidFill>
                  <a:schemeClr val="dk1"/>
                </a:solidFill>
                <a:latin typeface="Google Sans"/>
                <a:ea typeface="Google Sans"/>
                <a:cs typeface="Google Sans"/>
                <a:sym typeface="Google Sans"/>
              </a:rPr>
              <a:t>practical </a:t>
            </a:r>
            <a:br>
              <a:rPr b="1" lang="en">
                <a:solidFill>
                  <a:schemeClr val="dk1"/>
                </a:solidFill>
                <a:latin typeface="Google Sans"/>
                <a:ea typeface="Google Sans"/>
                <a:cs typeface="Google Sans"/>
                <a:sym typeface="Google Sans"/>
              </a:rPr>
            </a:br>
            <a:r>
              <a:rPr b="1" lang="en">
                <a:solidFill>
                  <a:schemeClr val="dk1"/>
                </a:solidFill>
                <a:latin typeface="Google Sans"/>
                <a:ea typeface="Google Sans"/>
                <a:cs typeface="Google Sans"/>
                <a:sym typeface="Google Sans"/>
              </a:rPr>
              <a:t>ways</a:t>
            </a:r>
            <a:r>
              <a:rPr lang="en">
                <a:solidFill>
                  <a:schemeClr val="dk1"/>
                </a:solidFill>
                <a:latin typeface="Google Sans"/>
                <a:ea typeface="Google Sans"/>
                <a:cs typeface="Google Sans"/>
                <a:sym typeface="Google Sans"/>
              </a:rPr>
              <a:t> to make a request for data erasure</a:t>
            </a:r>
            <a:endParaRPr sz="1400">
              <a:solidFill>
                <a:schemeClr val="dk1"/>
              </a:solidFill>
              <a:latin typeface="Google Sans"/>
              <a:ea typeface="Google Sans"/>
              <a:cs typeface="Google Sans"/>
              <a:sym typeface="Google Sans"/>
            </a:endParaRPr>
          </a:p>
        </p:txBody>
      </p:sp>
      <p:sp>
        <p:nvSpPr>
          <p:cNvPr id="228" name="Google Shape;228;p40"/>
          <p:cNvSpPr txBox="1"/>
          <p:nvPr>
            <p:ph type="title"/>
          </p:nvPr>
        </p:nvSpPr>
        <p:spPr>
          <a:xfrm>
            <a:off x="344500" y="264375"/>
            <a:ext cx="7797000" cy="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Right to be Forgotten (</a:t>
            </a:r>
            <a:r>
              <a:rPr b="1" lang="en"/>
              <a:t>Erasure</a:t>
            </a:r>
            <a:r>
              <a:rPr lang="en"/>
              <a:t>)</a:t>
            </a:r>
            <a:endParaRPr/>
          </a:p>
        </p:txBody>
      </p:sp>
      <p:pic>
        <p:nvPicPr>
          <p:cNvPr id="229" name="Google Shape;229;p40"/>
          <p:cNvPicPr preferRelativeResize="0"/>
          <p:nvPr/>
        </p:nvPicPr>
        <p:blipFill>
          <a:blip r:embed="rId3">
            <a:alphaModFix/>
          </a:blip>
          <a:stretch>
            <a:fillRect/>
          </a:stretch>
        </p:blipFill>
        <p:spPr>
          <a:xfrm>
            <a:off x="7036525" y="945749"/>
            <a:ext cx="1384500" cy="247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idx="1" type="body"/>
          </p:nvPr>
        </p:nvSpPr>
        <p:spPr>
          <a:xfrm>
            <a:off x="344500" y="2571750"/>
            <a:ext cx="6918300" cy="19533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1000"/>
              </a:spcBef>
              <a:spcAft>
                <a:spcPts val="0"/>
              </a:spcAft>
              <a:buClr>
                <a:schemeClr val="dk1"/>
              </a:buClr>
              <a:buSzPts val="2100"/>
              <a:buFont typeface="Calibri"/>
              <a:buChar char="●"/>
            </a:pPr>
            <a:r>
              <a:rPr b="1" lang="en" sz="2100">
                <a:solidFill>
                  <a:schemeClr val="dk1"/>
                </a:solidFill>
                <a:latin typeface="Google Sans"/>
                <a:ea typeface="Google Sans"/>
                <a:cs typeface="Google Sans"/>
                <a:sym typeface="Google Sans"/>
              </a:rPr>
              <a:t>Notice</a:t>
            </a:r>
            <a:r>
              <a:rPr lang="en" sz="2100">
                <a:solidFill>
                  <a:schemeClr val="dk1"/>
                </a:solidFill>
                <a:highlight>
                  <a:srgbClr val="FFFFFF"/>
                </a:highlight>
                <a:latin typeface="Google Sans"/>
                <a:ea typeface="Google Sans"/>
                <a:cs typeface="Google Sans"/>
                <a:sym typeface="Google Sans"/>
              </a:rPr>
              <a:t> ensures that subjects are </a:t>
            </a:r>
            <a:r>
              <a:rPr b="1" i="1" lang="en" sz="2100">
                <a:solidFill>
                  <a:schemeClr val="dk1"/>
                </a:solidFill>
                <a:highlight>
                  <a:srgbClr val="FFFFFF"/>
                </a:highlight>
                <a:latin typeface="Google Sans"/>
                <a:ea typeface="Google Sans"/>
                <a:cs typeface="Google Sans"/>
                <a:sym typeface="Google Sans"/>
              </a:rPr>
              <a:t>aware</a:t>
            </a:r>
            <a:r>
              <a:rPr lang="en" sz="2100">
                <a:solidFill>
                  <a:schemeClr val="dk1"/>
                </a:solidFill>
                <a:highlight>
                  <a:srgbClr val="FFFFFF"/>
                </a:highlight>
                <a:latin typeface="Google Sans"/>
                <a:ea typeface="Google Sans"/>
                <a:cs typeface="Google Sans"/>
                <a:sym typeface="Google Sans"/>
              </a:rPr>
              <a:t> of the intended </a:t>
            </a:r>
            <a:r>
              <a:rPr lang="en" sz="2100">
                <a:solidFill>
                  <a:schemeClr val="dk1"/>
                </a:solidFill>
                <a:latin typeface="Google Sans"/>
                <a:ea typeface="Google Sans"/>
                <a:cs typeface="Google Sans"/>
                <a:sym typeface="Google Sans"/>
              </a:rPr>
              <a:t>data</a:t>
            </a:r>
            <a:r>
              <a:rPr lang="en" sz="2100">
                <a:solidFill>
                  <a:schemeClr val="dk1"/>
                </a:solidFill>
                <a:highlight>
                  <a:srgbClr val="FFFFFF"/>
                </a:highlight>
                <a:latin typeface="Google Sans"/>
                <a:ea typeface="Google Sans"/>
                <a:cs typeface="Google Sans"/>
                <a:sym typeface="Google Sans"/>
              </a:rPr>
              <a:t> practices</a:t>
            </a:r>
            <a:endParaRPr sz="2100">
              <a:solidFill>
                <a:schemeClr val="dk1"/>
              </a:solidFill>
              <a:highlight>
                <a:srgbClr val="FFFFFF"/>
              </a:highlight>
              <a:latin typeface="Google Sans"/>
              <a:ea typeface="Google Sans"/>
              <a:cs typeface="Google Sans"/>
              <a:sym typeface="Google Sans"/>
            </a:endParaRPr>
          </a:p>
          <a:p>
            <a:pPr indent="-361950" lvl="0" marL="457200" rtl="0" algn="l">
              <a:lnSpc>
                <a:spcPct val="115000"/>
              </a:lnSpc>
              <a:spcBef>
                <a:spcPts val="1000"/>
              </a:spcBef>
              <a:spcAft>
                <a:spcPts val="0"/>
              </a:spcAft>
              <a:buClr>
                <a:schemeClr val="dk1"/>
              </a:buClr>
              <a:buSzPts val="2100"/>
              <a:buFont typeface="Calibri"/>
              <a:buChar char="●"/>
            </a:pPr>
            <a:r>
              <a:rPr b="1" lang="en" sz="2100">
                <a:solidFill>
                  <a:schemeClr val="dk1"/>
                </a:solidFill>
                <a:latin typeface="Google Sans"/>
                <a:ea typeface="Google Sans"/>
                <a:cs typeface="Google Sans"/>
                <a:sym typeface="Google Sans"/>
              </a:rPr>
              <a:t>Consent</a:t>
            </a:r>
            <a:r>
              <a:rPr lang="en" sz="2100">
                <a:solidFill>
                  <a:schemeClr val="dk1"/>
                </a:solidFill>
                <a:highlight>
                  <a:srgbClr val="FFFFFF"/>
                </a:highlight>
                <a:latin typeface="Google Sans"/>
                <a:ea typeface="Google Sans"/>
                <a:cs typeface="Google Sans"/>
                <a:sym typeface="Google Sans"/>
              </a:rPr>
              <a:t> ensures that subjects are only </a:t>
            </a:r>
            <a:r>
              <a:rPr b="1" i="1" lang="en" sz="2100">
                <a:solidFill>
                  <a:schemeClr val="dk1"/>
                </a:solidFill>
                <a:highlight>
                  <a:srgbClr val="FFFFFF"/>
                </a:highlight>
                <a:latin typeface="Google Sans"/>
                <a:ea typeface="Google Sans"/>
                <a:cs typeface="Google Sans"/>
                <a:sym typeface="Google Sans"/>
              </a:rPr>
              <a:t>implicated</a:t>
            </a:r>
            <a:r>
              <a:rPr lang="en" sz="2100">
                <a:solidFill>
                  <a:schemeClr val="dk1"/>
                </a:solidFill>
                <a:highlight>
                  <a:srgbClr val="FFFFFF"/>
                </a:highlight>
                <a:latin typeface="Google Sans"/>
                <a:ea typeface="Google Sans"/>
                <a:cs typeface="Google Sans"/>
                <a:sym typeface="Google Sans"/>
              </a:rPr>
              <a:t> in those practices </a:t>
            </a:r>
            <a:r>
              <a:rPr b="1" i="1" lang="en" sz="2100">
                <a:solidFill>
                  <a:schemeClr val="dk1"/>
                </a:solidFill>
                <a:highlight>
                  <a:srgbClr val="FFFFFF"/>
                </a:highlight>
                <a:latin typeface="Google Sans"/>
                <a:ea typeface="Google Sans"/>
                <a:cs typeface="Google Sans"/>
                <a:sym typeface="Google Sans"/>
              </a:rPr>
              <a:t>if they want to be</a:t>
            </a:r>
            <a:r>
              <a:rPr lang="en" sz="2100">
                <a:solidFill>
                  <a:schemeClr val="dk1"/>
                </a:solidFill>
                <a:highlight>
                  <a:srgbClr val="FFFFFF"/>
                </a:highlight>
                <a:latin typeface="Google Sans"/>
                <a:ea typeface="Google Sans"/>
                <a:cs typeface="Google Sans"/>
                <a:sym typeface="Google Sans"/>
              </a:rPr>
              <a:t>. </a:t>
            </a:r>
            <a:endParaRPr sz="2100">
              <a:solidFill>
                <a:schemeClr val="dk1"/>
              </a:solidFill>
              <a:highlight>
                <a:srgbClr val="FFFFFF"/>
              </a:highlight>
              <a:latin typeface="Google Sans"/>
              <a:ea typeface="Google Sans"/>
              <a:cs typeface="Google Sans"/>
              <a:sym typeface="Google Sans"/>
            </a:endParaRPr>
          </a:p>
          <a:p>
            <a:pPr indent="0" lvl="0" marL="457200" rtl="0" algn="l">
              <a:spcBef>
                <a:spcPts val="0"/>
              </a:spcBef>
              <a:spcAft>
                <a:spcPts val="0"/>
              </a:spcAft>
              <a:buNone/>
            </a:pPr>
            <a:r>
              <a:t/>
            </a:r>
            <a:endParaRPr sz="2100">
              <a:solidFill>
                <a:schemeClr val="dk1"/>
              </a:solidFill>
              <a:highlight>
                <a:srgbClr val="FFFFFF"/>
              </a:highlight>
              <a:latin typeface="Google Sans"/>
              <a:ea typeface="Google Sans"/>
              <a:cs typeface="Google Sans"/>
              <a:sym typeface="Google Sans"/>
            </a:endParaRPr>
          </a:p>
          <a:p>
            <a:pPr indent="0" lvl="0" marL="0" rtl="0" algn="l">
              <a:lnSpc>
                <a:spcPct val="115000"/>
              </a:lnSpc>
              <a:spcBef>
                <a:spcPts val="1000"/>
              </a:spcBef>
              <a:spcAft>
                <a:spcPts val="0"/>
              </a:spcAft>
              <a:buNone/>
            </a:pPr>
            <a:r>
              <a:t/>
            </a:r>
            <a:endParaRPr sz="2100">
              <a:solidFill>
                <a:schemeClr val="dk1"/>
              </a:solidFill>
            </a:endParaRPr>
          </a:p>
        </p:txBody>
      </p:sp>
      <p:sp>
        <p:nvSpPr>
          <p:cNvPr id="235" name="Google Shape;235;p41"/>
          <p:cNvSpPr/>
          <p:nvPr/>
        </p:nvSpPr>
        <p:spPr>
          <a:xfrm>
            <a:off x="1994250" y="1258313"/>
            <a:ext cx="5155500" cy="8580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Google Sans"/>
                <a:ea typeface="Google Sans"/>
                <a:cs typeface="Google Sans"/>
                <a:sym typeface="Google Sans"/>
              </a:rPr>
              <a:t>Aim:</a:t>
            </a:r>
            <a:r>
              <a:rPr lang="en" sz="1600">
                <a:solidFill>
                  <a:srgbClr val="FFFFFF"/>
                </a:solidFill>
                <a:latin typeface="Google Sans"/>
                <a:ea typeface="Google Sans"/>
                <a:cs typeface="Google Sans"/>
                <a:sym typeface="Google Sans"/>
              </a:rPr>
              <a:t> </a:t>
            </a:r>
            <a:r>
              <a:rPr lang="en" sz="1600">
                <a:solidFill>
                  <a:srgbClr val="FFFFFF"/>
                </a:solidFill>
                <a:latin typeface="Google Sans"/>
                <a:ea typeface="Google Sans"/>
                <a:cs typeface="Google Sans"/>
                <a:sym typeface="Google Sans"/>
              </a:rPr>
              <a:t>Prepare </a:t>
            </a:r>
            <a:r>
              <a:rPr b="1" i="1" lang="en" sz="1600">
                <a:solidFill>
                  <a:srgbClr val="FFFFFF"/>
                </a:solidFill>
                <a:latin typeface="Google Sans"/>
                <a:ea typeface="Google Sans"/>
                <a:cs typeface="Google Sans"/>
                <a:sym typeface="Google Sans"/>
              </a:rPr>
              <a:t>clear notice</a:t>
            </a:r>
            <a:r>
              <a:rPr lang="en" sz="1600">
                <a:solidFill>
                  <a:srgbClr val="FFFFFF"/>
                </a:solidFill>
                <a:latin typeface="Google Sans"/>
                <a:ea typeface="Google Sans"/>
                <a:cs typeface="Google Sans"/>
                <a:sym typeface="Google Sans"/>
              </a:rPr>
              <a:t> and </a:t>
            </a:r>
            <a:r>
              <a:rPr b="1" i="1" lang="en" sz="1600">
                <a:solidFill>
                  <a:srgbClr val="FFFFFF"/>
                </a:solidFill>
                <a:latin typeface="Google Sans"/>
                <a:ea typeface="Google Sans"/>
                <a:cs typeface="Google Sans"/>
                <a:sym typeface="Google Sans"/>
              </a:rPr>
              <a:t>consent</a:t>
            </a:r>
            <a:r>
              <a:rPr lang="en" sz="1600">
                <a:solidFill>
                  <a:srgbClr val="FFFFFF"/>
                </a:solidFill>
                <a:latin typeface="Google Sans"/>
                <a:ea typeface="Google Sans"/>
                <a:cs typeface="Google Sans"/>
                <a:sym typeface="Google Sans"/>
              </a:rPr>
              <a:t> communication to data subjects</a:t>
            </a:r>
            <a:endParaRPr sz="1600">
              <a:solidFill>
                <a:srgbClr val="FFFFFF"/>
              </a:solidFill>
              <a:latin typeface="Google Sans"/>
              <a:ea typeface="Google Sans"/>
              <a:cs typeface="Google Sans"/>
              <a:sym typeface="Google Sans"/>
            </a:endParaRPr>
          </a:p>
        </p:txBody>
      </p:sp>
      <p:sp>
        <p:nvSpPr>
          <p:cNvPr id="236" name="Google Shape;236;p41"/>
          <p:cNvSpPr txBox="1"/>
          <p:nvPr>
            <p:ph type="title"/>
          </p:nvPr>
        </p:nvSpPr>
        <p:spPr>
          <a:xfrm>
            <a:off x="344500" y="264375"/>
            <a:ext cx="7797000" cy="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3</a:t>
            </a:r>
            <a:r>
              <a:rPr b="1" lang="en"/>
              <a:t>.  Notice </a:t>
            </a:r>
            <a:r>
              <a:rPr b="1" lang="en"/>
              <a:t>and</a:t>
            </a:r>
            <a:r>
              <a:rPr b="1" lang="en"/>
              <a:t> Consent</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TinyMLx">
  <a:themeElements>
    <a:clrScheme name="Google Colours">
      <a:dk1>
        <a:srgbClr val="3C4043"/>
      </a:dk1>
      <a:lt1>
        <a:srgbClr val="5F6368"/>
      </a:lt1>
      <a:dk2>
        <a:srgbClr val="BDC1C6"/>
      </a:dk2>
      <a:lt2>
        <a:srgbClr val="F8F9FA"/>
      </a:lt2>
      <a:accent1>
        <a:srgbClr val="4285F4"/>
      </a:accent1>
      <a:accent2>
        <a:srgbClr val="EA4335"/>
      </a:accent2>
      <a:accent3>
        <a:srgbClr val="FBBC05"/>
      </a:accent3>
      <a:accent4>
        <a:srgbClr val="34A853"/>
      </a:accent4>
      <a:accent5>
        <a:srgbClr val="185ABC"/>
      </a:accent5>
      <a:accent6>
        <a:srgbClr val="B31412"/>
      </a:accent6>
      <a:hlink>
        <a:srgbClr val="1A73E8"/>
      </a:hlink>
      <a:folHlink>
        <a:srgbClr val="7B1F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