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-3091" y="-9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7D21-A98A-4922-94D3-DE5E3F099A9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E487-16A5-4901-9574-132DB74491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03bb71c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03bb71c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03bb71c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903bb71c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903bb71ce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903bb71ce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903bb71c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903bb71ce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37" y="5748400"/>
            <a:ext cx="9034325" cy="31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-5400000">
            <a:off x="4926963" y="1695939"/>
            <a:ext cx="542050" cy="1608475"/>
          </a:xfrm>
          <a:prstGeom prst="flowChartMagneticDisk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738050" y="1966925"/>
            <a:ext cx="2255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4738050" y="3033425"/>
            <a:ext cx="2255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 rot="3600203">
            <a:off x="-157415" y="1363664"/>
            <a:ext cx="2447651" cy="2447651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3599875">
            <a:off x="-203163" y="1610086"/>
            <a:ext cx="1989475" cy="1989475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3599918">
            <a:off x="-393985" y="1748657"/>
            <a:ext cx="1712329" cy="1712329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20150" y="3654125"/>
            <a:ext cx="207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Diaphragm</a:t>
            </a:r>
            <a:endParaRPr sz="2400"/>
          </a:p>
        </p:txBody>
      </p:sp>
      <p:sp>
        <p:nvSpPr>
          <p:cNvPr id="62" name="Google Shape;62;p13"/>
          <p:cNvSpPr txBox="1"/>
          <p:nvPr/>
        </p:nvSpPr>
        <p:spPr>
          <a:xfrm>
            <a:off x="6671825" y="2166425"/>
            <a:ext cx="20736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Electrical signal</a:t>
            </a:r>
            <a:endParaRPr sz="2400"/>
          </a:p>
        </p:txBody>
      </p:sp>
      <p:sp>
        <p:nvSpPr>
          <p:cNvPr id="63" name="Google Shape;63;p13"/>
          <p:cNvSpPr/>
          <p:nvPr/>
        </p:nvSpPr>
        <p:spPr>
          <a:xfrm rot="-5400000">
            <a:off x="3715238" y="1695937"/>
            <a:ext cx="1066500" cy="1608475"/>
          </a:xfrm>
          <a:prstGeom prst="flowChartMagneticDisk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rot="5400000">
            <a:off x="2203000" y="2132975"/>
            <a:ext cx="2307900" cy="734400"/>
          </a:xfrm>
          <a:prstGeom prst="trapezoid">
            <a:avLst>
              <a:gd name="adj" fmla="val 85709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9076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13"/>
          <p:cNvSpPr/>
          <p:nvPr/>
        </p:nvSpPr>
        <p:spPr>
          <a:xfrm>
            <a:off x="40600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Google Shape;67;p13"/>
          <p:cNvSpPr/>
          <p:nvPr/>
        </p:nvSpPr>
        <p:spPr>
          <a:xfrm>
            <a:off x="42124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13"/>
          <p:cNvSpPr/>
          <p:nvPr/>
        </p:nvSpPr>
        <p:spPr>
          <a:xfrm>
            <a:off x="43648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45172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Google Shape;70;p13"/>
          <p:cNvSpPr/>
          <p:nvPr/>
        </p:nvSpPr>
        <p:spPr>
          <a:xfrm>
            <a:off x="4669625" y="1982650"/>
            <a:ext cx="256050" cy="1075250"/>
          </a:xfrm>
          <a:custGeom>
            <a:avLst/>
            <a:gdLst/>
            <a:ahLst/>
            <a:cxnLst/>
            <a:rect l="l" t="t" r="r" b="b"/>
            <a:pathLst>
              <a:path w="10242" h="43010" extrusionOk="0">
                <a:moveTo>
                  <a:pt x="0" y="0"/>
                </a:moveTo>
                <a:cubicBezTo>
                  <a:pt x="1515" y="2273"/>
                  <a:pt x="7518" y="8568"/>
                  <a:pt x="9091" y="13638"/>
                </a:cubicBezTo>
                <a:cubicBezTo>
                  <a:pt x="10665" y="18708"/>
                  <a:pt x="10432" y="25527"/>
                  <a:pt x="9441" y="30422"/>
                </a:cubicBezTo>
                <a:cubicBezTo>
                  <a:pt x="8450" y="35317"/>
                  <a:pt x="4196" y="40912"/>
                  <a:pt x="3147" y="4301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 txBox="1"/>
          <p:nvPr/>
        </p:nvSpPr>
        <p:spPr>
          <a:xfrm>
            <a:off x="3587000" y="1519350"/>
            <a:ext cx="1323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Coil</a:t>
            </a:r>
            <a:endParaRPr sz="2400"/>
          </a:p>
        </p:txBody>
      </p:sp>
      <p:sp>
        <p:nvSpPr>
          <p:cNvPr id="72" name="Google Shape;72;p13"/>
          <p:cNvSpPr txBox="1"/>
          <p:nvPr/>
        </p:nvSpPr>
        <p:spPr>
          <a:xfrm>
            <a:off x="4620875" y="3222425"/>
            <a:ext cx="15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Magnet</a:t>
            </a:r>
            <a:endParaRPr sz="2400"/>
          </a:p>
        </p:txBody>
      </p:sp>
      <p:cxnSp>
        <p:nvCxnSpPr>
          <p:cNvPr id="73" name="Google Shape;73;p13"/>
          <p:cNvCxnSpPr>
            <a:stCxn id="72" idx="0"/>
          </p:cNvCxnSpPr>
          <p:nvPr/>
        </p:nvCxnSpPr>
        <p:spPr>
          <a:xfrm rot="10800000" flipH="1">
            <a:off x="5387675" y="2638325"/>
            <a:ext cx="137100" cy="584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11974625" y="1418000"/>
            <a:ext cx="406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endCxn id="76" idx="2"/>
          </p:cNvCxnSpPr>
          <p:nvPr/>
        </p:nvCxnSpPr>
        <p:spPr>
          <a:xfrm>
            <a:off x="12526675" y="3070325"/>
            <a:ext cx="705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3"/>
          <p:cNvSpPr/>
          <p:nvPr/>
        </p:nvSpPr>
        <p:spPr>
          <a:xfrm rot="3600203">
            <a:off x="9046860" y="1363664"/>
            <a:ext cx="2447651" cy="2447651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3599875">
            <a:off x="9001112" y="1610086"/>
            <a:ext cx="1989475" cy="1989475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3599918">
            <a:off x="8810290" y="1748657"/>
            <a:ext cx="1712329" cy="1712329"/>
          </a:xfrm>
          <a:prstGeom prst="blockArc">
            <a:avLst>
              <a:gd name="adj1" fmla="val 14174025"/>
              <a:gd name="adj2" fmla="val 74"/>
              <a:gd name="adj3" fmla="val 28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2730825" y="3614888"/>
            <a:ext cx="207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Battery</a:t>
            </a:r>
            <a:endParaRPr sz="2400"/>
          </a:p>
        </p:txBody>
      </p:sp>
      <p:sp>
        <p:nvSpPr>
          <p:cNvPr id="81" name="Google Shape;81;p13"/>
          <p:cNvSpPr txBox="1"/>
          <p:nvPr/>
        </p:nvSpPr>
        <p:spPr>
          <a:xfrm>
            <a:off x="15370825" y="1710725"/>
            <a:ext cx="20736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Electrical signal</a:t>
            </a:r>
            <a:endParaRPr sz="2400"/>
          </a:p>
        </p:txBody>
      </p:sp>
      <p:sp>
        <p:nvSpPr>
          <p:cNvPr id="82" name="Google Shape;82;p13"/>
          <p:cNvSpPr/>
          <p:nvPr/>
        </p:nvSpPr>
        <p:spPr>
          <a:xfrm rot="5400000">
            <a:off x="11436475" y="2468225"/>
            <a:ext cx="1619100" cy="104100"/>
          </a:xfrm>
          <a:prstGeom prst="trapezoid">
            <a:avLst>
              <a:gd name="adj" fmla="val 0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1387638" y="3329825"/>
            <a:ext cx="18114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Diaphragm and Capacitor</a:t>
            </a:r>
            <a:endParaRPr sz="2400"/>
          </a:p>
        </p:txBody>
      </p:sp>
      <p:sp>
        <p:nvSpPr>
          <p:cNvPr id="84" name="Google Shape;84;p13"/>
          <p:cNvSpPr txBox="1"/>
          <p:nvPr/>
        </p:nvSpPr>
        <p:spPr>
          <a:xfrm>
            <a:off x="14407225" y="2388975"/>
            <a:ext cx="15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Resistor</a:t>
            </a:r>
            <a:endParaRPr sz="2400"/>
          </a:p>
        </p:txBody>
      </p:sp>
      <p:sp>
        <p:nvSpPr>
          <p:cNvPr id="85" name="Google Shape;85;p13"/>
          <p:cNvSpPr/>
          <p:nvPr/>
        </p:nvSpPr>
        <p:spPr>
          <a:xfrm rot="5400000">
            <a:off x="11665075" y="2468225"/>
            <a:ext cx="1619100" cy="104100"/>
          </a:xfrm>
          <a:prstGeom prst="trapezoid">
            <a:avLst>
              <a:gd name="adj" fmla="val 0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5400000">
            <a:off x="12811825" y="3018275"/>
            <a:ext cx="944400" cy="104100"/>
          </a:xfrm>
          <a:prstGeom prst="trapezoid">
            <a:avLst>
              <a:gd name="adj" fmla="val 0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13194475" y="3018275"/>
            <a:ext cx="612300" cy="104100"/>
          </a:xfrm>
          <a:prstGeom prst="trapezoid">
            <a:avLst>
              <a:gd name="adj" fmla="val 0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11974625" y="1418000"/>
            <a:ext cx="0" cy="36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11974625" y="1782500"/>
            <a:ext cx="222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14268200" y="1418000"/>
            <a:ext cx="0" cy="25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14265000" y="1672400"/>
            <a:ext cx="122400" cy="122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 flipH="1">
            <a:off x="14154500" y="1772963"/>
            <a:ext cx="227400" cy="227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/>
          <p:nvPr/>
        </p:nvCxnSpPr>
        <p:spPr>
          <a:xfrm>
            <a:off x="14154500" y="2000363"/>
            <a:ext cx="227400" cy="227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 flipH="1">
            <a:off x="14154500" y="2227775"/>
            <a:ext cx="227400" cy="227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/>
          <p:nvPr/>
        </p:nvCxnSpPr>
        <p:spPr>
          <a:xfrm>
            <a:off x="14154500" y="2446588"/>
            <a:ext cx="227400" cy="227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14260400" y="2682575"/>
            <a:ext cx="122400" cy="122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14268200" y="2803175"/>
            <a:ext cx="0" cy="25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86" idx="0"/>
          </p:cNvCxnSpPr>
          <p:nvPr/>
        </p:nvCxnSpPr>
        <p:spPr>
          <a:xfrm>
            <a:off x="13552675" y="3070325"/>
            <a:ext cx="2493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3"/>
          <p:cNvSpPr/>
          <p:nvPr/>
        </p:nvSpPr>
        <p:spPr>
          <a:xfrm>
            <a:off x="14216150" y="1362725"/>
            <a:ext cx="104100" cy="10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4216150" y="3019250"/>
            <a:ext cx="104100" cy="10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862750" y="211625"/>
            <a:ext cx="43458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Microphone</a:t>
            </a:r>
            <a:endParaRPr sz="3000"/>
          </a:p>
        </p:txBody>
      </p:sp>
      <p:sp>
        <p:nvSpPr>
          <p:cNvPr id="101" name="Google Shape;101;p13"/>
          <p:cNvSpPr txBox="1"/>
          <p:nvPr/>
        </p:nvSpPr>
        <p:spPr>
          <a:xfrm>
            <a:off x="11111125" y="211625"/>
            <a:ext cx="43458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Condenser Microphone</a:t>
            </a:r>
            <a:endParaRPr sz="3000"/>
          </a:p>
        </p:txBody>
      </p:sp>
      <p:sp>
        <p:nvSpPr>
          <p:cNvPr id="102" name="Google Shape;102;p13"/>
          <p:cNvSpPr txBox="1"/>
          <p:nvPr/>
        </p:nvSpPr>
        <p:spPr>
          <a:xfrm>
            <a:off x="3724150" y="7045950"/>
            <a:ext cx="8958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V</a:t>
            </a:r>
            <a:endParaRPr sz="3000"/>
          </a:p>
        </p:txBody>
      </p:sp>
      <p:sp>
        <p:nvSpPr>
          <p:cNvPr id="103" name="Google Shape;103;p13"/>
          <p:cNvSpPr txBox="1"/>
          <p:nvPr/>
        </p:nvSpPr>
        <p:spPr>
          <a:xfrm>
            <a:off x="3928250" y="6101850"/>
            <a:ext cx="4884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  <p:sp>
        <p:nvSpPr>
          <p:cNvPr id="104" name="Google Shape;104;p13"/>
          <p:cNvSpPr txBox="1"/>
          <p:nvPr/>
        </p:nvSpPr>
        <p:spPr>
          <a:xfrm>
            <a:off x="3928250" y="7990050"/>
            <a:ext cx="4884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</a:t>
            </a:r>
            <a:endParaRPr sz="3000"/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4416650" y="5748400"/>
            <a:ext cx="0" cy="104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4416650" y="7902600"/>
            <a:ext cx="0" cy="104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6526938" y="5143500"/>
            <a:ext cx="5234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“hello”</a:t>
            </a:r>
            <a:endParaRPr sz="3000"/>
          </a:p>
        </p:txBody>
      </p:sp>
      <p:sp>
        <p:nvSpPr>
          <p:cNvPr id="108" name="Footer Placeholder 10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4"/>
          <p:cNvCxnSpPr/>
          <p:nvPr/>
        </p:nvCxnSpPr>
        <p:spPr>
          <a:xfrm>
            <a:off x="2369275" y="2220425"/>
            <a:ext cx="0" cy="424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4"/>
          <p:cNvCxnSpPr/>
          <p:nvPr/>
        </p:nvCxnSpPr>
        <p:spPr>
          <a:xfrm rot="10800000">
            <a:off x="2165600" y="4344725"/>
            <a:ext cx="495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4" name="Google Shape;114;p14"/>
          <p:cNvSpPr/>
          <p:nvPr/>
        </p:nvSpPr>
        <p:spPr>
          <a:xfrm>
            <a:off x="2421725" y="2709975"/>
            <a:ext cx="1743864" cy="1660950"/>
          </a:xfrm>
          <a:custGeom>
            <a:avLst/>
            <a:gdLst/>
            <a:ahLst/>
            <a:cxnLst/>
            <a:rect l="l" t="t" r="r" b="b"/>
            <a:pathLst>
              <a:path w="48954" h="66438" extrusionOk="0">
                <a:moveTo>
                  <a:pt x="0" y="66438"/>
                </a:moveTo>
                <a:cubicBezTo>
                  <a:pt x="4313" y="55365"/>
                  <a:pt x="17717" y="0"/>
                  <a:pt x="25876" y="0"/>
                </a:cubicBezTo>
                <a:cubicBezTo>
                  <a:pt x="34035" y="0"/>
                  <a:pt x="45108" y="55365"/>
                  <a:pt x="48954" y="66438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14"/>
          <p:cNvSpPr/>
          <p:nvPr/>
        </p:nvSpPr>
        <p:spPr>
          <a:xfrm rot="10800000" flipH="1">
            <a:off x="4134412" y="4313025"/>
            <a:ext cx="1743864" cy="1660950"/>
          </a:xfrm>
          <a:custGeom>
            <a:avLst/>
            <a:gdLst/>
            <a:ahLst/>
            <a:cxnLst/>
            <a:rect l="l" t="t" r="r" b="b"/>
            <a:pathLst>
              <a:path w="48954" h="66438" extrusionOk="0">
                <a:moveTo>
                  <a:pt x="0" y="66438"/>
                </a:moveTo>
                <a:cubicBezTo>
                  <a:pt x="4313" y="55365"/>
                  <a:pt x="17717" y="0"/>
                  <a:pt x="25876" y="0"/>
                </a:cubicBezTo>
                <a:cubicBezTo>
                  <a:pt x="34035" y="0"/>
                  <a:pt x="45108" y="55365"/>
                  <a:pt x="48954" y="66438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14"/>
          <p:cNvSpPr/>
          <p:nvPr/>
        </p:nvSpPr>
        <p:spPr>
          <a:xfrm>
            <a:off x="2369275" y="4268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2521675" y="3887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2674075" y="35697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2826475" y="32062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978875" y="29233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3131275" y="2714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3283675" y="26403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436075" y="2744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3588475" y="29995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3740875" y="3354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893275" y="3752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045675" y="41750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4198075" y="4514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350475" y="48782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502875" y="5259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655275" y="5524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4807675" y="57751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60075" y="587762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112475" y="58189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264875" y="558592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417275" y="5259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5569675" y="4878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722075" y="4421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4"/>
          <p:cNvCxnSpPr>
            <a:stCxn id="117" idx="4"/>
          </p:cNvCxnSpPr>
          <p:nvPr/>
        </p:nvCxnSpPr>
        <p:spPr>
          <a:xfrm>
            <a:off x="2597725" y="4039775"/>
            <a:ext cx="0" cy="31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4"/>
          <p:cNvCxnSpPr>
            <a:stCxn id="118" idx="4"/>
          </p:cNvCxnSpPr>
          <p:nvPr/>
        </p:nvCxnSpPr>
        <p:spPr>
          <a:xfrm>
            <a:off x="2750125" y="3721875"/>
            <a:ext cx="0" cy="631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stCxn id="119" idx="4"/>
          </p:cNvCxnSpPr>
          <p:nvPr/>
        </p:nvCxnSpPr>
        <p:spPr>
          <a:xfrm>
            <a:off x="2902525" y="3358350"/>
            <a:ext cx="0" cy="99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4"/>
          <p:cNvCxnSpPr>
            <a:stCxn id="120" idx="4"/>
          </p:cNvCxnSpPr>
          <p:nvPr/>
        </p:nvCxnSpPr>
        <p:spPr>
          <a:xfrm>
            <a:off x="3054925" y="3075400"/>
            <a:ext cx="0" cy="1278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4"/>
          <p:cNvCxnSpPr>
            <a:stCxn id="121" idx="4"/>
          </p:cNvCxnSpPr>
          <p:nvPr/>
        </p:nvCxnSpPr>
        <p:spPr>
          <a:xfrm>
            <a:off x="3207325" y="2866175"/>
            <a:ext cx="0" cy="148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4"/>
          <p:cNvCxnSpPr>
            <a:stCxn id="122" idx="4"/>
          </p:cNvCxnSpPr>
          <p:nvPr/>
        </p:nvCxnSpPr>
        <p:spPr>
          <a:xfrm>
            <a:off x="3359725" y="2792450"/>
            <a:ext cx="0" cy="156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>
            <a:stCxn id="123" idx="4"/>
          </p:cNvCxnSpPr>
          <p:nvPr/>
        </p:nvCxnSpPr>
        <p:spPr>
          <a:xfrm>
            <a:off x="3512125" y="2896775"/>
            <a:ext cx="0" cy="145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4"/>
          <p:cNvCxnSpPr>
            <a:stCxn id="124" idx="4"/>
          </p:cNvCxnSpPr>
          <p:nvPr/>
        </p:nvCxnSpPr>
        <p:spPr>
          <a:xfrm>
            <a:off x="3664525" y="3151600"/>
            <a:ext cx="0" cy="120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4"/>
          <p:cNvCxnSpPr>
            <a:stCxn id="125" idx="4"/>
          </p:cNvCxnSpPr>
          <p:nvPr/>
        </p:nvCxnSpPr>
        <p:spPr>
          <a:xfrm>
            <a:off x="3816925" y="3506375"/>
            <a:ext cx="0" cy="84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/>
          <p:cNvCxnSpPr>
            <a:stCxn id="126" idx="4"/>
          </p:cNvCxnSpPr>
          <p:nvPr/>
        </p:nvCxnSpPr>
        <p:spPr>
          <a:xfrm>
            <a:off x="3969325" y="3904850"/>
            <a:ext cx="0" cy="44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/>
          <p:cNvCxnSpPr>
            <a:endCxn id="128" idx="0"/>
          </p:cNvCxnSpPr>
          <p:nvPr/>
        </p:nvCxnSpPr>
        <p:spPr>
          <a:xfrm>
            <a:off x="4274125" y="4340150"/>
            <a:ext cx="0" cy="17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>
            <a:endCxn id="129" idx="0"/>
          </p:cNvCxnSpPr>
          <p:nvPr/>
        </p:nvCxnSpPr>
        <p:spPr>
          <a:xfrm>
            <a:off x="4426525" y="4344550"/>
            <a:ext cx="0" cy="533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>
            <a:endCxn id="130" idx="0"/>
          </p:cNvCxnSpPr>
          <p:nvPr/>
        </p:nvCxnSpPr>
        <p:spPr>
          <a:xfrm>
            <a:off x="4578925" y="4344575"/>
            <a:ext cx="0" cy="91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4"/>
          <p:cNvCxnSpPr>
            <a:endCxn id="131" idx="0"/>
          </p:cNvCxnSpPr>
          <p:nvPr/>
        </p:nvCxnSpPr>
        <p:spPr>
          <a:xfrm>
            <a:off x="4731325" y="4344550"/>
            <a:ext cx="0" cy="118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4"/>
          <p:cNvCxnSpPr>
            <a:endCxn id="132" idx="0"/>
          </p:cNvCxnSpPr>
          <p:nvPr/>
        </p:nvCxnSpPr>
        <p:spPr>
          <a:xfrm>
            <a:off x="4883725" y="4344475"/>
            <a:ext cx="0" cy="143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4"/>
          <p:cNvCxnSpPr>
            <a:endCxn id="133" idx="0"/>
          </p:cNvCxnSpPr>
          <p:nvPr/>
        </p:nvCxnSpPr>
        <p:spPr>
          <a:xfrm>
            <a:off x="5036125" y="4344625"/>
            <a:ext cx="0" cy="153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4"/>
          <p:cNvCxnSpPr>
            <a:endCxn id="134" idx="0"/>
          </p:cNvCxnSpPr>
          <p:nvPr/>
        </p:nvCxnSpPr>
        <p:spPr>
          <a:xfrm>
            <a:off x="5188525" y="4344700"/>
            <a:ext cx="0" cy="147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4"/>
          <p:cNvCxnSpPr>
            <a:endCxn id="135" idx="0"/>
          </p:cNvCxnSpPr>
          <p:nvPr/>
        </p:nvCxnSpPr>
        <p:spPr>
          <a:xfrm>
            <a:off x="5340925" y="4344525"/>
            <a:ext cx="0" cy="124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4"/>
          <p:cNvCxnSpPr>
            <a:endCxn id="136" idx="0"/>
          </p:cNvCxnSpPr>
          <p:nvPr/>
        </p:nvCxnSpPr>
        <p:spPr>
          <a:xfrm>
            <a:off x="5493325" y="4344575"/>
            <a:ext cx="0" cy="91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4"/>
          <p:cNvCxnSpPr>
            <a:endCxn id="137" idx="0"/>
          </p:cNvCxnSpPr>
          <p:nvPr/>
        </p:nvCxnSpPr>
        <p:spPr>
          <a:xfrm>
            <a:off x="5645725" y="4344575"/>
            <a:ext cx="0" cy="533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4"/>
          <p:cNvCxnSpPr>
            <a:endCxn id="138" idx="0"/>
          </p:cNvCxnSpPr>
          <p:nvPr/>
        </p:nvCxnSpPr>
        <p:spPr>
          <a:xfrm>
            <a:off x="5798125" y="4344575"/>
            <a:ext cx="0" cy="7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4"/>
          <p:cNvSpPr txBox="1"/>
          <p:nvPr/>
        </p:nvSpPr>
        <p:spPr>
          <a:xfrm>
            <a:off x="1922425" y="6856875"/>
            <a:ext cx="77514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Sampling period (T): 62.5 μs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Sampling rate (f</a:t>
            </a:r>
            <a:r>
              <a:rPr lang="en" sz="3000" baseline="-25000"/>
              <a:t>s</a:t>
            </a:r>
            <a:r>
              <a:rPr lang="en" sz="3000"/>
              <a:t>): 1/</a:t>
            </a:r>
            <a:r>
              <a:rPr lang="en" sz="3000">
                <a:solidFill>
                  <a:schemeClr val="dk1"/>
                </a:solidFill>
              </a:rPr>
              <a:t>62.5 μs = 16 kHz</a:t>
            </a:r>
            <a:endParaRPr sz="3000"/>
          </a:p>
        </p:txBody>
      </p:sp>
      <p:sp>
        <p:nvSpPr>
          <p:cNvPr id="161" name="Google Shape;161;p14"/>
          <p:cNvSpPr txBox="1"/>
          <p:nvPr/>
        </p:nvSpPr>
        <p:spPr>
          <a:xfrm>
            <a:off x="6255325" y="4370925"/>
            <a:ext cx="9597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162" name="Google Shape;162;p14"/>
          <p:cNvSpPr txBox="1"/>
          <p:nvPr/>
        </p:nvSpPr>
        <p:spPr>
          <a:xfrm rot="-5400000">
            <a:off x="1292475" y="2612975"/>
            <a:ext cx="1416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voltage</a:t>
            </a:r>
            <a:endParaRPr sz="2400"/>
          </a:p>
        </p:txBody>
      </p:sp>
      <p:cxnSp>
        <p:nvCxnSpPr>
          <p:cNvPr id="163" name="Google Shape;163;p14"/>
          <p:cNvCxnSpPr/>
          <p:nvPr/>
        </p:nvCxnSpPr>
        <p:spPr>
          <a:xfrm>
            <a:off x="2894575" y="4789625"/>
            <a:ext cx="162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/>
          <p:nvPr/>
        </p:nvCxnSpPr>
        <p:spPr>
          <a:xfrm>
            <a:off x="2902525" y="4348950"/>
            <a:ext cx="0" cy="4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3054925" y="4348950"/>
            <a:ext cx="0" cy="4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6" name="Google Shape;166;p14"/>
          <p:cNvSpPr txBox="1"/>
          <p:nvPr/>
        </p:nvSpPr>
        <p:spPr>
          <a:xfrm>
            <a:off x="2689975" y="4795425"/>
            <a:ext cx="593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endParaRPr sz="2400"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623400" y="-5732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Rate</a:t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476" y="6317176"/>
            <a:ext cx="3559223" cy="355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425" y="1319312"/>
            <a:ext cx="2383313" cy="476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/>
        </p:nvSpPr>
        <p:spPr>
          <a:xfrm>
            <a:off x="13752475" y="1556450"/>
            <a:ext cx="34569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collection: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r>
              <a:rPr lang="en" sz="3000" baseline="-25000"/>
              <a:t>s</a:t>
            </a:r>
            <a:r>
              <a:rPr lang="en" sz="3000"/>
              <a:t> = 44.1 kHz</a:t>
            </a:r>
            <a:endParaRPr sz="3000"/>
          </a:p>
        </p:txBody>
      </p:sp>
      <p:sp>
        <p:nvSpPr>
          <p:cNvPr id="171" name="Google Shape;171;p14"/>
          <p:cNvSpPr txBox="1"/>
          <p:nvPr/>
        </p:nvSpPr>
        <p:spPr>
          <a:xfrm>
            <a:off x="13752475" y="6929713"/>
            <a:ext cx="34569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Inference: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</a:t>
            </a:r>
            <a:r>
              <a:rPr lang="en" sz="3000" baseline="-25000">
                <a:solidFill>
                  <a:schemeClr val="dk1"/>
                </a:solidFill>
              </a:rPr>
              <a:t>s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/>
              <a:t>= 16 kHz</a:t>
            </a:r>
            <a:endParaRPr sz="3000"/>
          </a:p>
        </p:txBody>
      </p:sp>
      <p:sp>
        <p:nvSpPr>
          <p:cNvPr id="172" name="Google Shape;172;p14"/>
          <p:cNvSpPr/>
          <p:nvPr/>
        </p:nvSpPr>
        <p:spPr>
          <a:xfrm>
            <a:off x="13907225" y="4277825"/>
            <a:ext cx="2635200" cy="127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training</a:t>
            </a:r>
            <a:endParaRPr sz="2400"/>
          </a:p>
        </p:txBody>
      </p:sp>
      <p:sp>
        <p:nvSpPr>
          <p:cNvPr id="173" name="Google Shape;173;p14"/>
          <p:cNvSpPr/>
          <p:nvPr/>
        </p:nvSpPr>
        <p:spPr>
          <a:xfrm flipH="1">
            <a:off x="13907225" y="8087175"/>
            <a:ext cx="2635200" cy="127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623400" y="-5732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Depth</a:t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>
            <a:off x="2369275" y="2220425"/>
            <a:ext cx="0" cy="424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5"/>
          <p:cNvCxnSpPr/>
          <p:nvPr/>
        </p:nvCxnSpPr>
        <p:spPr>
          <a:xfrm rot="10800000">
            <a:off x="2165600" y="4344725"/>
            <a:ext cx="495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1" name="Google Shape;181;p15"/>
          <p:cNvSpPr/>
          <p:nvPr/>
        </p:nvSpPr>
        <p:spPr>
          <a:xfrm>
            <a:off x="2421725" y="2709975"/>
            <a:ext cx="1743864" cy="1660950"/>
          </a:xfrm>
          <a:custGeom>
            <a:avLst/>
            <a:gdLst/>
            <a:ahLst/>
            <a:cxnLst/>
            <a:rect l="l" t="t" r="r" b="b"/>
            <a:pathLst>
              <a:path w="48954" h="66438" extrusionOk="0">
                <a:moveTo>
                  <a:pt x="0" y="66438"/>
                </a:moveTo>
                <a:cubicBezTo>
                  <a:pt x="4313" y="55365"/>
                  <a:pt x="17717" y="0"/>
                  <a:pt x="25876" y="0"/>
                </a:cubicBezTo>
                <a:cubicBezTo>
                  <a:pt x="34035" y="0"/>
                  <a:pt x="45108" y="55365"/>
                  <a:pt x="48954" y="66438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Google Shape;182;p15"/>
          <p:cNvSpPr/>
          <p:nvPr/>
        </p:nvSpPr>
        <p:spPr>
          <a:xfrm rot="10800000" flipH="1">
            <a:off x="4134412" y="4313025"/>
            <a:ext cx="1743864" cy="1660950"/>
          </a:xfrm>
          <a:custGeom>
            <a:avLst/>
            <a:gdLst/>
            <a:ahLst/>
            <a:cxnLst/>
            <a:rect l="l" t="t" r="r" b="b"/>
            <a:pathLst>
              <a:path w="48954" h="66438" extrusionOk="0">
                <a:moveTo>
                  <a:pt x="0" y="66438"/>
                </a:moveTo>
                <a:cubicBezTo>
                  <a:pt x="4313" y="55365"/>
                  <a:pt x="17717" y="0"/>
                  <a:pt x="25876" y="0"/>
                </a:cubicBezTo>
                <a:cubicBezTo>
                  <a:pt x="34035" y="0"/>
                  <a:pt x="45108" y="55365"/>
                  <a:pt x="48954" y="66438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Google Shape;183;p15"/>
          <p:cNvSpPr/>
          <p:nvPr/>
        </p:nvSpPr>
        <p:spPr>
          <a:xfrm>
            <a:off x="2369275" y="4268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2521675" y="3887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2674075" y="35697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826475" y="32062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978875" y="29233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131275" y="2714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283675" y="26403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3436075" y="27446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3588475" y="29995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3740875" y="3354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893275" y="3752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045675" y="41750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198075" y="4514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350475" y="48782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502875" y="5259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4655275" y="552475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4807675" y="57751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4960075" y="587762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112475" y="5818900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5264875" y="558592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5417275" y="5259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5569675" y="48782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5722075" y="4421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15"/>
          <p:cNvCxnSpPr>
            <a:stCxn id="184" idx="4"/>
          </p:cNvCxnSpPr>
          <p:nvPr/>
        </p:nvCxnSpPr>
        <p:spPr>
          <a:xfrm>
            <a:off x="2597725" y="4039775"/>
            <a:ext cx="0" cy="31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5"/>
          <p:cNvCxnSpPr>
            <a:stCxn id="185" idx="4"/>
          </p:cNvCxnSpPr>
          <p:nvPr/>
        </p:nvCxnSpPr>
        <p:spPr>
          <a:xfrm>
            <a:off x="2750125" y="3721875"/>
            <a:ext cx="0" cy="631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5"/>
          <p:cNvCxnSpPr>
            <a:stCxn id="186" idx="4"/>
          </p:cNvCxnSpPr>
          <p:nvPr/>
        </p:nvCxnSpPr>
        <p:spPr>
          <a:xfrm>
            <a:off x="2902525" y="3358350"/>
            <a:ext cx="0" cy="99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5"/>
          <p:cNvCxnSpPr>
            <a:stCxn id="187" idx="4"/>
          </p:cNvCxnSpPr>
          <p:nvPr/>
        </p:nvCxnSpPr>
        <p:spPr>
          <a:xfrm>
            <a:off x="3054925" y="3075400"/>
            <a:ext cx="0" cy="1278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5"/>
          <p:cNvCxnSpPr>
            <a:stCxn id="188" idx="4"/>
          </p:cNvCxnSpPr>
          <p:nvPr/>
        </p:nvCxnSpPr>
        <p:spPr>
          <a:xfrm>
            <a:off x="3207325" y="2866175"/>
            <a:ext cx="0" cy="148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5"/>
          <p:cNvCxnSpPr>
            <a:stCxn id="189" idx="4"/>
          </p:cNvCxnSpPr>
          <p:nvPr/>
        </p:nvCxnSpPr>
        <p:spPr>
          <a:xfrm>
            <a:off x="3359725" y="2792450"/>
            <a:ext cx="0" cy="156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5"/>
          <p:cNvCxnSpPr>
            <a:stCxn id="190" idx="4"/>
          </p:cNvCxnSpPr>
          <p:nvPr/>
        </p:nvCxnSpPr>
        <p:spPr>
          <a:xfrm>
            <a:off x="3512125" y="2896775"/>
            <a:ext cx="0" cy="145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5"/>
          <p:cNvCxnSpPr>
            <a:stCxn id="191" idx="4"/>
          </p:cNvCxnSpPr>
          <p:nvPr/>
        </p:nvCxnSpPr>
        <p:spPr>
          <a:xfrm>
            <a:off x="3664525" y="3151600"/>
            <a:ext cx="0" cy="120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5"/>
          <p:cNvCxnSpPr>
            <a:stCxn id="192" idx="4"/>
          </p:cNvCxnSpPr>
          <p:nvPr/>
        </p:nvCxnSpPr>
        <p:spPr>
          <a:xfrm>
            <a:off x="3816925" y="3506375"/>
            <a:ext cx="0" cy="84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5"/>
          <p:cNvCxnSpPr>
            <a:stCxn id="193" idx="4"/>
          </p:cNvCxnSpPr>
          <p:nvPr/>
        </p:nvCxnSpPr>
        <p:spPr>
          <a:xfrm>
            <a:off x="3969325" y="3904850"/>
            <a:ext cx="0" cy="44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5"/>
          <p:cNvCxnSpPr>
            <a:endCxn id="195" idx="0"/>
          </p:cNvCxnSpPr>
          <p:nvPr/>
        </p:nvCxnSpPr>
        <p:spPr>
          <a:xfrm>
            <a:off x="4274125" y="4340150"/>
            <a:ext cx="0" cy="17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5"/>
          <p:cNvCxnSpPr>
            <a:endCxn id="196" idx="0"/>
          </p:cNvCxnSpPr>
          <p:nvPr/>
        </p:nvCxnSpPr>
        <p:spPr>
          <a:xfrm>
            <a:off x="4426525" y="4344550"/>
            <a:ext cx="0" cy="533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5"/>
          <p:cNvCxnSpPr>
            <a:endCxn id="197" idx="0"/>
          </p:cNvCxnSpPr>
          <p:nvPr/>
        </p:nvCxnSpPr>
        <p:spPr>
          <a:xfrm>
            <a:off x="4578925" y="4344575"/>
            <a:ext cx="0" cy="91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5"/>
          <p:cNvCxnSpPr>
            <a:endCxn id="198" idx="0"/>
          </p:cNvCxnSpPr>
          <p:nvPr/>
        </p:nvCxnSpPr>
        <p:spPr>
          <a:xfrm>
            <a:off x="4731325" y="4344550"/>
            <a:ext cx="0" cy="118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5"/>
          <p:cNvCxnSpPr>
            <a:endCxn id="199" idx="0"/>
          </p:cNvCxnSpPr>
          <p:nvPr/>
        </p:nvCxnSpPr>
        <p:spPr>
          <a:xfrm>
            <a:off x="4883725" y="4344475"/>
            <a:ext cx="0" cy="143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5"/>
          <p:cNvCxnSpPr>
            <a:endCxn id="200" idx="0"/>
          </p:cNvCxnSpPr>
          <p:nvPr/>
        </p:nvCxnSpPr>
        <p:spPr>
          <a:xfrm>
            <a:off x="5036125" y="4344625"/>
            <a:ext cx="0" cy="153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>
            <a:endCxn id="201" idx="0"/>
          </p:cNvCxnSpPr>
          <p:nvPr/>
        </p:nvCxnSpPr>
        <p:spPr>
          <a:xfrm>
            <a:off x="5188525" y="4344700"/>
            <a:ext cx="0" cy="147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>
            <a:endCxn id="202" idx="0"/>
          </p:cNvCxnSpPr>
          <p:nvPr/>
        </p:nvCxnSpPr>
        <p:spPr>
          <a:xfrm>
            <a:off x="5340925" y="4344525"/>
            <a:ext cx="0" cy="124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5"/>
          <p:cNvCxnSpPr>
            <a:endCxn id="203" idx="0"/>
          </p:cNvCxnSpPr>
          <p:nvPr/>
        </p:nvCxnSpPr>
        <p:spPr>
          <a:xfrm>
            <a:off x="5493325" y="4344575"/>
            <a:ext cx="0" cy="91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5"/>
          <p:cNvCxnSpPr>
            <a:endCxn id="204" idx="0"/>
          </p:cNvCxnSpPr>
          <p:nvPr/>
        </p:nvCxnSpPr>
        <p:spPr>
          <a:xfrm>
            <a:off x="5645725" y="4344575"/>
            <a:ext cx="0" cy="533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5"/>
          <p:cNvCxnSpPr>
            <a:endCxn id="205" idx="0"/>
          </p:cNvCxnSpPr>
          <p:nvPr/>
        </p:nvCxnSpPr>
        <p:spPr>
          <a:xfrm>
            <a:off x="5798125" y="4344575"/>
            <a:ext cx="0" cy="7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 txBox="1"/>
          <p:nvPr/>
        </p:nvSpPr>
        <p:spPr>
          <a:xfrm>
            <a:off x="6255325" y="4370925"/>
            <a:ext cx="9597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228" name="Google Shape;228;p15"/>
          <p:cNvSpPr txBox="1"/>
          <p:nvPr/>
        </p:nvSpPr>
        <p:spPr>
          <a:xfrm rot="-5400000">
            <a:off x="1292475" y="2612975"/>
            <a:ext cx="1416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voltage</a:t>
            </a:r>
            <a:endParaRPr sz="2400"/>
          </a:p>
        </p:txBody>
      </p:sp>
      <p:grpSp>
        <p:nvGrpSpPr>
          <p:cNvPr id="229" name="Google Shape;229;p15"/>
          <p:cNvGrpSpPr/>
          <p:nvPr/>
        </p:nvGrpSpPr>
        <p:grpSpPr>
          <a:xfrm>
            <a:off x="11734325" y="696425"/>
            <a:ext cx="5530000" cy="4248600"/>
            <a:chOff x="11734325" y="1157125"/>
            <a:chExt cx="5530000" cy="4248600"/>
          </a:xfrm>
        </p:grpSpPr>
        <p:cxnSp>
          <p:nvCxnSpPr>
            <p:cNvPr id="230" name="Google Shape;230;p15"/>
            <p:cNvCxnSpPr/>
            <p:nvPr/>
          </p:nvCxnSpPr>
          <p:spPr>
            <a:xfrm>
              <a:off x="12418575" y="1157125"/>
              <a:ext cx="0" cy="4248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 rot="10800000">
              <a:off x="12214900" y="3281425"/>
              <a:ext cx="49530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32" name="Google Shape;232;p15"/>
            <p:cNvSpPr/>
            <p:nvPr/>
          </p:nvSpPr>
          <p:spPr>
            <a:xfrm>
              <a:off x="12471025" y="1646675"/>
              <a:ext cx="1743864" cy="1660950"/>
            </a:xfrm>
            <a:custGeom>
              <a:avLst/>
              <a:gdLst/>
              <a:ahLst/>
              <a:cxnLst/>
              <a:rect l="l" t="t" r="r" b="b"/>
              <a:pathLst>
                <a:path w="48954" h="66438" extrusionOk="0">
                  <a:moveTo>
                    <a:pt x="0" y="66438"/>
                  </a:moveTo>
                  <a:cubicBezTo>
                    <a:pt x="4313" y="55365"/>
                    <a:pt x="17717" y="0"/>
                    <a:pt x="25876" y="0"/>
                  </a:cubicBezTo>
                  <a:cubicBezTo>
                    <a:pt x="34035" y="0"/>
                    <a:pt x="45108" y="55365"/>
                    <a:pt x="48954" y="66438"/>
                  </a:cubicBezTo>
                </a:path>
              </a:pathLst>
            </a:cu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3" name="Google Shape;233;p15"/>
            <p:cNvSpPr/>
            <p:nvPr/>
          </p:nvSpPr>
          <p:spPr>
            <a:xfrm rot="10800000" flipH="1">
              <a:off x="14183712" y="3249725"/>
              <a:ext cx="1743864" cy="1660950"/>
            </a:xfrm>
            <a:custGeom>
              <a:avLst/>
              <a:gdLst/>
              <a:ahLst/>
              <a:cxnLst/>
              <a:rect l="l" t="t" r="r" b="b"/>
              <a:pathLst>
                <a:path w="48954" h="66438" extrusionOk="0">
                  <a:moveTo>
                    <a:pt x="0" y="66438"/>
                  </a:moveTo>
                  <a:cubicBezTo>
                    <a:pt x="4313" y="55365"/>
                    <a:pt x="17717" y="0"/>
                    <a:pt x="25876" y="0"/>
                  </a:cubicBezTo>
                  <a:cubicBezTo>
                    <a:pt x="34035" y="0"/>
                    <a:pt x="45108" y="55365"/>
                    <a:pt x="48954" y="66438"/>
                  </a:cubicBezTo>
                </a:path>
              </a:pathLst>
            </a:cu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4" name="Google Shape;234;p15"/>
            <p:cNvCxnSpPr/>
            <p:nvPr/>
          </p:nvCxnSpPr>
          <p:spPr>
            <a:xfrm>
              <a:off x="12647025" y="2826250"/>
              <a:ext cx="0" cy="46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12799425" y="2658575"/>
              <a:ext cx="0" cy="631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12951825" y="2366075"/>
              <a:ext cx="0" cy="92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13104225" y="2012100"/>
              <a:ext cx="0" cy="127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13256625" y="1802875"/>
              <a:ext cx="0" cy="1487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13409025" y="1729150"/>
              <a:ext cx="0" cy="156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13561425" y="1833475"/>
              <a:ext cx="0" cy="14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13713825" y="2088300"/>
              <a:ext cx="0" cy="120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13866225" y="2443075"/>
              <a:ext cx="0" cy="84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5"/>
            <p:cNvCxnSpPr/>
            <p:nvPr/>
          </p:nvCxnSpPr>
          <p:spPr>
            <a:xfrm>
              <a:off x="14018625" y="2841550"/>
              <a:ext cx="0" cy="44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/>
            <p:nvPr/>
          </p:nvCxnSpPr>
          <p:spPr>
            <a:xfrm>
              <a:off x="14323425" y="3276850"/>
              <a:ext cx="0" cy="17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/>
            <p:nvPr/>
          </p:nvCxnSpPr>
          <p:spPr>
            <a:xfrm>
              <a:off x="14475825" y="3281250"/>
              <a:ext cx="0" cy="53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5"/>
            <p:cNvCxnSpPr/>
            <p:nvPr/>
          </p:nvCxnSpPr>
          <p:spPr>
            <a:xfrm>
              <a:off x="14628225" y="3281275"/>
              <a:ext cx="0" cy="9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5"/>
            <p:cNvCxnSpPr/>
            <p:nvPr/>
          </p:nvCxnSpPr>
          <p:spPr>
            <a:xfrm>
              <a:off x="14780625" y="3281250"/>
              <a:ext cx="0" cy="118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5"/>
            <p:cNvCxnSpPr/>
            <p:nvPr/>
          </p:nvCxnSpPr>
          <p:spPr>
            <a:xfrm>
              <a:off x="14933025" y="3281175"/>
              <a:ext cx="0" cy="134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5"/>
            <p:cNvCxnSpPr/>
            <p:nvPr/>
          </p:nvCxnSpPr>
          <p:spPr>
            <a:xfrm>
              <a:off x="15085425" y="3281325"/>
              <a:ext cx="0" cy="15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5"/>
            <p:cNvCxnSpPr/>
            <p:nvPr/>
          </p:nvCxnSpPr>
          <p:spPr>
            <a:xfrm>
              <a:off x="15237825" y="3281400"/>
              <a:ext cx="0" cy="1587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5"/>
            <p:cNvCxnSpPr/>
            <p:nvPr/>
          </p:nvCxnSpPr>
          <p:spPr>
            <a:xfrm>
              <a:off x="15390225" y="3281225"/>
              <a:ext cx="0" cy="137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5"/>
            <p:cNvCxnSpPr/>
            <p:nvPr/>
          </p:nvCxnSpPr>
          <p:spPr>
            <a:xfrm>
              <a:off x="15542625" y="3281275"/>
              <a:ext cx="0" cy="9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5"/>
            <p:cNvCxnSpPr/>
            <p:nvPr/>
          </p:nvCxnSpPr>
          <p:spPr>
            <a:xfrm>
              <a:off x="15695025" y="3281275"/>
              <a:ext cx="0" cy="53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5"/>
            <p:cNvCxnSpPr/>
            <p:nvPr/>
          </p:nvCxnSpPr>
          <p:spPr>
            <a:xfrm>
              <a:off x="15847425" y="3281275"/>
              <a:ext cx="0" cy="20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5" name="Google Shape;255;p15"/>
            <p:cNvSpPr txBox="1"/>
            <p:nvPr/>
          </p:nvSpPr>
          <p:spPr>
            <a:xfrm>
              <a:off x="16304625" y="3307625"/>
              <a:ext cx="9597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time</a:t>
              </a:r>
              <a:endParaRPr sz="2400"/>
            </a:p>
          </p:txBody>
        </p:sp>
        <p:sp>
          <p:nvSpPr>
            <p:cNvPr id="256" name="Google Shape;256;p15"/>
            <p:cNvSpPr txBox="1"/>
            <p:nvPr/>
          </p:nvSpPr>
          <p:spPr>
            <a:xfrm rot="-5400000">
              <a:off x="11341775" y="1549675"/>
              <a:ext cx="14169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voltage</a:t>
              </a:r>
              <a:endParaRPr sz="2400"/>
            </a:p>
          </p:txBody>
        </p:sp>
        <p:cxnSp>
          <p:nvCxnSpPr>
            <p:cNvPr id="257" name="Google Shape;257;p15"/>
            <p:cNvCxnSpPr/>
            <p:nvPr/>
          </p:nvCxnSpPr>
          <p:spPr>
            <a:xfrm>
              <a:off x="12336525" y="1681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12336525" y="1452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12336525" y="1909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5"/>
            <p:cNvCxnSpPr/>
            <p:nvPr/>
          </p:nvCxnSpPr>
          <p:spPr>
            <a:xfrm>
              <a:off x="12336525" y="2138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5"/>
            <p:cNvCxnSpPr/>
            <p:nvPr/>
          </p:nvCxnSpPr>
          <p:spPr>
            <a:xfrm>
              <a:off x="12336525" y="2367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2336525" y="2595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12336525" y="2824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12336525" y="3052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12336525" y="3738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12336525" y="3510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12336525" y="3967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12336525" y="4195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2336525" y="4424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2336525" y="4653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12336525" y="4881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12418575" y="3281425"/>
              <a:ext cx="229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12641325" y="2824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12793725" y="2595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12946125" y="2367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13098525" y="1909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5"/>
            <p:cNvCxnSpPr/>
            <p:nvPr/>
          </p:nvCxnSpPr>
          <p:spPr>
            <a:xfrm>
              <a:off x="13250925" y="1681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5"/>
            <p:cNvCxnSpPr/>
            <p:nvPr/>
          </p:nvCxnSpPr>
          <p:spPr>
            <a:xfrm>
              <a:off x="13403325" y="1681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5"/>
            <p:cNvCxnSpPr/>
            <p:nvPr/>
          </p:nvCxnSpPr>
          <p:spPr>
            <a:xfrm>
              <a:off x="13555725" y="1909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5"/>
            <p:cNvCxnSpPr/>
            <p:nvPr/>
          </p:nvCxnSpPr>
          <p:spPr>
            <a:xfrm>
              <a:off x="13708125" y="2138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5"/>
            <p:cNvCxnSpPr/>
            <p:nvPr/>
          </p:nvCxnSpPr>
          <p:spPr>
            <a:xfrm>
              <a:off x="13860525" y="2367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5"/>
            <p:cNvCxnSpPr/>
            <p:nvPr/>
          </p:nvCxnSpPr>
          <p:spPr>
            <a:xfrm>
              <a:off x="14012925" y="2824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14165325" y="3281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14317725" y="3510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5"/>
            <p:cNvCxnSpPr/>
            <p:nvPr/>
          </p:nvCxnSpPr>
          <p:spPr>
            <a:xfrm>
              <a:off x="14470125" y="39672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14622525" y="4195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5"/>
            <p:cNvCxnSpPr/>
            <p:nvPr/>
          </p:nvCxnSpPr>
          <p:spPr>
            <a:xfrm>
              <a:off x="14774925" y="4424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14927325" y="4653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5"/>
            <p:cNvCxnSpPr/>
            <p:nvPr/>
          </p:nvCxnSpPr>
          <p:spPr>
            <a:xfrm>
              <a:off x="15079725" y="4881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5"/>
            <p:cNvCxnSpPr/>
            <p:nvPr/>
          </p:nvCxnSpPr>
          <p:spPr>
            <a:xfrm>
              <a:off x="15232125" y="4881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5"/>
            <p:cNvCxnSpPr/>
            <p:nvPr/>
          </p:nvCxnSpPr>
          <p:spPr>
            <a:xfrm>
              <a:off x="15384525" y="4653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5"/>
            <p:cNvCxnSpPr/>
            <p:nvPr/>
          </p:nvCxnSpPr>
          <p:spPr>
            <a:xfrm>
              <a:off x="15536925" y="4195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5"/>
            <p:cNvCxnSpPr/>
            <p:nvPr/>
          </p:nvCxnSpPr>
          <p:spPr>
            <a:xfrm>
              <a:off x="15689325" y="3738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5"/>
            <p:cNvCxnSpPr/>
            <p:nvPr/>
          </p:nvCxnSpPr>
          <p:spPr>
            <a:xfrm>
              <a:off x="15841725" y="35100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5"/>
            <p:cNvCxnSpPr/>
            <p:nvPr/>
          </p:nvCxnSpPr>
          <p:spPr>
            <a:xfrm>
              <a:off x="15994125" y="3281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5"/>
            <p:cNvCxnSpPr/>
            <p:nvPr/>
          </p:nvCxnSpPr>
          <p:spPr>
            <a:xfrm>
              <a:off x="12641325" y="2824225"/>
              <a:ext cx="0" cy="454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5"/>
            <p:cNvCxnSpPr/>
            <p:nvPr/>
          </p:nvCxnSpPr>
          <p:spPr>
            <a:xfrm rot="10800000">
              <a:off x="12793725" y="2600125"/>
              <a:ext cx="0" cy="224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5"/>
            <p:cNvCxnSpPr/>
            <p:nvPr/>
          </p:nvCxnSpPr>
          <p:spPr>
            <a:xfrm rot="10800000">
              <a:off x="12946125" y="2371525"/>
              <a:ext cx="0" cy="224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5"/>
            <p:cNvCxnSpPr/>
            <p:nvPr/>
          </p:nvCxnSpPr>
          <p:spPr>
            <a:xfrm rot="10800000">
              <a:off x="13098525" y="1910425"/>
              <a:ext cx="0" cy="456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5"/>
            <p:cNvCxnSpPr/>
            <p:nvPr/>
          </p:nvCxnSpPr>
          <p:spPr>
            <a:xfrm rot="10800000">
              <a:off x="13250925" y="1681725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5"/>
            <p:cNvCxnSpPr/>
            <p:nvPr/>
          </p:nvCxnSpPr>
          <p:spPr>
            <a:xfrm rot="10800000">
              <a:off x="13555725" y="1681725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5"/>
            <p:cNvCxnSpPr/>
            <p:nvPr/>
          </p:nvCxnSpPr>
          <p:spPr>
            <a:xfrm rot="10800000">
              <a:off x="13708125" y="1910325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5"/>
            <p:cNvCxnSpPr/>
            <p:nvPr/>
          </p:nvCxnSpPr>
          <p:spPr>
            <a:xfrm rot="10800000">
              <a:off x="13860525" y="2138925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 rot="10800000">
              <a:off x="14012925" y="2367550"/>
              <a:ext cx="0" cy="460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5"/>
            <p:cNvCxnSpPr/>
            <p:nvPr/>
          </p:nvCxnSpPr>
          <p:spPr>
            <a:xfrm rot="10800000">
              <a:off x="14165325" y="2824750"/>
              <a:ext cx="0" cy="460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5"/>
            <p:cNvCxnSpPr/>
            <p:nvPr/>
          </p:nvCxnSpPr>
          <p:spPr>
            <a:xfrm rot="10800000">
              <a:off x="14317725" y="3281925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5"/>
            <p:cNvCxnSpPr/>
            <p:nvPr/>
          </p:nvCxnSpPr>
          <p:spPr>
            <a:xfrm rot="10800000">
              <a:off x="14470125" y="3510625"/>
              <a:ext cx="0" cy="459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5"/>
            <p:cNvCxnSpPr/>
            <p:nvPr/>
          </p:nvCxnSpPr>
          <p:spPr>
            <a:xfrm rot="10800000">
              <a:off x="14622525" y="39732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5"/>
            <p:cNvCxnSpPr/>
            <p:nvPr/>
          </p:nvCxnSpPr>
          <p:spPr>
            <a:xfrm rot="10800000">
              <a:off x="14774925" y="42018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5"/>
            <p:cNvCxnSpPr/>
            <p:nvPr/>
          </p:nvCxnSpPr>
          <p:spPr>
            <a:xfrm rot="10800000">
              <a:off x="14927325" y="44304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5"/>
            <p:cNvCxnSpPr/>
            <p:nvPr/>
          </p:nvCxnSpPr>
          <p:spPr>
            <a:xfrm rot="10800000">
              <a:off x="15079725" y="46590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5"/>
            <p:cNvCxnSpPr/>
            <p:nvPr/>
          </p:nvCxnSpPr>
          <p:spPr>
            <a:xfrm rot="10800000">
              <a:off x="15384525" y="46590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5"/>
            <p:cNvCxnSpPr/>
            <p:nvPr/>
          </p:nvCxnSpPr>
          <p:spPr>
            <a:xfrm rot="10800000">
              <a:off x="15536925" y="4193425"/>
              <a:ext cx="0" cy="462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5"/>
            <p:cNvCxnSpPr/>
            <p:nvPr/>
          </p:nvCxnSpPr>
          <p:spPr>
            <a:xfrm rot="10800000">
              <a:off x="15689325" y="3736225"/>
              <a:ext cx="0" cy="462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5"/>
            <p:cNvCxnSpPr/>
            <p:nvPr/>
          </p:nvCxnSpPr>
          <p:spPr>
            <a:xfrm rot="10800000">
              <a:off x="15841725" y="3507675"/>
              <a:ext cx="0" cy="238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5"/>
            <p:cNvCxnSpPr/>
            <p:nvPr/>
          </p:nvCxnSpPr>
          <p:spPr>
            <a:xfrm rot="10800000">
              <a:off x="15994125" y="3279075"/>
              <a:ext cx="0" cy="238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7" name="Google Shape;317;p15"/>
          <p:cNvGrpSpPr/>
          <p:nvPr/>
        </p:nvGrpSpPr>
        <p:grpSpPr>
          <a:xfrm>
            <a:off x="11734325" y="5524750"/>
            <a:ext cx="5530000" cy="4248600"/>
            <a:chOff x="11710825" y="5796025"/>
            <a:chExt cx="5530000" cy="4248600"/>
          </a:xfrm>
        </p:grpSpPr>
        <p:cxnSp>
          <p:nvCxnSpPr>
            <p:cNvPr id="318" name="Google Shape;318;p15"/>
            <p:cNvCxnSpPr/>
            <p:nvPr/>
          </p:nvCxnSpPr>
          <p:spPr>
            <a:xfrm>
              <a:off x="12395075" y="5796025"/>
              <a:ext cx="0" cy="4248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5"/>
            <p:cNvCxnSpPr/>
            <p:nvPr/>
          </p:nvCxnSpPr>
          <p:spPr>
            <a:xfrm rot="10800000">
              <a:off x="12191400" y="7920325"/>
              <a:ext cx="49530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20" name="Google Shape;320;p15"/>
            <p:cNvSpPr/>
            <p:nvPr/>
          </p:nvSpPr>
          <p:spPr>
            <a:xfrm>
              <a:off x="12447525" y="6285575"/>
              <a:ext cx="1743864" cy="1660950"/>
            </a:xfrm>
            <a:custGeom>
              <a:avLst/>
              <a:gdLst/>
              <a:ahLst/>
              <a:cxnLst/>
              <a:rect l="l" t="t" r="r" b="b"/>
              <a:pathLst>
                <a:path w="48954" h="66438" extrusionOk="0">
                  <a:moveTo>
                    <a:pt x="0" y="66438"/>
                  </a:moveTo>
                  <a:cubicBezTo>
                    <a:pt x="4313" y="55365"/>
                    <a:pt x="17717" y="0"/>
                    <a:pt x="25876" y="0"/>
                  </a:cubicBezTo>
                  <a:cubicBezTo>
                    <a:pt x="34035" y="0"/>
                    <a:pt x="45108" y="55365"/>
                    <a:pt x="48954" y="66438"/>
                  </a:cubicBezTo>
                </a:path>
              </a:pathLst>
            </a:cu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1" name="Google Shape;321;p15"/>
            <p:cNvSpPr/>
            <p:nvPr/>
          </p:nvSpPr>
          <p:spPr>
            <a:xfrm rot="10800000" flipH="1">
              <a:off x="14160212" y="7888625"/>
              <a:ext cx="1743864" cy="1660950"/>
            </a:xfrm>
            <a:custGeom>
              <a:avLst/>
              <a:gdLst/>
              <a:ahLst/>
              <a:cxnLst/>
              <a:rect l="l" t="t" r="r" b="b"/>
              <a:pathLst>
                <a:path w="48954" h="66438" extrusionOk="0">
                  <a:moveTo>
                    <a:pt x="0" y="66438"/>
                  </a:moveTo>
                  <a:cubicBezTo>
                    <a:pt x="4313" y="55365"/>
                    <a:pt x="17717" y="0"/>
                    <a:pt x="25876" y="0"/>
                  </a:cubicBezTo>
                  <a:cubicBezTo>
                    <a:pt x="34035" y="0"/>
                    <a:pt x="45108" y="55365"/>
                    <a:pt x="48954" y="66438"/>
                  </a:cubicBezTo>
                </a:path>
              </a:pathLst>
            </a:cu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5"/>
            <p:cNvCxnSpPr/>
            <p:nvPr/>
          </p:nvCxnSpPr>
          <p:spPr>
            <a:xfrm>
              <a:off x="12775925" y="7297475"/>
              <a:ext cx="0" cy="631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12928325" y="7004975"/>
              <a:ext cx="0" cy="92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5"/>
            <p:cNvCxnSpPr/>
            <p:nvPr/>
          </p:nvCxnSpPr>
          <p:spPr>
            <a:xfrm>
              <a:off x="13080725" y="6651000"/>
              <a:ext cx="0" cy="127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5"/>
            <p:cNvCxnSpPr/>
            <p:nvPr/>
          </p:nvCxnSpPr>
          <p:spPr>
            <a:xfrm>
              <a:off x="13233125" y="6441775"/>
              <a:ext cx="0" cy="1487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5"/>
            <p:cNvCxnSpPr/>
            <p:nvPr/>
          </p:nvCxnSpPr>
          <p:spPr>
            <a:xfrm>
              <a:off x="13385525" y="6368050"/>
              <a:ext cx="0" cy="156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13537925" y="6472375"/>
              <a:ext cx="0" cy="14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13690325" y="6727200"/>
              <a:ext cx="0" cy="120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13842725" y="7081975"/>
              <a:ext cx="0" cy="84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13995125" y="7480450"/>
              <a:ext cx="0" cy="44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14299925" y="7915750"/>
              <a:ext cx="0" cy="17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14452325" y="7920150"/>
              <a:ext cx="0" cy="53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14604725" y="7920175"/>
              <a:ext cx="0" cy="9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14757125" y="7920150"/>
              <a:ext cx="0" cy="118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14909525" y="7920075"/>
              <a:ext cx="0" cy="134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15061925" y="7920225"/>
              <a:ext cx="0" cy="15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15214325" y="7920300"/>
              <a:ext cx="0" cy="1587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15366725" y="7920125"/>
              <a:ext cx="0" cy="137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15519125" y="7920175"/>
              <a:ext cx="0" cy="91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15671525" y="7920175"/>
              <a:ext cx="0" cy="53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15823925" y="7920175"/>
              <a:ext cx="0" cy="20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15"/>
            <p:cNvSpPr txBox="1"/>
            <p:nvPr/>
          </p:nvSpPr>
          <p:spPr>
            <a:xfrm>
              <a:off x="16281125" y="7946525"/>
              <a:ext cx="9597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time</a:t>
              </a:r>
              <a:endParaRPr sz="2400"/>
            </a:p>
          </p:txBody>
        </p:sp>
        <p:sp>
          <p:nvSpPr>
            <p:cNvPr id="343" name="Google Shape;343;p15"/>
            <p:cNvSpPr txBox="1"/>
            <p:nvPr/>
          </p:nvSpPr>
          <p:spPr>
            <a:xfrm rot="-5400000">
              <a:off x="11318275" y="6188575"/>
              <a:ext cx="14169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voltage</a:t>
              </a:r>
              <a:endParaRPr sz="2400"/>
            </a:p>
          </p:txBody>
        </p:sp>
        <p:cxnSp>
          <p:nvCxnSpPr>
            <p:cNvPr id="344" name="Google Shape;344;p15"/>
            <p:cNvCxnSpPr/>
            <p:nvPr/>
          </p:nvCxnSpPr>
          <p:spPr>
            <a:xfrm>
              <a:off x="12395075" y="7920325"/>
              <a:ext cx="229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5"/>
            <p:cNvCxnSpPr/>
            <p:nvPr/>
          </p:nvCxnSpPr>
          <p:spPr>
            <a:xfrm>
              <a:off x="12611825" y="758620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5"/>
            <p:cNvCxnSpPr/>
            <p:nvPr/>
          </p:nvCxnSpPr>
          <p:spPr>
            <a:xfrm>
              <a:off x="12770225" y="72345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5"/>
            <p:cNvCxnSpPr/>
            <p:nvPr/>
          </p:nvCxnSpPr>
          <p:spPr>
            <a:xfrm>
              <a:off x="12922625" y="68733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5"/>
            <p:cNvCxnSpPr/>
            <p:nvPr/>
          </p:nvCxnSpPr>
          <p:spPr>
            <a:xfrm>
              <a:off x="13075025" y="65487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5"/>
            <p:cNvCxnSpPr/>
            <p:nvPr/>
          </p:nvCxnSpPr>
          <p:spPr>
            <a:xfrm>
              <a:off x="13227425" y="636805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5"/>
            <p:cNvCxnSpPr/>
            <p:nvPr/>
          </p:nvCxnSpPr>
          <p:spPr>
            <a:xfrm>
              <a:off x="13379825" y="62791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5"/>
            <p:cNvCxnSpPr/>
            <p:nvPr/>
          </p:nvCxnSpPr>
          <p:spPr>
            <a:xfrm>
              <a:off x="13532225" y="64166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15"/>
            <p:cNvCxnSpPr/>
            <p:nvPr/>
          </p:nvCxnSpPr>
          <p:spPr>
            <a:xfrm>
              <a:off x="13684625" y="665100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5"/>
            <p:cNvCxnSpPr/>
            <p:nvPr/>
          </p:nvCxnSpPr>
          <p:spPr>
            <a:xfrm>
              <a:off x="13837025" y="70059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5"/>
            <p:cNvCxnSpPr/>
            <p:nvPr/>
          </p:nvCxnSpPr>
          <p:spPr>
            <a:xfrm>
              <a:off x="13989425" y="74109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5"/>
            <p:cNvCxnSpPr/>
            <p:nvPr/>
          </p:nvCxnSpPr>
          <p:spPr>
            <a:xfrm>
              <a:off x="14141825" y="79203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5"/>
            <p:cNvCxnSpPr/>
            <p:nvPr/>
          </p:nvCxnSpPr>
          <p:spPr>
            <a:xfrm>
              <a:off x="14294225" y="81489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15"/>
            <p:cNvCxnSpPr/>
            <p:nvPr/>
          </p:nvCxnSpPr>
          <p:spPr>
            <a:xfrm>
              <a:off x="14446625" y="855390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5"/>
            <p:cNvCxnSpPr/>
            <p:nvPr/>
          </p:nvCxnSpPr>
          <p:spPr>
            <a:xfrm>
              <a:off x="14599025" y="887947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4751425" y="91818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14903825" y="94104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15056225" y="954957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15208625" y="94831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15361025" y="924345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15513425" y="887947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15665825" y="848567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5818225" y="809035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5970625" y="7920325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12617825" y="7589350"/>
              <a:ext cx="0" cy="328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rot="10800000">
              <a:off x="12770225" y="7238950"/>
              <a:ext cx="0" cy="350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rot="10800000">
              <a:off x="12922625" y="6873325"/>
              <a:ext cx="0" cy="361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 rot="10800000">
              <a:off x="13075025" y="6549325"/>
              <a:ext cx="0" cy="324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 rot="10800000">
              <a:off x="13227425" y="6366225"/>
              <a:ext cx="0" cy="190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10800000">
              <a:off x="13532225" y="6276500"/>
              <a:ext cx="0" cy="134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5"/>
            <p:cNvCxnSpPr/>
            <p:nvPr/>
          </p:nvCxnSpPr>
          <p:spPr>
            <a:xfrm rot="10800000">
              <a:off x="13684625" y="6414900"/>
              <a:ext cx="0" cy="23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5"/>
            <p:cNvCxnSpPr/>
            <p:nvPr/>
          </p:nvCxnSpPr>
          <p:spPr>
            <a:xfrm rot="10800000">
              <a:off x="13837025" y="6649425"/>
              <a:ext cx="0" cy="364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5"/>
            <p:cNvCxnSpPr/>
            <p:nvPr/>
          </p:nvCxnSpPr>
          <p:spPr>
            <a:xfrm rot="10800000">
              <a:off x="13989425" y="7006525"/>
              <a:ext cx="0" cy="403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5"/>
            <p:cNvCxnSpPr/>
            <p:nvPr/>
          </p:nvCxnSpPr>
          <p:spPr>
            <a:xfrm rot="10800000">
              <a:off x="14141825" y="7421675"/>
              <a:ext cx="0" cy="402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5"/>
            <p:cNvCxnSpPr/>
            <p:nvPr/>
          </p:nvCxnSpPr>
          <p:spPr>
            <a:xfrm rot="10800000">
              <a:off x="14294225" y="7820625"/>
              <a:ext cx="0" cy="336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5"/>
            <p:cNvCxnSpPr/>
            <p:nvPr/>
          </p:nvCxnSpPr>
          <p:spPr>
            <a:xfrm rot="10800000">
              <a:off x="14446625" y="8149525"/>
              <a:ext cx="0" cy="394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5"/>
            <p:cNvCxnSpPr/>
            <p:nvPr/>
          </p:nvCxnSpPr>
          <p:spPr>
            <a:xfrm rot="10800000">
              <a:off x="14599025" y="8543950"/>
              <a:ext cx="0" cy="335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5"/>
            <p:cNvCxnSpPr/>
            <p:nvPr/>
          </p:nvCxnSpPr>
          <p:spPr>
            <a:xfrm rot="10800000">
              <a:off x="14751425" y="8879475"/>
              <a:ext cx="0" cy="298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5"/>
            <p:cNvCxnSpPr/>
            <p:nvPr/>
          </p:nvCxnSpPr>
          <p:spPr>
            <a:xfrm rot="10800000">
              <a:off x="14903825" y="9179425"/>
              <a:ext cx="0" cy="225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5"/>
            <p:cNvCxnSpPr/>
            <p:nvPr/>
          </p:nvCxnSpPr>
          <p:spPr>
            <a:xfrm rot="10800000">
              <a:off x="15056225" y="9416675"/>
              <a:ext cx="0" cy="132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5"/>
            <p:cNvCxnSpPr/>
            <p:nvPr/>
          </p:nvCxnSpPr>
          <p:spPr>
            <a:xfrm rot="10800000">
              <a:off x="15361025" y="9252475"/>
              <a:ext cx="0" cy="231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5"/>
            <p:cNvCxnSpPr/>
            <p:nvPr/>
          </p:nvCxnSpPr>
          <p:spPr>
            <a:xfrm rot="10800000">
              <a:off x="15513425" y="8879400"/>
              <a:ext cx="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5"/>
            <p:cNvCxnSpPr/>
            <p:nvPr/>
          </p:nvCxnSpPr>
          <p:spPr>
            <a:xfrm rot="10800000">
              <a:off x="15665825" y="8485750"/>
              <a:ext cx="0" cy="393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5"/>
            <p:cNvCxnSpPr/>
            <p:nvPr/>
          </p:nvCxnSpPr>
          <p:spPr>
            <a:xfrm rot="10800000">
              <a:off x="15818225" y="8092675"/>
              <a:ext cx="0" cy="395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5"/>
            <p:cNvCxnSpPr/>
            <p:nvPr/>
          </p:nvCxnSpPr>
          <p:spPr>
            <a:xfrm rot="10800000">
              <a:off x="15970625" y="7918050"/>
              <a:ext cx="0" cy="171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5"/>
            <p:cNvCxnSpPr/>
            <p:nvPr/>
          </p:nvCxnSpPr>
          <p:spPr>
            <a:xfrm rot="10800000">
              <a:off x="13379825" y="6289950"/>
              <a:ext cx="0" cy="7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5"/>
            <p:cNvCxnSpPr/>
            <p:nvPr/>
          </p:nvCxnSpPr>
          <p:spPr>
            <a:xfrm>
              <a:off x="14141825" y="7816400"/>
              <a:ext cx="164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5"/>
            <p:cNvCxnSpPr/>
            <p:nvPr/>
          </p:nvCxnSpPr>
          <p:spPr>
            <a:xfrm rot="10800000">
              <a:off x="15208625" y="9483225"/>
              <a:ext cx="0" cy="71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2" name="Google Shape;392;p15"/>
          <p:cNvSpPr txBox="1"/>
          <p:nvPr/>
        </p:nvSpPr>
        <p:spPr>
          <a:xfrm>
            <a:off x="12470400" y="145450"/>
            <a:ext cx="58176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4-bit Quantization (16 levels)</a:t>
            </a:r>
            <a:endParaRPr sz="2400"/>
          </a:p>
        </p:txBody>
      </p:sp>
      <p:sp>
        <p:nvSpPr>
          <p:cNvPr id="393" name="Google Shape;393;p15"/>
          <p:cNvSpPr txBox="1"/>
          <p:nvPr/>
        </p:nvSpPr>
        <p:spPr>
          <a:xfrm>
            <a:off x="12470400" y="4878275"/>
            <a:ext cx="58176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16-bit Quantization (65,536 levels)</a:t>
            </a:r>
            <a:endParaRPr sz="2400"/>
          </a:p>
        </p:txBody>
      </p:sp>
      <p:sp>
        <p:nvSpPr>
          <p:cNvPr id="394" name="Google Shape;394;p15"/>
          <p:cNvSpPr txBox="1"/>
          <p:nvPr/>
        </p:nvSpPr>
        <p:spPr>
          <a:xfrm>
            <a:off x="1922425" y="6856875"/>
            <a:ext cx="77514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Sampling period (T): 62.5 μs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Sampling rate (f</a:t>
            </a:r>
            <a:r>
              <a:rPr lang="en" sz="3000" baseline="-25000"/>
              <a:t>s</a:t>
            </a:r>
            <a:r>
              <a:rPr lang="en" sz="3000"/>
              <a:t>): 1/</a:t>
            </a:r>
            <a:r>
              <a:rPr lang="en" sz="3000">
                <a:solidFill>
                  <a:schemeClr val="dk1"/>
                </a:solidFill>
              </a:rPr>
              <a:t>62.5 μs = 16 kHz</a:t>
            </a:r>
            <a:endParaRPr sz="3000"/>
          </a:p>
        </p:txBody>
      </p:sp>
      <p:cxnSp>
        <p:nvCxnSpPr>
          <p:cNvPr id="395" name="Google Shape;395;p15"/>
          <p:cNvCxnSpPr/>
          <p:nvPr/>
        </p:nvCxnSpPr>
        <p:spPr>
          <a:xfrm>
            <a:off x="2894575" y="4789625"/>
            <a:ext cx="162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15"/>
          <p:cNvCxnSpPr/>
          <p:nvPr/>
        </p:nvCxnSpPr>
        <p:spPr>
          <a:xfrm>
            <a:off x="2902525" y="4348950"/>
            <a:ext cx="0" cy="4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15"/>
          <p:cNvCxnSpPr/>
          <p:nvPr/>
        </p:nvCxnSpPr>
        <p:spPr>
          <a:xfrm>
            <a:off x="3054925" y="4348950"/>
            <a:ext cx="0" cy="4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8" name="Google Shape;398;p15"/>
          <p:cNvSpPr txBox="1"/>
          <p:nvPr/>
        </p:nvSpPr>
        <p:spPr>
          <a:xfrm>
            <a:off x="2689975" y="4795425"/>
            <a:ext cx="593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endParaRPr sz="2400"/>
          </a:p>
        </p:txBody>
      </p:sp>
      <p:sp>
        <p:nvSpPr>
          <p:cNvPr id="399" name="Footer Placeholder 39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3438" y="3363888"/>
            <a:ext cx="3559223" cy="35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6"/>
          <p:cNvSpPr/>
          <p:nvPr/>
        </p:nvSpPr>
        <p:spPr>
          <a:xfrm>
            <a:off x="8100150" y="4321475"/>
            <a:ext cx="2087700" cy="2087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405" name="Google Shape;405;p16"/>
          <p:cNvSpPr/>
          <p:nvPr/>
        </p:nvSpPr>
        <p:spPr>
          <a:xfrm>
            <a:off x="5574075" y="4237925"/>
            <a:ext cx="2526000" cy="22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Collect data for training</a:t>
            </a:r>
            <a:endParaRPr sz="2400"/>
          </a:p>
        </p:txBody>
      </p:sp>
      <p:sp>
        <p:nvSpPr>
          <p:cNvPr id="406" name="Google Shape;406;p16"/>
          <p:cNvSpPr/>
          <p:nvPr/>
        </p:nvSpPr>
        <p:spPr>
          <a:xfrm>
            <a:off x="10187850" y="4237925"/>
            <a:ext cx="2526000" cy="22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 model</a:t>
            </a:r>
            <a:endParaRPr sz="2400"/>
          </a:p>
        </p:txBody>
      </p:sp>
      <p:pic>
        <p:nvPicPr>
          <p:cNvPr id="407" name="Google Shape;4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38" y="3363888"/>
            <a:ext cx="3559223" cy="35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3438" y="3363888"/>
            <a:ext cx="3559223" cy="355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438" y="2760175"/>
            <a:ext cx="2383313" cy="4766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7"/>
          <p:cNvSpPr/>
          <p:nvPr/>
        </p:nvSpPr>
        <p:spPr>
          <a:xfrm>
            <a:off x="8100150" y="4321475"/>
            <a:ext cx="2087700" cy="2087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415" name="Google Shape;415;p17"/>
          <p:cNvSpPr/>
          <p:nvPr/>
        </p:nvSpPr>
        <p:spPr>
          <a:xfrm>
            <a:off x="5574075" y="4237925"/>
            <a:ext cx="2526000" cy="22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Collect data for training</a:t>
            </a:r>
            <a:endParaRPr sz="2400"/>
          </a:p>
        </p:txBody>
      </p:sp>
      <p:sp>
        <p:nvSpPr>
          <p:cNvPr id="416" name="Google Shape;416;p17"/>
          <p:cNvSpPr/>
          <p:nvPr/>
        </p:nvSpPr>
        <p:spPr>
          <a:xfrm>
            <a:off x="10187850" y="4237925"/>
            <a:ext cx="2526000" cy="22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 model</a:t>
            </a:r>
            <a:endParaRPr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Slide 1</vt:lpstr>
      <vt:lpstr>Sampling Rate</vt:lpstr>
      <vt:lpstr>Bit Depth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2021-05-24T21:16:17Z</dcterms:modified>
</cp:coreProperties>
</file>