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-408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19a90e48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19a90e48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19a90e48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19a90e48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fade/>
      </p:transition>
    </mc:Choice>
    <mc:Fallback>
      <p:transition spd="slow">
        <p:fade/>
      </p:transition>
    </mc:Fallback>
  </mc:AlternateConten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9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Data Curation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10" y="1739926"/>
            <a:ext cx="497250" cy="3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11700" y="1386800"/>
            <a:ext cx="30303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google_speech_commands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82050" y="1739900"/>
            <a:ext cx="2460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(1664 files)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10" y="2120926"/>
            <a:ext cx="497250" cy="3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882050" y="2120900"/>
            <a:ext cx="2460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bed (2014 files)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10" y="2501926"/>
            <a:ext cx="497250" cy="3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882050" y="2501900"/>
            <a:ext cx="2460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(2064 files)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10" y="2882926"/>
            <a:ext cx="497250" cy="3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882050" y="2882900"/>
            <a:ext cx="2460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(2031 files)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10" y="3263926"/>
            <a:ext cx="497250" cy="3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882050" y="3263900"/>
            <a:ext cx="2460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435" y="3578276"/>
            <a:ext cx="497250" cy="3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4441675" y="3578250"/>
            <a:ext cx="3203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_background_noise_ (6 files)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35" y="1753876"/>
            <a:ext cx="497250" cy="3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6602975" y="1753850"/>
            <a:ext cx="2460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_noise (1500 files)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35" y="2134876"/>
            <a:ext cx="497250" cy="3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6602975" y="2134850"/>
            <a:ext cx="2460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_unknown (1500 files)</a:t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35" y="2515876"/>
            <a:ext cx="497250" cy="3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6602975" y="2515850"/>
            <a:ext cx="2460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(1500 files)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35" y="2896876"/>
            <a:ext cx="497250" cy="3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6602975" y="2896850"/>
            <a:ext cx="2460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(1500 files)</a:t>
            </a:r>
            <a:endParaRPr/>
          </a:p>
        </p:txBody>
      </p:sp>
      <p:cxnSp>
        <p:nvCxnSpPr>
          <p:cNvPr id="76" name="Google Shape;76;p13"/>
          <p:cNvCxnSpPr/>
          <p:nvPr/>
        </p:nvCxnSpPr>
        <p:spPr>
          <a:xfrm>
            <a:off x="2819200" y="1879900"/>
            <a:ext cx="1087500" cy="592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3"/>
          <p:cNvCxnSpPr/>
          <p:nvPr/>
        </p:nvCxnSpPr>
        <p:spPr>
          <a:xfrm>
            <a:off x="2314900" y="2272000"/>
            <a:ext cx="1591800" cy="2007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3"/>
          <p:cNvCxnSpPr/>
          <p:nvPr/>
        </p:nvCxnSpPr>
        <p:spPr>
          <a:xfrm rot="10800000" flipH="1">
            <a:off x="2324500" y="2472700"/>
            <a:ext cx="1582200" cy="191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3"/>
          <p:cNvCxnSpPr/>
          <p:nvPr/>
        </p:nvCxnSpPr>
        <p:spPr>
          <a:xfrm rot="10800000" flipH="1">
            <a:off x="2296300" y="2472700"/>
            <a:ext cx="1610400" cy="55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3"/>
          <p:cNvCxnSpPr/>
          <p:nvPr/>
        </p:nvCxnSpPr>
        <p:spPr>
          <a:xfrm rot="10800000" flipH="1">
            <a:off x="1764400" y="2472700"/>
            <a:ext cx="2142300" cy="994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3"/>
          <p:cNvCxnSpPr>
            <a:stCxn id="66" idx="0"/>
          </p:cNvCxnSpPr>
          <p:nvPr/>
        </p:nvCxnSpPr>
        <p:spPr>
          <a:xfrm rot="10800000">
            <a:off x="4193060" y="2758976"/>
            <a:ext cx="0" cy="819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3"/>
          <p:cNvCxnSpPr>
            <a:endCxn id="74" idx="1"/>
          </p:cNvCxnSpPr>
          <p:nvPr/>
        </p:nvCxnSpPr>
        <p:spPr>
          <a:xfrm>
            <a:off x="4479435" y="2472650"/>
            <a:ext cx="1626300" cy="581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3"/>
          <p:cNvSpPr txBox="1"/>
          <p:nvPr/>
        </p:nvSpPr>
        <p:spPr>
          <a:xfrm>
            <a:off x="6032675" y="1386800"/>
            <a:ext cx="30303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keywords_curated</a:t>
            </a:r>
            <a:endParaRPr/>
          </a:p>
        </p:txBody>
      </p:sp>
      <p:cxnSp>
        <p:nvCxnSpPr>
          <p:cNvPr id="84" name="Google Shape;84;p13"/>
          <p:cNvCxnSpPr>
            <a:endCxn id="72" idx="1"/>
          </p:cNvCxnSpPr>
          <p:nvPr/>
        </p:nvCxnSpPr>
        <p:spPr>
          <a:xfrm>
            <a:off x="4479435" y="2472650"/>
            <a:ext cx="1626300" cy="200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3"/>
          <p:cNvCxnSpPr>
            <a:endCxn id="70" idx="1"/>
          </p:cNvCxnSpPr>
          <p:nvPr/>
        </p:nvCxnSpPr>
        <p:spPr>
          <a:xfrm rot="10800000" flipH="1">
            <a:off x="4479435" y="2292050"/>
            <a:ext cx="1626300" cy="180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3"/>
          <p:cNvCxnSpPr>
            <a:endCxn id="68" idx="1"/>
          </p:cNvCxnSpPr>
          <p:nvPr/>
        </p:nvCxnSpPr>
        <p:spPr>
          <a:xfrm rot="10800000" flipH="1">
            <a:off x="4479435" y="1911050"/>
            <a:ext cx="1626300" cy="561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3"/>
          <p:cNvSpPr txBox="1"/>
          <p:nvPr/>
        </p:nvSpPr>
        <p:spPr>
          <a:xfrm>
            <a:off x="3121900" y="1839450"/>
            <a:ext cx="21423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dataset_curation.py</a:t>
            </a:r>
            <a:endParaRPr/>
          </a:p>
        </p:txBody>
      </p:sp>
      <p:cxnSp>
        <p:nvCxnSpPr>
          <p:cNvPr id="88" name="Google Shape;88;p13"/>
          <p:cNvCxnSpPr/>
          <p:nvPr/>
        </p:nvCxnSpPr>
        <p:spPr>
          <a:xfrm>
            <a:off x="8102650" y="2568350"/>
            <a:ext cx="1866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3"/>
          <p:cNvCxnSpPr/>
          <p:nvPr/>
        </p:nvCxnSpPr>
        <p:spPr>
          <a:xfrm>
            <a:off x="8102650" y="3168625"/>
            <a:ext cx="1866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3"/>
          <p:cNvCxnSpPr/>
          <p:nvPr/>
        </p:nvCxnSpPr>
        <p:spPr>
          <a:xfrm>
            <a:off x="8280000" y="2561375"/>
            <a:ext cx="0" cy="6159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3"/>
          <p:cNvSpPr txBox="1"/>
          <p:nvPr/>
        </p:nvSpPr>
        <p:spPr>
          <a:xfrm>
            <a:off x="7062550" y="3412625"/>
            <a:ext cx="12267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</a:t>
            </a:r>
            <a:endParaRPr/>
          </a:p>
        </p:txBody>
      </p:sp>
      <p:cxnSp>
        <p:nvCxnSpPr>
          <p:cNvPr id="92" name="Google Shape;92;p13"/>
          <p:cNvCxnSpPr>
            <a:endCxn id="91" idx="3"/>
          </p:cNvCxnSpPr>
          <p:nvPr/>
        </p:nvCxnSpPr>
        <p:spPr>
          <a:xfrm rot="-5400000" flipH="1">
            <a:off x="7840300" y="3277325"/>
            <a:ext cx="897300" cy="600"/>
          </a:xfrm>
          <a:prstGeom prst="curvedConnector4">
            <a:avLst>
              <a:gd name="adj1" fmla="val 32523"/>
              <a:gd name="adj2" fmla="val 39787500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3"/>
          <p:cNvSpPr/>
          <p:nvPr/>
        </p:nvSpPr>
        <p:spPr>
          <a:xfrm>
            <a:off x="3891375" y="2214450"/>
            <a:ext cx="588000" cy="555300"/>
          </a:xfrm>
          <a:prstGeom prst="foldedCorner">
            <a:avLst>
              <a:gd name="adj" fmla="val 33378"/>
            </a:avLst>
          </a:prstGeom>
          <a:solidFill>
            <a:srgbClr val="D9EAD3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311700" y="3901400"/>
            <a:ext cx="30303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custom_keywords</a:t>
            </a:r>
            <a:endParaRPr/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10" y="4254526"/>
            <a:ext cx="497250" cy="3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882050" y="4254500"/>
            <a:ext cx="2460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(50+ files)</a:t>
            </a:r>
            <a:endParaRPr/>
          </a:p>
        </p:txBody>
      </p:sp>
      <p:cxnSp>
        <p:nvCxnSpPr>
          <p:cNvPr id="97" name="Google Shape;97;p13"/>
          <p:cNvCxnSpPr/>
          <p:nvPr/>
        </p:nvCxnSpPr>
        <p:spPr>
          <a:xfrm rot="10800000" flipH="1">
            <a:off x="2223800" y="2472725"/>
            <a:ext cx="1683000" cy="1866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" name="Footer Placeholder 4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2775"/>
            <a:ext cx="8839202" cy="91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1" y="1472475"/>
            <a:ext cx="2946363" cy="9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5225" y="1472475"/>
            <a:ext cx="2946377" cy="9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/>
          <p:nvPr/>
        </p:nvSpPr>
        <p:spPr>
          <a:xfrm>
            <a:off x="4285650" y="1642063"/>
            <a:ext cx="572700" cy="572700"/>
          </a:xfrm>
          <a:prstGeom prst="ellipse">
            <a:avLst/>
          </a:prstGeom>
          <a:solidFill>
            <a:srgbClr val="E6B8A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+</a:t>
            </a:r>
            <a:endParaRPr sz="2400"/>
          </a:p>
        </p:txBody>
      </p:sp>
      <p:cxnSp>
        <p:nvCxnSpPr>
          <p:cNvPr id="106" name="Google Shape;106;p14"/>
          <p:cNvCxnSpPr/>
          <p:nvPr/>
        </p:nvCxnSpPr>
        <p:spPr>
          <a:xfrm>
            <a:off x="3187613" y="1928425"/>
            <a:ext cx="10092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4"/>
          <p:cNvCxnSpPr/>
          <p:nvPr/>
        </p:nvCxnSpPr>
        <p:spPr>
          <a:xfrm rot="10800000">
            <a:off x="4676750" y="2314250"/>
            <a:ext cx="317400" cy="6609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4947175" y="1928425"/>
            <a:ext cx="10092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4"/>
          <p:cNvSpPr txBox="1"/>
          <p:nvPr/>
        </p:nvSpPr>
        <p:spPr>
          <a:xfrm>
            <a:off x="152400" y="1098850"/>
            <a:ext cx="31833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“stop” (google_speech_commands)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6045225" y="1098850"/>
            <a:ext cx="29463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“stop” (keywords_curated)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152456" y="2759275"/>
            <a:ext cx="44196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doing_the_dishes (_background_noise_)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311700" y="19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Data Augmentation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311700" y="19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Sample Matching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688" y="1573013"/>
            <a:ext cx="2946377" cy="9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5490600" y="1402713"/>
            <a:ext cx="3120900" cy="12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rate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Bit depth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Length</a:t>
            </a:r>
            <a:endParaRPr sz="1800"/>
          </a:p>
        </p:txBody>
      </p:sp>
      <p:sp>
        <p:nvSpPr>
          <p:cNvPr id="120" name="Google Shape;120;p15"/>
          <p:cNvSpPr txBox="1"/>
          <p:nvPr/>
        </p:nvSpPr>
        <p:spPr>
          <a:xfrm>
            <a:off x="1565700" y="3413350"/>
            <a:ext cx="6012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second of audio at 16 kHz and 16 bits = 16,000 samples (16 bits each)</a:t>
            </a:r>
            <a:endParaRPr/>
          </a:p>
        </p:txBody>
      </p:sp>
      <p:cxnSp>
        <p:nvCxnSpPr>
          <p:cNvPr id="121" name="Google Shape;121;p15"/>
          <p:cNvCxnSpPr>
            <a:endCxn id="120" idx="0"/>
          </p:cNvCxnSpPr>
          <p:nvPr/>
        </p:nvCxnSpPr>
        <p:spPr>
          <a:xfrm>
            <a:off x="3288000" y="2348650"/>
            <a:ext cx="1284000" cy="1064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On-screen Show (16:9)</PresentationFormat>
  <Paragraphs>31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Simple Light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sgmustadio</cp:lastModifiedBy>
  <cp:revision>1</cp:revision>
  <dcterms:modified xsi:type="dcterms:W3CDTF">2021-05-24T21:17:11Z</dcterms:modified>
</cp:coreProperties>
</file>