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1d6436bf4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b1d6436bf4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b1d6436bf4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b1d6436bf4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1d6436bf4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b1d6436bf4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1d6436bf4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b1d6436bf4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1d6436bf4_1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b1d6436bf4_1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b1d6436bf4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b1d6436bf4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b1d6436bf4_1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b1d6436bf4_1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b1d6436bf4_1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b1d6436bf4_1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b1d6436bf4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b1d6436bf4_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b1d6436bf4_1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b1d6436bf4_1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1d6436bf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1d6436bf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1d6436bf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1d6436bf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d6436bf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d6436bf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1d6436bf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1d6436bf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1d6436bf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1d6436bf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1d6436bf4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1d6436bf4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1d6436b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1d6436b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1d6436bf4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1d6436bf4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504400" y="1469613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Reshape to 49x13 array</a:t>
            </a:r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9504400" y="2361858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9504400" y="3254103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9504400" y="4146348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9504400" y="5038593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9504400" y="5930838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Flatten to vector</a:t>
            </a:r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10052248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1031366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2010485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2989604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9504400" y="7863376"/>
            <a:ext cx="4763100" cy="5820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cxnSp>
        <p:nvCxnSpPr>
          <p:cNvPr id="65" name="Google Shape;65;p13"/>
          <p:cNvCxnSpPr>
            <a:stCxn id="54" idx="2"/>
            <a:endCxn id="55" idx="0"/>
          </p:cNvCxnSpPr>
          <p:nvPr/>
        </p:nvCxnSpPr>
        <p:spPr>
          <a:xfrm>
            <a:off x="11885950" y="2051613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11886018" y="294401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11886018" y="3836262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11886018" y="472850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11886018" y="5620739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>
            <a:stCxn id="59" idx="2"/>
            <a:endCxn id="60" idx="0"/>
          </p:cNvCxnSpPr>
          <p:nvPr/>
        </p:nvCxnSpPr>
        <p:spPr>
          <a:xfrm flipH="1">
            <a:off x="10417450" y="6512838"/>
            <a:ext cx="14685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59" idx="2"/>
            <a:endCxn id="61" idx="0"/>
          </p:cNvCxnSpPr>
          <p:nvPr/>
        </p:nvCxnSpPr>
        <p:spPr>
          <a:xfrm flipH="1">
            <a:off x="11396350" y="6512838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stCxn id="59" idx="2"/>
            <a:endCxn id="62" idx="0"/>
          </p:cNvCxnSpPr>
          <p:nvPr/>
        </p:nvCxnSpPr>
        <p:spPr>
          <a:xfrm>
            <a:off x="11885950" y="6512838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stCxn id="59" idx="2"/>
            <a:endCxn id="63" idx="0"/>
          </p:cNvCxnSpPr>
          <p:nvPr/>
        </p:nvCxnSpPr>
        <p:spPr>
          <a:xfrm>
            <a:off x="11885950" y="6512838"/>
            <a:ext cx="14688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stCxn id="60" idx="4"/>
          </p:cNvCxnSpPr>
          <p:nvPr/>
        </p:nvCxnSpPr>
        <p:spPr>
          <a:xfrm>
            <a:off x="10417348" y="7553306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stCxn id="61" idx="4"/>
          </p:cNvCxnSpPr>
          <p:nvPr/>
        </p:nvCxnSpPr>
        <p:spPr>
          <a:xfrm>
            <a:off x="11396466" y="7553306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stCxn id="62" idx="4"/>
          </p:cNvCxnSpPr>
          <p:nvPr/>
        </p:nvCxnSpPr>
        <p:spPr>
          <a:xfrm>
            <a:off x="12375585" y="7553306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3"/>
          <p:cNvCxnSpPr>
            <a:stCxn id="63" idx="4"/>
          </p:cNvCxnSpPr>
          <p:nvPr/>
        </p:nvCxnSpPr>
        <p:spPr>
          <a:xfrm>
            <a:off x="13354704" y="7553306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 txBox="1"/>
          <p:nvPr/>
        </p:nvSpPr>
        <p:spPr>
          <a:xfrm>
            <a:off x="9504400" y="8729340"/>
            <a:ext cx="1468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_noise</a:t>
            </a:r>
            <a:endParaRPr sz="2400" baseline="-25000"/>
          </a:p>
        </p:txBody>
      </p:sp>
      <p:sp>
        <p:nvSpPr>
          <p:cNvPr id="79" name="Google Shape;79;p13"/>
          <p:cNvSpPr txBox="1"/>
          <p:nvPr/>
        </p:nvSpPr>
        <p:spPr>
          <a:xfrm>
            <a:off x="10578028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_unknown</a:t>
            </a:r>
            <a:endParaRPr sz="2400" baseline="-25000"/>
          </a:p>
        </p:txBody>
      </p:sp>
      <p:cxnSp>
        <p:nvCxnSpPr>
          <p:cNvPr id="80" name="Google Shape;80;p13"/>
          <p:cNvCxnSpPr/>
          <p:nvPr/>
        </p:nvCxnSpPr>
        <p:spPr>
          <a:xfrm>
            <a:off x="10417340" y="8445535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/>
          <p:nvPr/>
        </p:nvCxnSpPr>
        <p:spPr>
          <a:xfrm>
            <a:off x="11396458" y="8445535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3"/>
          <p:cNvCxnSpPr/>
          <p:nvPr/>
        </p:nvCxnSpPr>
        <p:spPr>
          <a:xfrm>
            <a:off x="12375577" y="8445535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/>
          <p:nvPr/>
        </p:nvCxnSpPr>
        <p:spPr>
          <a:xfrm>
            <a:off x="13354696" y="8445535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3"/>
          <p:cNvSpPr/>
          <p:nvPr/>
        </p:nvSpPr>
        <p:spPr>
          <a:xfrm>
            <a:off x="9504400" y="671152"/>
            <a:ext cx="476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</p:txBody>
      </p:sp>
      <p:cxnSp>
        <p:nvCxnSpPr>
          <p:cNvPr id="85" name="Google Shape;85;p13"/>
          <p:cNvCxnSpPr>
            <a:stCxn id="84" idx="2"/>
          </p:cNvCxnSpPr>
          <p:nvPr/>
        </p:nvCxnSpPr>
        <p:spPr>
          <a:xfrm>
            <a:off x="11885950" y="1159552"/>
            <a:ext cx="0" cy="350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3"/>
          <p:cNvSpPr txBox="1"/>
          <p:nvPr/>
        </p:nvSpPr>
        <p:spPr>
          <a:xfrm>
            <a:off x="14955221" y="3407203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Finds “features” in the image</a:t>
            </a:r>
            <a:endParaRPr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14955221" y="7062218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Classifier</a:t>
            </a:r>
            <a:endParaRPr sz="2400"/>
          </a:p>
        </p:txBody>
      </p:sp>
      <p:cxnSp>
        <p:nvCxnSpPr>
          <p:cNvPr id="88" name="Google Shape;88;p13"/>
          <p:cNvCxnSpPr/>
          <p:nvPr/>
        </p:nvCxnSpPr>
        <p:spPr>
          <a:xfrm>
            <a:off x="14400274" y="2183572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/>
          <p:nvPr/>
        </p:nvCxnSpPr>
        <p:spPr>
          <a:xfrm>
            <a:off x="14400274" y="5770243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/>
          <p:nvPr/>
        </p:nvCxnSpPr>
        <p:spPr>
          <a:xfrm>
            <a:off x="14400274" y="6668028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/>
          <p:nvPr/>
        </p:nvCxnSpPr>
        <p:spPr>
          <a:xfrm>
            <a:off x="14400274" y="8615930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3"/>
          <p:cNvCxnSpPr/>
          <p:nvPr/>
        </p:nvCxnSpPr>
        <p:spPr>
          <a:xfrm rot="10800000">
            <a:off x="14866765" y="6659823"/>
            <a:ext cx="0" cy="1973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14866765" y="2174510"/>
            <a:ext cx="0" cy="359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 txBox="1"/>
          <p:nvPr/>
        </p:nvSpPr>
        <p:spPr>
          <a:xfrm>
            <a:off x="452400" y="331250"/>
            <a:ext cx="86916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 (CNN or ConvNet)</a:t>
            </a:r>
            <a:endParaRPr sz="3000"/>
          </a:p>
        </p:txBody>
      </p:sp>
      <p:sp>
        <p:nvSpPr>
          <p:cNvPr id="95" name="Google Shape;95;p13"/>
          <p:cNvSpPr txBox="1"/>
          <p:nvPr/>
        </p:nvSpPr>
        <p:spPr>
          <a:xfrm>
            <a:off x="11557146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96" name="Google Shape;96;p13"/>
          <p:cNvSpPr txBox="1"/>
          <p:nvPr/>
        </p:nvSpPr>
        <p:spPr>
          <a:xfrm>
            <a:off x="12630727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stop</a:t>
            </a:r>
            <a:endParaRPr sz="2400" baseline="-2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2"/>
          <p:cNvSpPr/>
          <p:nvPr/>
        </p:nvSpPr>
        <p:spPr>
          <a:xfrm>
            <a:off x="4329675" y="1563900"/>
            <a:ext cx="11079900" cy="7159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2"/>
          <p:cNvSpPr/>
          <p:nvPr/>
        </p:nvSpPr>
        <p:spPr>
          <a:xfrm>
            <a:off x="1490375" y="4157250"/>
            <a:ext cx="1972500" cy="19725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image</a:t>
            </a:r>
            <a:endParaRPr sz="2400"/>
          </a:p>
        </p:txBody>
      </p:sp>
      <p:sp>
        <p:nvSpPr>
          <p:cNvPr id="621" name="Google Shape;621;p22"/>
          <p:cNvSpPr/>
          <p:nvPr/>
        </p:nvSpPr>
        <p:spPr>
          <a:xfrm>
            <a:off x="8956500" y="4157250"/>
            <a:ext cx="1972500" cy="19725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Filtered image</a:t>
            </a:r>
            <a:endParaRPr sz="2400"/>
          </a:p>
        </p:txBody>
      </p:sp>
      <p:sp>
        <p:nvSpPr>
          <p:cNvPr id="622" name="Google Shape;622;p22"/>
          <p:cNvSpPr/>
          <p:nvPr/>
        </p:nvSpPr>
        <p:spPr>
          <a:xfrm>
            <a:off x="5498667" y="3840750"/>
            <a:ext cx="2605500" cy="26055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Convolution filter</a:t>
            </a:r>
            <a:endParaRPr sz="2400"/>
          </a:p>
        </p:txBody>
      </p:sp>
      <p:sp>
        <p:nvSpPr>
          <p:cNvPr id="623" name="Google Shape;623;p22"/>
          <p:cNvSpPr/>
          <p:nvPr/>
        </p:nvSpPr>
        <p:spPr>
          <a:xfrm>
            <a:off x="11781317" y="3840750"/>
            <a:ext cx="2605500" cy="26055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ReLU</a:t>
            </a:r>
            <a:endParaRPr sz="2400"/>
          </a:p>
        </p:txBody>
      </p:sp>
      <p:cxnSp>
        <p:nvCxnSpPr>
          <p:cNvPr id="624" name="Google Shape;624;p22"/>
          <p:cNvCxnSpPr/>
          <p:nvPr/>
        </p:nvCxnSpPr>
        <p:spPr>
          <a:xfrm>
            <a:off x="12405325" y="5603725"/>
            <a:ext cx="1357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22"/>
          <p:cNvCxnSpPr/>
          <p:nvPr/>
        </p:nvCxnSpPr>
        <p:spPr>
          <a:xfrm rot="10800000">
            <a:off x="13084075" y="4964550"/>
            <a:ext cx="0" cy="77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22"/>
          <p:cNvCxnSpPr/>
          <p:nvPr/>
        </p:nvCxnSpPr>
        <p:spPr>
          <a:xfrm>
            <a:off x="12499650" y="5603725"/>
            <a:ext cx="584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2"/>
          <p:cNvCxnSpPr/>
          <p:nvPr/>
        </p:nvCxnSpPr>
        <p:spPr>
          <a:xfrm flipH="1">
            <a:off x="13083950" y="5092325"/>
            <a:ext cx="511500" cy="511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22"/>
          <p:cNvSpPr/>
          <p:nvPr/>
        </p:nvSpPr>
        <p:spPr>
          <a:xfrm>
            <a:off x="6499913" y="5226075"/>
            <a:ext cx="201000" cy="201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2"/>
          <p:cNvSpPr/>
          <p:nvPr/>
        </p:nvSpPr>
        <p:spPr>
          <a:xfrm>
            <a:off x="6700913" y="5226075"/>
            <a:ext cx="201000" cy="201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2"/>
          <p:cNvSpPr/>
          <p:nvPr/>
        </p:nvSpPr>
        <p:spPr>
          <a:xfrm>
            <a:off x="6901913" y="5226075"/>
            <a:ext cx="201000" cy="201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2"/>
          <p:cNvSpPr/>
          <p:nvPr/>
        </p:nvSpPr>
        <p:spPr>
          <a:xfrm>
            <a:off x="6499913" y="5427075"/>
            <a:ext cx="201000" cy="201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2"/>
          <p:cNvSpPr/>
          <p:nvPr/>
        </p:nvSpPr>
        <p:spPr>
          <a:xfrm>
            <a:off x="6700913" y="5427075"/>
            <a:ext cx="201000" cy="201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2"/>
          <p:cNvSpPr/>
          <p:nvPr/>
        </p:nvSpPr>
        <p:spPr>
          <a:xfrm>
            <a:off x="6901913" y="5427075"/>
            <a:ext cx="201000" cy="201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2"/>
          <p:cNvSpPr/>
          <p:nvPr/>
        </p:nvSpPr>
        <p:spPr>
          <a:xfrm>
            <a:off x="6499913" y="5628075"/>
            <a:ext cx="201000" cy="201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2"/>
          <p:cNvSpPr/>
          <p:nvPr/>
        </p:nvSpPr>
        <p:spPr>
          <a:xfrm>
            <a:off x="6700913" y="5628075"/>
            <a:ext cx="201000" cy="201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2"/>
          <p:cNvSpPr/>
          <p:nvPr/>
        </p:nvSpPr>
        <p:spPr>
          <a:xfrm>
            <a:off x="6901913" y="5628075"/>
            <a:ext cx="201000" cy="201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7" name="Google Shape;637;p22"/>
          <p:cNvCxnSpPr/>
          <p:nvPr/>
        </p:nvCxnSpPr>
        <p:spPr>
          <a:xfrm>
            <a:off x="14386825" y="5143500"/>
            <a:ext cx="2410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" name="Google Shape;638;p22"/>
          <p:cNvCxnSpPr>
            <a:endCxn id="622" idx="2"/>
          </p:cNvCxnSpPr>
          <p:nvPr/>
        </p:nvCxnSpPr>
        <p:spPr>
          <a:xfrm>
            <a:off x="3462867" y="5143500"/>
            <a:ext cx="20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22"/>
          <p:cNvCxnSpPr>
            <a:stCxn id="622" idx="6"/>
            <a:endCxn id="621" idx="1"/>
          </p:cNvCxnSpPr>
          <p:nvPr/>
        </p:nvCxnSpPr>
        <p:spPr>
          <a:xfrm>
            <a:off x="8104167" y="5143500"/>
            <a:ext cx="852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22"/>
          <p:cNvCxnSpPr>
            <a:stCxn id="621" idx="3"/>
            <a:endCxn id="623" idx="2"/>
          </p:cNvCxnSpPr>
          <p:nvPr/>
        </p:nvCxnSpPr>
        <p:spPr>
          <a:xfrm>
            <a:off x="10929000" y="5143500"/>
            <a:ext cx="852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1" name="Google Shape;641;p22"/>
          <p:cNvSpPr txBox="1"/>
          <p:nvPr/>
        </p:nvSpPr>
        <p:spPr>
          <a:xfrm>
            <a:off x="6977925" y="8723100"/>
            <a:ext cx="57834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Single node in convolution layer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38" y="2590675"/>
            <a:ext cx="16223525" cy="42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23"/>
          <p:cNvSpPr txBox="1"/>
          <p:nvPr/>
        </p:nvSpPr>
        <p:spPr>
          <a:xfrm>
            <a:off x="6944850" y="1666975"/>
            <a:ext cx="43983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“hello”</a:t>
            </a:r>
            <a:endParaRPr sz="3000"/>
          </a:p>
        </p:txBody>
      </p:sp>
      <p:sp>
        <p:nvSpPr>
          <p:cNvPr id="648" name="Google Shape;648;p23"/>
          <p:cNvSpPr/>
          <p:nvPr/>
        </p:nvSpPr>
        <p:spPr>
          <a:xfrm>
            <a:off x="1034950" y="2610675"/>
            <a:ext cx="1010700" cy="426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3"/>
          <p:cNvSpPr txBox="1"/>
          <p:nvPr/>
        </p:nvSpPr>
        <p:spPr>
          <a:xfrm>
            <a:off x="408000" y="6879975"/>
            <a:ext cx="2751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 x 13 1D kernel</a:t>
            </a:r>
            <a:endParaRPr sz="2400"/>
          </a:p>
        </p:txBody>
      </p:sp>
      <p:sp>
        <p:nvSpPr>
          <p:cNvPr id="650" name="Google Shape;650;p23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Convolution</a:t>
            </a:r>
            <a:endParaRPr/>
          </a:p>
        </p:txBody>
      </p:sp>
      <p:cxnSp>
        <p:nvCxnSpPr>
          <p:cNvPr id="651" name="Google Shape;651;p23"/>
          <p:cNvCxnSpPr/>
          <p:nvPr/>
        </p:nvCxnSpPr>
        <p:spPr>
          <a:xfrm>
            <a:off x="14552750" y="7200075"/>
            <a:ext cx="270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2" name="Google Shape;652;p23"/>
          <p:cNvSpPr txBox="1"/>
          <p:nvPr/>
        </p:nvSpPr>
        <p:spPr>
          <a:xfrm>
            <a:off x="14528450" y="7200075"/>
            <a:ext cx="2751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0" y="8132200"/>
            <a:ext cx="17041200" cy="18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00" y="8132200"/>
            <a:ext cx="17041200" cy="18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238" y="2590675"/>
            <a:ext cx="16223525" cy="42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4"/>
          <p:cNvSpPr txBox="1"/>
          <p:nvPr/>
        </p:nvSpPr>
        <p:spPr>
          <a:xfrm>
            <a:off x="6944850" y="1666975"/>
            <a:ext cx="43983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“Hello” (13 x 49 MFCCs)</a:t>
            </a:r>
            <a:endParaRPr sz="3000"/>
          </a:p>
        </p:txBody>
      </p:sp>
      <p:sp>
        <p:nvSpPr>
          <p:cNvPr id="661" name="Google Shape;661;p24"/>
          <p:cNvSpPr/>
          <p:nvPr/>
        </p:nvSpPr>
        <p:spPr>
          <a:xfrm>
            <a:off x="1348825" y="2590700"/>
            <a:ext cx="1010700" cy="426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 txBox="1"/>
          <p:nvPr/>
        </p:nvSpPr>
        <p:spPr>
          <a:xfrm>
            <a:off x="408000" y="6879975"/>
            <a:ext cx="2751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13 x 3 1D kernel</a:t>
            </a:r>
            <a:endParaRPr sz="2400"/>
          </a:p>
        </p:txBody>
      </p:sp>
      <p:sp>
        <p:nvSpPr>
          <p:cNvPr id="663" name="Google Shape;663;p24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Convolution</a:t>
            </a:r>
            <a:endParaRPr/>
          </a:p>
        </p:txBody>
      </p:sp>
      <p:cxnSp>
        <p:nvCxnSpPr>
          <p:cNvPr id="664" name="Google Shape;664;p24"/>
          <p:cNvCxnSpPr/>
          <p:nvPr/>
        </p:nvCxnSpPr>
        <p:spPr>
          <a:xfrm>
            <a:off x="2359525" y="4725350"/>
            <a:ext cx="14345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p24"/>
          <p:cNvCxnSpPr/>
          <p:nvPr/>
        </p:nvCxnSpPr>
        <p:spPr>
          <a:xfrm>
            <a:off x="14552750" y="7200075"/>
            <a:ext cx="270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6" name="Google Shape;666;p24"/>
          <p:cNvSpPr txBox="1"/>
          <p:nvPr/>
        </p:nvSpPr>
        <p:spPr>
          <a:xfrm>
            <a:off x="14528450" y="7200075"/>
            <a:ext cx="2751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cxnSp>
        <p:nvCxnSpPr>
          <p:cNvPr id="667" name="Google Shape;667;p24"/>
          <p:cNvCxnSpPr/>
          <p:nvPr/>
        </p:nvCxnSpPr>
        <p:spPr>
          <a:xfrm>
            <a:off x="9156175" y="7256750"/>
            <a:ext cx="0" cy="77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p24"/>
          <p:cNvSpPr txBox="1"/>
          <p:nvPr/>
        </p:nvSpPr>
        <p:spPr>
          <a:xfrm>
            <a:off x="9411850" y="7326350"/>
            <a:ext cx="3543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</a:t>
            </a:r>
            <a:endParaRPr sz="2400"/>
          </a:p>
        </p:txBody>
      </p:sp>
      <p:sp>
        <p:nvSpPr>
          <p:cNvPr id="669" name="Google Shape;669;p24"/>
          <p:cNvSpPr txBox="1"/>
          <p:nvPr/>
        </p:nvSpPr>
        <p:spPr>
          <a:xfrm>
            <a:off x="9643163" y="7688075"/>
            <a:ext cx="43983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 x 49 array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5"/>
          <p:cNvSpPr/>
          <p:nvPr/>
        </p:nvSpPr>
        <p:spPr>
          <a:xfrm>
            <a:off x="9504400" y="1469613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Reshape to 49x13 array</a:t>
            </a:r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9504400" y="2361858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676" name="Google Shape;676;p25"/>
          <p:cNvSpPr/>
          <p:nvPr/>
        </p:nvSpPr>
        <p:spPr>
          <a:xfrm>
            <a:off x="9504400" y="3254103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9504400" y="4146348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9504400" y="5038593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679" name="Google Shape;679;p25"/>
          <p:cNvSpPr/>
          <p:nvPr/>
        </p:nvSpPr>
        <p:spPr>
          <a:xfrm>
            <a:off x="9504400" y="5930838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Flatten to vector</a:t>
            </a:r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10052248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11031366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12010485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12989604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9504400" y="7863376"/>
            <a:ext cx="4763100" cy="5820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cxnSp>
        <p:nvCxnSpPr>
          <p:cNvPr id="685" name="Google Shape;685;p25"/>
          <p:cNvCxnSpPr>
            <a:stCxn id="674" idx="2"/>
            <a:endCxn id="675" idx="0"/>
          </p:cNvCxnSpPr>
          <p:nvPr/>
        </p:nvCxnSpPr>
        <p:spPr>
          <a:xfrm>
            <a:off x="11885950" y="2051613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6" name="Google Shape;686;p25"/>
          <p:cNvCxnSpPr/>
          <p:nvPr/>
        </p:nvCxnSpPr>
        <p:spPr>
          <a:xfrm>
            <a:off x="11886018" y="294401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" name="Google Shape;687;p25"/>
          <p:cNvCxnSpPr/>
          <p:nvPr/>
        </p:nvCxnSpPr>
        <p:spPr>
          <a:xfrm>
            <a:off x="11886018" y="3836262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p25"/>
          <p:cNvCxnSpPr/>
          <p:nvPr/>
        </p:nvCxnSpPr>
        <p:spPr>
          <a:xfrm>
            <a:off x="11886018" y="472850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9" name="Google Shape;689;p25"/>
          <p:cNvCxnSpPr/>
          <p:nvPr/>
        </p:nvCxnSpPr>
        <p:spPr>
          <a:xfrm>
            <a:off x="11886018" y="5620739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25"/>
          <p:cNvCxnSpPr>
            <a:stCxn id="679" idx="2"/>
            <a:endCxn id="680" idx="0"/>
          </p:cNvCxnSpPr>
          <p:nvPr/>
        </p:nvCxnSpPr>
        <p:spPr>
          <a:xfrm flipH="1">
            <a:off x="10417450" y="6512838"/>
            <a:ext cx="14685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25"/>
          <p:cNvCxnSpPr>
            <a:stCxn id="679" idx="2"/>
            <a:endCxn id="681" idx="0"/>
          </p:cNvCxnSpPr>
          <p:nvPr/>
        </p:nvCxnSpPr>
        <p:spPr>
          <a:xfrm flipH="1">
            <a:off x="11396350" y="6512838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25"/>
          <p:cNvCxnSpPr>
            <a:stCxn id="679" idx="2"/>
            <a:endCxn id="682" idx="0"/>
          </p:cNvCxnSpPr>
          <p:nvPr/>
        </p:nvCxnSpPr>
        <p:spPr>
          <a:xfrm>
            <a:off x="11885950" y="6512838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25"/>
          <p:cNvCxnSpPr>
            <a:stCxn id="679" idx="2"/>
            <a:endCxn id="683" idx="0"/>
          </p:cNvCxnSpPr>
          <p:nvPr/>
        </p:nvCxnSpPr>
        <p:spPr>
          <a:xfrm>
            <a:off x="11885950" y="6512838"/>
            <a:ext cx="14688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25"/>
          <p:cNvCxnSpPr>
            <a:stCxn id="680" idx="4"/>
          </p:cNvCxnSpPr>
          <p:nvPr/>
        </p:nvCxnSpPr>
        <p:spPr>
          <a:xfrm>
            <a:off x="10417348" y="7553306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5" name="Google Shape;695;p25"/>
          <p:cNvCxnSpPr>
            <a:stCxn id="681" idx="4"/>
          </p:cNvCxnSpPr>
          <p:nvPr/>
        </p:nvCxnSpPr>
        <p:spPr>
          <a:xfrm>
            <a:off x="11396466" y="7553306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6" name="Google Shape;696;p25"/>
          <p:cNvCxnSpPr>
            <a:stCxn id="682" idx="4"/>
          </p:cNvCxnSpPr>
          <p:nvPr/>
        </p:nvCxnSpPr>
        <p:spPr>
          <a:xfrm>
            <a:off x="12375585" y="7553306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25"/>
          <p:cNvCxnSpPr>
            <a:stCxn id="683" idx="4"/>
          </p:cNvCxnSpPr>
          <p:nvPr/>
        </p:nvCxnSpPr>
        <p:spPr>
          <a:xfrm>
            <a:off x="13354704" y="7553306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25"/>
          <p:cNvSpPr txBox="1"/>
          <p:nvPr/>
        </p:nvSpPr>
        <p:spPr>
          <a:xfrm>
            <a:off x="9504400" y="8729340"/>
            <a:ext cx="1468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_noise</a:t>
            </a:r>
            <a:endParaRPr sz="2400" baseline="-25000"/>
          </a:p>
        </p:txBody>
      </p:sp>
      <p:sp>
        <p:nvSpPr>
          <p:cNvPr id="699" name="Google Shape;699;p25"/>
          <p:cNvSpPr txBox="1"/>
          <p:nvPr/>
        </p:nvSpPr>
        <p:spPr>
          <a:xfrm>
            <a:off x="10578028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_unknown</a:t>
            </a:r>
            <a:endParaRPr sz="2400" baseline="-25000"/>
          </a:p>
        </p:txBody>
      </p:sp>
      <p:cxnSp>
        <p:nvCxnSpPr>
          <p:cNvPr id="700" name="Google Shape;700;p25"/>
          <p:cNvCxnSpPr/>
          <p:nvPr/>
        </p:nvCxnSpPr>
        <p:spPr>
          <a:xfrm>
            <a:off x="10417340" y="8445535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1" name="Google Shape;701;p25"/>
          <p:cNvCxnSpPr/>
          <p:nvPr/>
        </p:nvCxnSpPr>
        <p:spPr>
          <a:xfrm>
            <a:off x="11396458" y="8445535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25"/>
          <p:cNvCxnSpPr/>
          <p:nvPr/>
        </p:nvCxnSpPr>
        <p:spPr>
          <a:xfrm>
            <a:off x="12375577" y="8445535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25"/>
          <p:cNvCxnSpPr/>
          <p:nvPr/>
        </p:nvCxnSpPr>
        <p:spPr>
          <a:xfrm>
            <a:off x="13354696" y="8445535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25"/>
          <p:cNvSpPr/>
          <p:nvPr/>
        </p:nvSpPr>
        <p:spPr>
          <a:xfrm>
            <a:off x="9504400" y="671152"/>
            <a:ext cx="476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</p:txBody>
      </p:sp>
      <p:cxnSp>
        <p:nvCxnSpPr>
          <p:cNvPr id="705" name="Google Shape;705;p25"/>
          <p:cNvCxnSpPr>
            <a:stCxn id="704" idx="2"/>
          </p:cNvCxnSpPr>
          <p:nvPr/>
        </p:nvCxnSpPr>
        <p:spPr>
          <a:xfrm>
            <a:off x="11885950" y="1159552"/>
            <a:ext cx="0" cy="350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6" name="Google Shape;706;p25"/>
          <p:cNvSpPr txBox="1"/>
          <p:nvPr/>
        </p:nvSpPr>
        <p:spPr>
          <a:xfrm>
            <a:off x="14955221" y="3407203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Finds “features” in the image</a:t>
            </a:r>
            <a:endParaRPr sz="2400"/>
          </a:p>
        </p:txBody>
      </p:sp>
      <p:sp>
        <p:nvSpPr>
          <p:cNvPr id="707" name="Google Shape;707;p25"/>
          <p:cNvSpPr txBox="1"/>
          <p:nvPr/>
        </p:nvSpPr>
        <p:spPr>
          <a:xfrm>
            <a:off x="14955221" y="7062218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Classifier</a:t>
            </a:r>
            <a:endParaRPr sz="2400"/>
          </a:p>
        </p:txBody>
      </p:sp>
      <p:cxnSp>
        <p:nvCxnSpPr>
          <p:cNvPr id="708" name="Google Shape;708;p25"/>
          <p:cNvCxnSpPr/>
          <p:nvPr/>
        </p:nvCxnSpPr>
        <p:spPr>
          <a:xfrm>
            <a:off x="14400274" y="2183572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25"/>
          <p:cNvCxnSpPr/>
          <p:nvPr/>
        </p:nvCxnSpPr>
        <p:spPr>
          <a:xfrm>
            <a:off x="14400274" y="5770243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25"/>
          <p:cNvCxnSpPr/>
          <p:nvPr/>
        </p:nvCxnSpPr>
        <p:spPr>
          <a:xfrm>
            <a:off x="14400274" y="6668028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25"/>
          <p:cNvCxnSpPr/>
          <p:nvPr/>
        </p:nvCxnSpPr>
        <p:spPr>
          <a:xfrm>
            <a:off x="14400274" y="8615930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25"/>
          <p:cNvCxnSpPr/>
          <p:nvPr/>
        </p:nvCxnSpPr>
        <p:spPr>
          <a:xfrm rot="10800000">
            <a:off x="14866765" y="6659823"/>
            <a:ext cx="0" cy="1973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25"/>
          <p:cNvCxnSpPr/>
          <p:nvPr/>
        </p:nvCxnSpPr>
        <p:spPr>
          <a:xfrm rot="10800000">
            <a:off x="14866765" y="2174510"/>
            <a:ext cx="0" cy="359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25"/>
          <p:cNvSpPr txBox="1"/>
          <p:nvPr/>
        </p:nvSpPr>
        <p:spPr>
          <a:xfrm>
            <a:off x="452400" y="331250"/>
            <a:ext cx="86916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 (CNN or ConvNet)</a:t>
            </a:r>
            <a:endParaRPr sz="3000"/>
          </a:p>
        </p:txBody>
      </p:sp>
      <p:cxnSp>
        <p:nvCxnSpPr>
          <p:cNvPr id="715" name="Google Shape;715;p25"/>
          <p:cNvCxnSpPr/>
          <p:nvPr/>
        </p:nvCxnSpPr>
        <p:spPr>
          <a:xfrm>
            <a:off x="8165200" y="3545100"/>
            <a:ext cx="1339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6" name="Google Shape;716;p25"/>
          <p:cNvCxnSpPr/>
          <p:nvPr/>
        </p:nvCxnSpPr>
        <p:spPr>
          <a:xfrm>
            <a:off x="8165200" y="5329600"/>
            <a:ext cx="1339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7" name="Google Shape;717;p25"/>
          <p:cNvSpPr txBox="1"/>
          <p:nvPr/>
        </p:nvSpPr>
        <p:spPr>
          <a:xfrm>
            <a:off x="11557146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718" name="Google Shape;718;p25"/>
          <p:cNvSpPr txBox="1"/>
          <p:nvPr/>
        </p:nvSpPr>
        <p:spPr>
          <a:xfrm>
            <a:off x="12630727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stop</a:t>
            </a:r>
            <a:endParaRPr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25" y="0"/>
            <a:ext cx="21223276" cy="1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26"/>
          <p:cNvSpPr txBox="1"/>
          <p:nvPr/>
        </p:nvSpPr>
        <p:spPr>
          <a:xfrm>
            <a:off x="889425" y="0"/>
            <a:ext cx="8760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25" name="Google Shape;725;p26"/>
          <p:cNvSpPr txBox="1"/>
          <p:nvPr/>
        </p:nvSpPr>
        <p:spPr>
          <a:xfrm>
            <a:off x="1765268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0.31</a:t>
            </a:r>
            <a:endParaRPr/>
          </a:p>
        </p:txBody>
      </p:sp>
      <p:sp>
        <p:nvSpPr>
          <p:cNvPr id="726" name="Google Shape;726;p26"/>
          <p:cNvSpPr txBox="1"/>
          <p:nvPr/>
        </p:nvSpPr>
        <p:spPr>
          <a:xfrm>
            <a:off x="2798268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0.27</a:t>
            </a:r>
            <a:endParaRPr/>
          </a:p>
        </p:txBody>
      </p:sp>
      <p:sp>
        <p:nvSpPr>
          <p:cNvPr id="727" name="Google Shape;727;p26"/>
          <p:cNvSpPr txBox="1"/>
          <p:nvPr/>
        </p:nvSpPr>
        <p:spPr>
          <a:xfrm>
            <a:off x="377785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728" name="Google Shape;728;p26"/>
          <p:cNvSpPr txBox="1"/>
          <p:nvPr/>
        </p:nvSpPr>
        <p:spPr>
          <a:xfrm>
            <a:off x="4855399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29" name="Google Shape;729;p26"/>
          <p:cNvSpPr txBox="1"/>
          <p:nvPr/>
        </p:nvSpPr>
        <p:spPr>
          <a:xfrm>
            <a:off x="593294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730" name="Google Shape;730;p26"/>
          <p:cNvSpPr txBox="1"/>
          <p:nvPr/>
        </p:nvSpPr>
        <p:spPr>
          <a:xfrm>
            <a:off x="6912530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0.27</a:t>
            </a:r>
            <a:endParaRPr/>
          </a:p>
        </p:txBody>
      </p:sp>
      <p:sp>
        <p:nvSpPr>
          <p:cNvPr id="731" name="Google Shape;731;p26"/>
          <p:cNvSpPr txBox="1"/>
          <p:nvPr/>
        </p:nvSpPr>
        <p:spPr>
          <a:xfrm>
            <a:off x="7945531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32" name="Google Shape;732;p26"/>
          <p:cNvSpPr txBox="1"/>
          <p:nvPr/>
        </p:nvSpPr>
        <p:spPr>
          <a:xfrm>
            <a:off x="8925117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33" name="Google Shape;733;p26"/>
          <p:cNvSpPr txBox="1"/>
          <p:nvPr/>
        </p:nvSpPr>
        <p:spPr>
          <a:xfrm>
            <a:off x="10002662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734" name="Google Shape;734;p26"/>
          <p:cNvSpPr txBox="1"/>
          <p:nvPr/>
        </p:nvSpPr>
        <p:spPr>
          <a:xfrm>
            <a:off x="889425" y="860802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735" name="Google Shape;735;p26"/>
          <p:cNvSpPr txBox="1"/>
          <p:nvPr/>
        </p:nvSpPr>
        <p:spPr>
          <a:xfrm>
            <a:off x="1765268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736" name="Google Shape;736;p26"/>
          <p:cNvSpPr txBox="1"/>
          <p:nvPr/>
        </p:nvSpPr>
        <p:spPr>
          <a:xfrm>
            <a:off x="2798268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737" name="Google Shape;737;p26"/>
          <p:cNvSpPr txBox="1"/>
          <p:nvPr/>
        </p:nvSpPr>
        <p:spPr>
          <a:xfrm>
            <a:off x="3777854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738" name="Google Shape;738;p26"/>
          <p:cNvSpPr txBox="1"/>
          <p:nvPr/>
        </p:nvSpPr>
        <p:spPr>
          <a:xfrm>
            <a:off x="4855399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39" name="Google Shape;739;p26"/>
          <p:cNvSpPr txBox="1"/>
          <p:nvPr/>
        </p:nvSpPr>
        <p:spPr>
          <a:xfrm>
            <a:off x="5932944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740" name="Google Shape;740;p26"/>
          <p:cNvSpPr txBox="1"/>
          <p:nvPr/>
        </p:nvSpPr>
        <p:spPr>
          <a:xfrm>
            <a:off x="6912530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741" name="Google Shape;741;p26"/>
          <p:cNvSpPr txBox="1"/>
          <p:nvPr/>
        </p:nvSpPr>
        <p:spPr>
          <a:xfrm>
            <a:off x="7945531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42" name="Google Shape;742;p26"/>
          <p:cNvSpPr txBox="1"/>
          <p:nvPr/>
        </p:nvSpPr>
        <p:spPr>
          <a:xfrm>
            <a:off x="8925117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43" name="Google Shape;743;p26"/>
          <p:cNvSpPr txBox="1"/>
          <p:nvPr/>
        </p:nvSpPr>
        <p:spPr>
          <a:xfrm>
            <a:off x="10002662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744" name="Google Shape;744;p26"/>
          <p:cNvSpPr txBox="1"/>
          <p:nvPr/>
        </p:nvSpPr>
        <p:spPr>
          <a:xfrm>
            <a:off x="889425" y="1893997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745" name="Google Shape;745;p26"/>
          <p:cNvSpPr txBox="1"/>
          <p:nvPr/>
        </p:nvSpPr>
        <p:spPr>
          <a:xfrm>
            <a:off x="1765268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746" name="Google Shape;746;p26"/>
          <p:cNvSpPr txBox="1"/>
          <p:nvPr/>
        </p:nvSpPr>
        <p:spPr>
          <a:xfrm>
            <a:off x="2798268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747" name="Google Shape;747;p26"/>
          <p:cNvSpPr txBox="1"/>
          <p:nvPr/>
        </p:nvSpPr>
        <p:spPr>
          <a:xfrm>
            <a:off x="3777854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748" name="Google Shape;748;p26"/>
          <p:cNvSpPr txBox="1"/>
          <p:nvPr/>
        </p:nvSpPr>
        <p:spPr>
          <a:xfrm>
            <a:off x="4855399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749" name="Google Shape;749;p26"/>
          <p:cNvSpPr txBox="1"/>
          <p:nvPr/>
        </p:nvSpPr>
        <p:spPr>
          <a:xfrm>
            <a:off x="5932944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750" name="Google Shape;750;p26"/>
          <p:cNvSpPr txBox="1"/>
          <p:nvPr/>
        </p:nvSpPr>
        <p:spPr>
          <a:xfrm>
            <a:off x="6912530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751" name="Google Shape;751;p26"/>
          <p:cNvSpPr txBox="1"/>
          <p:nvPr/>
        </p:nvSpPr>
        <p:spPr>
          <a:xfrm>
            <a:off x="7945531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52" name="Google Shape;752;p26"/>
          <p:cNvSpPr txBox="1"/>
          <p:nvPr/>
        </p:nvSpPr>
        <p:spPr>
          <a:xfrm>
            <a:off x="8925117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53" name="Google Shape;753;p26"/>
          <p:cNvSpPr txBox="1"/>
          <p:nvPr/>
        </p:nvSpPr>
        <p:spPr>
          <a:xfrm>
            <a:off x="10002662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754" name="Google Shape;754;p26"/>
          <p:cNvSpPr txBox="1"/>
          <p:nvPr/>
        </p:nvSpPr>
        <p:spPr>
          <a:xfrm>
            <a:off x="889425" y="2927191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</a:t>
            </a:r>
            <a:endParaRPr/>
          </a:p>
        </p:txBody>
      </p:sp>
      <p:sp>
        <p:nvSpPr>
          <p:cNvPr id="755" name="Google Shape;755;p26"/>
          <p:cNvSpPr txBox="1"/>
          <p:nvPr/>
        </p:nvSpPr>
        <p:spPr>
          <a:xfrm>
            <a:off x="1765268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756" name="Google Shape;756;p26"/>
          <p:cNvSpPr txBox="1"/>
          <p:nvPr/>
        </p:nvSpPr>
        <p:spPr>
          <a:xfrm>
            <a:off x="2798268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757" name="Google Shape;757;p26"/>
          <p:cNvSpPr txBox="1"/>
          <p:nvPr/>
        </p:nvSpPr>
        <p:spPr>
          <a:xfrm>
            <a:off x="3777854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758" name="Google Shape;758;p26"/>
          <p:cNvSpPr txBox="1"/>
          <p:nvPr/>
        </p:nvSpPr>
        <p:spPr>
          <a:xfrm>
            <a:off x="4855399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59" name="Google Shape;759;p26"/>
          <p:cNvSpPr txBox="1"/>
          <p:nvPr/>
        </p:nvSpPr>
        <p:spPr>
          <a:xfrm>
            <a:off x="5932944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760" name="Google Shape;760;p26"/>
          <p:cNvSpPr txBox="1"/>
          <p:nvPr/>
        </p:nvSpPr>
        <p:spPr>
          <a:xfrm>
            <a:off x="6912530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761" name="Google Shape;761;p26"/>
          <p:cNvSpPr txBox="1"/>
          <p:nvPr/>
        </p:nvSpPr>
        <p:spPr>
          <a:xfrm>
            <a:off x="7945531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762" name="Google Shape;762;p26"/>
          <p:cNvSpPr txBox="1"/>
          <p:nvPr/>
        </p:nvSpPr>
        <p:spPr>
          <a:xfrm>
            <a:off x="8925117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763" name="Google Shape;763;p26"/>
          <p:cNvSpPr txBox="1"/>
          <p:nvPr/>
        </p:nvSpPr>
        <p:spPr>
          <a:xfrm>
            <a:off x="10002662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764" name="Google Shape;764;p26"/>
          <p:cNvSpPr txBox="1"/>
          <p:nvPr/>
        </p:nvSpPr>
        <p:spPr>
          <a:xfrm>
            <a:off x="889425" y="3960385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765" name="Google Shape;765;p26"/>
          <p:cNvSpPr txBox="1"/>
          <p:nvPr/>
        </p:nvSpPr>
        <p:spPr>
          <a:xfrm>
            <a:off x="1765268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766" name="Google Shape;766;p26"/>
          <p:cNvSpPr txBox="1"/>
          <p:nvPr/>
        </p:nvSpPr>
        <p:spPr>
          <a:xfrm>
            <a:off x="2798268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67" name="Google Shape;767;p26"/>
          <p:cNvSpPr txBox="1"/>
          <p:nvPr/>
        </p:nvSpPr>
        <p:spPr>
          <a:xfrm>
            <a:off x="377785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768" name="Google Shape;768;p26"/>
          <p:cNvSpPr txBox="1"/>
          <p:nvPr/>
        </p:nvSpPr>
        <p:spPr>
          <a:xfrm>
            <a:off x="485539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769" name="Google Shape;769;p26"/>
          <p:cNvSpPr txBox="1"/>
          <p:nvPr/>
        </p:nvSpPr>
        <p:spPr>
          <a:xfrm>
            <a:off x="593294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70" name="Google Shape;770;p26"/>
          <p:cNvSpPr txBox="1"/>
          <p:nvPr/>
        </p:nvSpPr>
        <p:spPr>
          <a:xfrm>
            <a:off x="6912530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771" name="Google Shape;771;p26"/>
          <p:cNvSpPr txBox="1"/>
          <p:nvPr/>
        </p:nvSpPr>
        <p:spPr>
          <a:xfrm>
            <a:off x="7945531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772" name="Google Shape;772;p26"/>
          <p:cNvSpPr txBox="1"/>
          <p:nvPr/>
        </p:nvSpPr>
        <p:spPr>
          <a:xfrm>
            <a:off x="8925117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773" name="Google Shape;773;p26"/>
          <p:cNvSpPr txBox="1"/>
          <p:nvPr/>
        </p:nvSpPr>
        <p:spPr>
          <a:xfrm>
            <a:off x="10002662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774" name="Google Shape;774;p26"/>
          <p:cNvSpPr txBox="1"/>
          <p:nvPr/>
        </p:nvSpPr>
        <p:spPr>
          <a:xfrm>
            <a:off x="889425" y="4993580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75" name="Google Shape;775;p26"/>
          <p:cNvSpPr txBox="1"/>
          <p:nvPr/>
        </p:nvSpPr>
        <p:spPr>
          <a:xfrm>
            <a:off x="1765268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776" name="Google Shape;776;p26"/>
          <p:cNvSpPr txBox="1"/>
          <p:nvPr/>
        </p:nvSpPr>
        <p:spPr>
          <a:xfrm>
            <a:off x="2798268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777" name="Google Shape;777;p26"/>
          <p:cNvSpPr txBox="1"/>
          <p:nvPr/>
        </p:nvSpPr>
        <p:spPr>
          <a:xfrm>
            <a:off x="3777854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778" name="Google Shape;778;p26"/>
          <p:cNvSpPr txBox="1"/>
          <p:nvPr/>
        </p:nvSpPr>
        <p:spPr>
          <a:xfrm>
            <a:off x="4855399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779" name="Google Shape;779;p26"/>
          <p:cNvSpPr txBox="1"/>
          <p:nvPr/>
        </p:nvSpPr>
        <p:spPr>
          <a:xfrm>
            <a:off x="5932944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780" name="Google Shape;780;p26"/>
          <p:cNvSpPr txBox="1"/>
          <p:nvPr/>
        </p:nvSpPr>
        <p:spPr>
          <a:xfrm>
            <a:off x="6912530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781" name="Google Shape;781;p26"/>
          <p:cNvSpPr txBox="1"/>
          <p:nvPr/>
        </p:nvSpPr>
        <p:spPr>
          <a:xfrm>
            <a:off x="7945531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782" name="Google Shape;782;p26"/>
          <p:cNvSpPr txBox="1"/>
          <p:nvPr/>
        </p:nvSpPr>
        <p:spPr>
          <a:xfrm>
            <a:off x="8925117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783" name="Google Shape;783;p26"/>
          <p:cNvSpPr txBox="1"/>
          <p:nvPr/>
        </p:nvSpPr>
        <p:spPr>
          <a:xfrm>
            <a:off x="10002662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784" name="Google Shape;784;p26"/>
          <p:cNvSpPr txBox="1"/>
          <p:nvPr/>
        </p:nvSpPr>
        <p:spPr>
          <a:xfrm>
            <a:off x="889425" y="6026774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785" name="Google Shape;785;p26"/>
          <p:cNvSpPr txBox="1"/>
          <p:nvPr/>
        </p:nvSpPr>
        <p:spPr>
          <a:xfrm>
            <a:off x="1765268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786" name="Google Shape;786;p26"/>
          <p:cNvSpPr txBox="1"/>
          <p:nvPr/>
        </p:nvSpPr>
        <p:spPr>
          <a:xfrm>
            <a:off x="2798268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787" name="Google Shape;787;p26"/>
          <p:cNvSpPr txBox="1"/>
          <p:nvPr/>
        </p:nvSpPr>
        <p:spPr>
          <a:xfrm>
            <a:off x="3777854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788" name="Google Shape;788;p26"/>
          <p:cNvSpPr txBox="1"/>
          <p:nvPr/>
        </p:nvSpPr>
        <p:spPr>
          <a:xfrm>
            <a:off x="4855399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789" name="Google Shape;789;p26"/>
          <p:cNvSpPr txBox="1"/>
          <p:nvPr/>
        </p:nvSpPr>
        <p:spPr>
          <a:xfrm>
            <a:off x="5932944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790" name="Google Shape;790;p26"/>
          <p:cNvSpPr txBox="1"/>
          <p:nvPr/>
        </p:nvSpPr>
        <p:spPr>
          <a:xfrm>
            <a:off x="6912530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791" name="Google Shape;791;p26"/>
          <p:cNvSpPr txBox="1"/>
          <p:nvPr/>
        </p:nvSpPr>
        <p:spPr>
          <a:xfrm>
            <a:off x="7945531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792" name="Google Shape;792;p26"/>
          <p:cNvSpPr txBox="1"/>
          <p:nvPr/>
        </p:nvSpPr>
        <p:spPr>
          <a:xfrm>
            <a:off x="8925117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793" name="Google Shape;793;p26"/>
          <p:cNvSpPr txBox="1"/>
          <p:nvPr/>
        </p:nvSpPr>
        <p:spPr>
          <a:xfrm>
            <a:off x="10002662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794" name="Google Shape;794;p26"/>
          <p:cNvSpPr txBox="1"/>
          <p:nvPr/>
        </p:nvSpPr>
        <p:spPr>
          <a:xfrm>
            <a:off x="889425" y="7059968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795" name="Google Shape;795;p26"/>
          <p:cNvSpPr txBox="1"/>
          <p:nvPr/>
        </p:nvSpPr>
        <p:spPr>
          <a:xfrm>
            <a:off x="1765268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796" name="Google Shape;796;p26"/>
          <p:cNvSpPr txBox="1"/>
          <p:nvPr/>
        </p:nvSpPr>
        <p:spPr>
          <a:xfrm>
            <a:off x="2798268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797" name="Google Shape;797;p26"/>
          <p:cNvSpPr txBox="1"/>
          <p:nvPr/>
        </p:nvSpPr>
        <p:spPr>
          <a:xfrm>
            <a:off x="3777854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798" name="Google Shape;798;p26"/>
          <p:cNvSpPr txBox="1"/>
          <p:nvPr/>
        </p:nvSpPr>
        <p:spPr>
          <a:xfrm>
            <a:off x="4855399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799" name="Google Shape;799;p26"/>
          <p:cNvSpPr txBox="1"/>
          <p:nvPr/>
        </p:nvSpPr>
        <p:spPr>
          <a:xfrm>
            <a:off x="5932944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800" name="Google Shape;800;p26"/>
          <p:cNvSpPr txBox="1"/>
          <p:nvPr/>
        </p:nvSpPr>
        <p:spPr>
          <a:xfrm>
            <a:off x="6912530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801" name="Google Shape;801;p26"/>
          <p:cNvSpPr txBox="1"/>
          <p:nvPr/>
        </p:nvSpPr>
        <p:spPr>
          <a:xfrm>
            <a:off x="7945531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02" name="Google Shape;802;p26"/>
          <p:cNvSpPr txBox="1"/>
          <p:nvPr/>
        </p:nvSpPr>
        <p:spPr>
          <a:xfrm>
            <a:off x="8925117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03" name="Google Shape;803;p26"/>
          <p:cNvSpPr txBox="1"/>
          <p:nvPr/>
        </p:nvSpPr>
        <p:spPr>
          <a:xfrm>
            <a:off x="10002662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804" name="Google Shape;804;p26"/>
          <p:cNvSpPr txBox="1"/>
          <p:nvPr/>
        </p:nvSpPr>
        <p:spPr>
          <a:xfrm>
            <a:off x="889425" y="8093163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805" name="Google Shape;805;p26"/>
          <p:cNvSpPr txBox="1"/>
          <p:nvPr/>
        </p:nvSpPr>
        <p:spPr>
          <a:xfrm>
            <a:off x="1765268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806" name="Google Shape;806;p26"/>
          <p:cNvSpPr txBox="1"/>
          <p:nvPr/>
        </p:nvSpPr>
        <p:spPr>
          <a:xfrm>
            <a:off x="2798268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</a:t>
            </a:r>
            <a:endParaRPr/>
          </a:p>
        </p:txBody>
      </p:sp>
      <p:sp>
        <p:nvSpPr>
          <p:cNvPr id="807" name="Google Shape;807;p26"/>
          <p:cNvSpPr txBox="1"/>
          <p:nvPr/>
        </p:nvSpPr>
        <p:spPr>
          <a:xfrm>
            <a:off x="3777854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808" name="Google Shape;808;p26"/>
          <p:cNvSpPr txBox="1"/>
          <p:nvPr/>
        </p:nvSpPr>
        <p:spPr>
          <a:xfrm>
            <a:off x="4855399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</a:t>
            </a:r>
            <a:endParaRPr/>
          </a:p>
        </p:txBody>
      </p:sp>
      <p:sp>
        <p:nvSpPr>
          <p:cNvPr id="809" name="Google Shape;809;p26"/>
          <p:cNvSpPr txBox="1"/>
          <p:nvPr/>
        </p:nvSpPr>
        <p:spPr>
          <a:xfrm>
            <a:off x="5932944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810" name="Google Shape;810;p26"/>
          <p:cNvSpPr txBox="1"/>
          <p:nvPr/>
        </p:nvSpPr>
        <p:spPr>
          <a:xfrm>
            <a:off x="6912530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11" name="Google Shape;811;p26"/>
          <p:cNvSpPr txBox="1"/>
          <p:nvPr/>
        </p:nvSpPr>
        <p:spPr>
          <a:xfrm>
            <a:off x="7945531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12" name="Google Shape;812;p26"/>
          <p:cNvSpPr txBox="1"/>
          <p:nvPr/>
        </p:nvSpPr>
        <p:spPr>
          <a:xfrm>
            <a:off x="8925117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13" name="Google Shape;813;p26"/>
          <p:cNvSpPr txBox="1"/>
          <p:nvPr/>
        </p:nvSpPr>
        <p:spPr>
          <a:xfrm>
            <a:off x="10002662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814" name="Google Shape;814;p26"/>
          <p:cNvSpPr txBox="1"/>
          <p:nvPr/>
        </p:nvSpPr>
        <p:spPr>
          <a:xfrm>
            <a:off x="889425" y="9126357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815" name="Google Shape;815;p26"/>
          <p:cNvSpPr txBox="1"/>
          <p:nvPr/>
        </p:nvSpPr>
        <p:spPr>
          <a:xfrm>
            <a:off x="1765268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816" name="Google Shape;816;p26"/>
          <p:cNvSpPr txBox="1"/>
          <p:nvPr/>
        </p:nvSpPr>
        <p:spPr>
          <a:xfrm>
            <a:off x="2798268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817" name="Google Shape;817;p26"/>
          <p:cNvSpPr txBox="1"/>
          <p:nvPr/>
        </p:nvSpPr>
        <p:spPr>
          <a:xfrm>
            <a:off x="3777854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818" name="Google Shape;818;p26"/>
          <p:cNvSpPr txBox="1"/>
          <p:nvPr/>
        </p:nvSpPr>
        <p:spPr>
          <a:xfrm>
            <a:off x="4855399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819" name="Google Shape;819;p26"/>
          <p:cNvSpPr txBox="1"/>
          <p:nvPr/>
        </p:nvSpPr>
        <p:spPr>
          <a:xfrm>
            <a:off x="5932944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20" name="Google Shape;820;p26"/>
          <p:cNvSpPr txBox="1"/>
          <p:nvPr/>
        </p:nvSpPr>
        <p:spPr>
          <a:xfrm>
            <a:off x="6912530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821" name="Google Shape;821;p26"/>
          <p:cNvSpPr txBox="1"/>
          <p:nvPr/>
        </p:nvSpPr>
        <p:spPr>
          <a:xfrm>
            <a:off x="7945531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22" name="Google Shape;822;p26"/>
          <p:cNvSpPr txBox="1"/>
          <p:nvPr/>
        </p:nvSpPr>
        <p:spPr>
          <a:xfrm>
            <a:off x="8925117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823" name="Google Shape;823;p26"/>
          <p:cNvSpPr txBox="1"/>
          <p:nvPr/>
        </p:nvSpPr>
        <p:spPr>
          <a:xfrm>
            <a:off x="10002662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824" name="Google Shape;824;p26"/>
          <p:cNvSpPr txBox="1"/>
          <p:nvPr/>
        </p:nvSpPr>
        <p:spPr>
          <a:xfrm>
            <a:off x="889400" y="75"/>
            <a:ext cx="8760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825" name="Google Shape;825;p26"/>
          <p:cNvSpPr txBox="1"/>
          <p:nvPr/>
        </p:nvSpPr>
        <p:spPr>
          <a:xfrm>
            <a:off x="1765270" y="76"/>
            <a:ext cx="10182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826" name="Google Shape;826;p26"/>
          <p:cNvSpPr txBox="1"/>
          <p:nvPr/>
        </p:nvSpPr>
        <p:spPr>
          <a:xfrm>
            <a:off x="2798273" y="76"/>
            <a:ext cx="10182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827" name="Google Shape;827;p26"/>
          <p:cNvSpPr txBox="1"/>
          <p:nvPr/>
        </p:nvSpPr>
        <p:spPr>
          <a:xfrm>
            <a:off x="889400" y="860775"/>
            <a:ext cx="8760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828" name="Google Shape;828;p26"/>
          <p:cNvSpPr txBox="1"/>
          <p:nvPr/>
        </p:nvSpPr>
        <p:spPr>
          <a:xfrm>
            <a:off x="1765268" y="860772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829" name="Google Shape;829;p26"/>
          <p:cNvSpPr txBox="1"/>
          <p:nvPr/>
        </p:nvSpPr>
        <p:spPr>
          <a:xfrm>
            <a:off x="2798268" y="860772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830" name="Google Shape;830;p26"/>
          <p:cNvSpPr txBox="1"/>
          <p:nvPr/>
        </p:nvSpPr>
        <p:spPr>
          <a:xfrm>
            <a:off x="889400" y="1893974"/>
            <a:ext cx="8760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831" name="Google Shape;831;p26"/>
          <p:cNvSpPr txBox="1"/>
          <p:nvPr/>
        </p:nvSpPr>
        <p:spPr>
          <a:xfrm>
            <a:off x="1765268" y="1893966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832" name="Google Shape;832;p26"/>
          <p:cNvSpPr txBox="1"/>
          <p:nvPr/>
        </p:nvSpPr>
        <p:spPr>
          <a:xfrm>
            <a:off x="2798268" y="1893966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833" name="Google Shape;833;p26"/>
          <p:cNvSpPr/>
          <p:nvPr/>
        </p:nvSpPr>
        <p:spPr>
          <a:xfrm>
            <a:off x="1990250" y="1164238"/>
            <a:ext cx="583200" cy="426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6"/>
          <p:cNvSpPr txBox="1"/>
          <p:nvPr/>
        </p:nvSpPr>
        <p:spPr>
          <a:xfrm>
            <a:off x="1103565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35" name="Google Shape;835;p26"/>
          <p:cNvSpPr txBox="1"/>
          <p:nvPr/>
        </p:nvSpPr>
        <p:spPr>
          <a:xfrm>
            <a:off x="12036999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36" name="Google Shape;836;p26"/>
          <p:cNvSpPr txBox="1"/>
          <p:nvPr/>
        </p:nvSpPr>
        <p:spPr>
          <a:xfrm>
            <a:off x="1311454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37" name="Google Shape;837;p26"/>
          <p:cNvSpPr txBox="1"/>
          <p:nvPr/>
        </p:nvSpPr>
        <p:spPr>
          <a:xfrm>
            <a:off x="14170330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38" name="Google Shape;838;p26"/>
          <p:cNvSpPr txBox="1"/>
          <p:nvPr/>
        </p:nvSpPr>
        <p:spPr>
          <a:xfrm>
            <a:off x="15203331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39" name="Google Shape;839;p26"/>
          <p:cNvSpPr txBox="1"/>
          <p:nvPr/>
        </p:nvSpPr>
        <p:spPr>
          <a:xfrm>
            <a:off x="16182917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840" name="Google Shape;840;p26"/>
          <p:cNvSpPr txBox="1"/>
          <p:nvPr/>
        </p:nvSpPr>
        <p:spPr>
          <a:xfrm>
            <a:off x="17260462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841" name="Google Shape;841;p26"/>
          <p:cNvSpPr txBox="1"/>
          <p:nvPr/>
        </p:nvSpPr>
        <p:spPr>
          <a:xfrm>
            <a:off x="11035654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42" name="Google Shape;842;p26"/>
          <p:cNvSpPr txBox="1"/>
          <p:nvPr/>
        </p:nvSpPr>
        <p:spPr>
          <a:xfrm>
            <a:off x="12036999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43" name="Google Shape;843;p26"/>
          <p:cNvSpPr txBox="1"/>
          <p:nvPr/>
        </p:nvSpPr>
        <p:spPr>
          <a:xfrm>
            <a:off x="13114544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44" name="Google Shape;844;p26"/>
          <p:cNvSpPr txBox="1"/>
          <p:nvPr/>
        </p:nvSpPr>
        <p:spPr>
          <a:xfrm>
            <a:off x="14170330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45" name="Google Shape;845;p26"/>
          <p:cNvSpPr txBox="1"/>
          <p:nvPr/>
        </p:nvSpPr>
        <p:spPr>
          <a:xfrm>
            <a:off x="15203331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46" name="Google Shape;846;p26"/>
          <p:cNvSpPr txBox="1"/>
          <p:nvPr/>
        </p:nvSpPr>
        <p:spPr>
          <a:xfrm>
            <a:off x="16182917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847" name="Google Shape;847;p26"/>
          <p:cNvSpPr txBox="1"/>
          <p:nvPr/>
        </p:nvSpPr>
        <p:spPr>
          <a:xfrm>
            <a:off x="17260462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848" name="Google Shape;848;p26"/>
          <p:cNvSpPr txBox="1"/>
          <p:nvPr/>
        </p:nvSpPr>
        <p:spPr>
          <a:xfrm>
            <a:off x="11035654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49" name="Google Shape;849;p26"/>
          <p:cNvSpPr txBox="1"/>
          <p:nvPr/>
        </p:nvSpPr>
        <p:spPr>
          <a:xfrm>
            <a:off x="12036999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50" name="Google Shape;850;p26"/>
          <p:cNvSpPr txBox="1"/>
          <p:nvPr/>
        </p:nvSpPr>
        <p:spPr>
          <a:xfrm>
            <a:off x="13114544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51" name="Google Shape;851;p26"/>
          <p:cNvSpPr txBox="1"/>
          <p:nvPr/>
        </p:nvSpPr>
        <p:spPr>
          <a:xfrm>
            <a:off x="14170330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52" name="Google Shape;852;p26"/>
          <p:cNvSpPr txBox="1"/>
          <p:nvPr/>
        </p:nvSpPr>
        <p:spPr>
          <a:xfrm>
            <a:off x="15203331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53" name="Google Shape;853;p26"/>
          <p:cNvSpPr txBox="1"/>
          <p:nvPr/>
        </p:nvSpPr>
        <p:spPr>
          <a:xfrm>
            <a:off x="16182917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854" name="Google Shape;854;p26"/>
          <p:cNvSpPr txBox="1"/>
          <p:nvPr/>
        </p:nvSpPr>
        <p:spPr>
          <a:xfrm>
            <a:off x="17260462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855" name="Google Shape;855;p26"/>
          <p:cNvSpPr txBox="1"/>
          <p:nvPr/>
        </p:nvSpPr>
        <p:spPr>
          <a:xfrm>
            <a:off x="11035654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56" name="Google Shape;856;p26"/>
          <p:cNvSpPr txBox="1"/>
          <p:nvPr/>
        </p:nvSpPr>
        <p:spPr>
          <a:xfrm>
            <a:off x="12036999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57" name="Google Shape;857;p26"/>
          <p:cNvSpPr txBox="1"/>
          <p:nvPr/>
        </p:nvSpPr>
        <p:spPr>
          <a:xfrm>
            <a:off x="13114544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58" name="Google Shape;858;p26"/>
          <p:cNvSpPr txBox="1"/>
          <p:nvPr/>
        </p:nvSpPr>
        <p:spPr>
          <a:xfrm>
            <a:off x="14170330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59" name="Google Shape;859;p26"/>
          <p:cNvSpPr txBox="1"/>
          <p:nvPr/>
        </p:nvSpPr>
        <p:spPr>
          <a:xfrm>
            <a:off x="15203331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60" name="Google Shape;860;p26"/>
          <p:cNvSpPr txBox="1"/>
          <p:nvPr/>
        </p:nvSpPr>
        <p:spPr>
          <a:xfrm>
            <a:off x="16182917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0.31</a:t>
            </a:r>
            <a:endParaRPr/>
          </a:p>
        </p:txBody>
      </p:sp>
      <p:sp>
        <p:nvSpPr>
          <p:cNvPr id="861" name="Google Shape;861;p26"/>
          <p:cNvSpPr txBox="1"/>
          <p:nvPr/>
        </p:nvSpPr>
        <p:spPr>
          <a:xfrm>
            <a:off x="17260462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862" name="Google Shape;862;p26"/>
          <p:cNvSpPr txBox="1"/>
          <p:nvPr/>
        </p:nvSpPr>
        <p:spPr>
          <a:xfrm>
            <a:off x="11035643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63" name="Google Shape;863;p26"/>
          <p:cNvSpPr txBox="1"/>
          <p:nvPr/>
        </p:nvSpPr>
        <p:spPr>
          <a:xfrm>
            <a:off x="1201522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64" name="Google Shape;864;p26"/>
          <p:cNvSpPr txBox="1"/>
          <p:nvPr/>
        </p:nvSpPr>
        <p:spPr>
          <a:xfrm>
            <a:off x="1309277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865" name="Google Shape;865;p26"/>
          <p:cNvSpPr txBox="1"/>
          <p:nvPr/>
        </p:nvSpPr>
        <p:spPr>
          <a:xfrm>
            <a:off x="1417031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66" name="Google Shape;866;p26"/>
          <p:cNvSpPr txBox="1"/>
          <p:nvPr/>
        </p:nvSpPr>
        <p:spPr>
          <a:xfrm>
            <a:off x="15149905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67" name="Google Shape;867;p26"/>
          <p:cNvSpPr txBox="1"/>
          <p:nvPr/>
        </p:nvSpPr>
        <p:spPr>
          <a:xfrm>
            <a:off x="16182906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868" name="Google Shape;868;p26"/>
          <p:cNvSpPr txBox="1"/>
          <p:nvPr/>
        </p:nvSpPr>
        <p:spPr>
          <a:xfrm>
            <a:off x="17207031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69" name="Google Shape;869;p26"/>
          <p:cNvSpPr txBox="1"/>
          <p:nvPr/>
        </p:nvSpPr>
        <p:spPr>
          <a:xfrm>
            <a:off x="11035643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70" name="Google Shape;870;p26"/>
          <p:cNvSpPr txBox="1"/>
          <p:nvPr/>
        </p:nvSpPr>
        <p:spPr>
          <a:xfrm>
            <a:off x="12015229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71" name="Google Shape;871;p26"/>
          <p:cNvSpPr txBox="1"/>
          <p:nvPr/>
        </p:nvSpPr>
        <p:spPr>
          <a:xfrm>
            <a:off x="13092774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72" name="Google Shape;872;p26"/>
          <p:cNvSpPr txBox="1"/>
          <p:nvPr/>
        </p:nvSpPr>
        <p:spPr>
          <a:xfrm>
            <a:off x="14170319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73" name="Google Shape;873;p26"/>
          <p:cNvSpPr txBox="1"/>
          <p:nvPr/>
        </p:nvSpPr>
        <p:spPr>
          <a:xfrm>
            <a:off x="15149905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74" name="Google Shape;874;p26"/>
          <p:cNvSpPr txBox="1"/>
          <p:nvPr/>
        </p:nvSpPr>
        <p:spPr>
          <a:xfrm>
            <a:off x="16182906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75" name="Google Shape;875;p26"/>
          <p:cNvSpPr txBox="1"/>
          <p:nvPr/>
        </p:nvSpPr>
        <p:spPr>
          <a:xfrm>
            <a:off x="17207031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76" name="Google Shape;876;p26"/>
          <p:cNvSpPr txBox="1"/>
          <p:nvPr/>
        </p:nvSpPr>
        <p:spPr>
          <a:xfrm>
            <a:off x="11035643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77" name="Google Shape;877;p26"/>
          <p:cNvSpPr txBox="1"/>
          <p:nvPr/>
        </p:nvSpPr>
        <p:spPr>
          <a:xfrm>
            <a:off x="12015229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78" name="Google Shape;878;p26"/>
          <p:cNvSpPr txBox="1"/>
          <p:nvPr/>
        </p:nvSpPr>
        <p:spPr>
          <a:xfrm>
            <a:off x="13092774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79" name="Google Shape;879;p26"/>
          <p:cNvSpPr txBox="1"/>
          <p:nvPr/>
        </p:nvSpPr>
        <p:spPr>
          <a:xfrm>
            <a:off x="14170319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80" name="Google Shape;880;p26"/>
          <p:cNvSpPr txBox="1"/>
          <p:nvPr/>
        </p:nvSpPr>
        <p:spPr>
          <a:xfrm>
            <a:off x="15149905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81" name="Google Shape;881;p26"/>
          <p:cNvSpPr txBox="1"/>
          <p:nvPr/>
        </p:nvSpPr>
        <p:spPr>
          <a:xfrm>
            <a:off x="16182906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82" name="Google Shape;882;p26"/>
          <p:cNvSpPr txBox="1"/>
          <p:nvPr/>
        </p:nvSpPr>
        <p:spPr>
          <a:xfrm>
            <a:off x="17207031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83" name="Google Shape;883;p26"/>
          <p:cNvSpPr txBox="1"/>
          <p:nvPr/>
        </p:nvSpPr>
        <p:spPr>
          <a:xfrm>
            <a:off x="11035643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84" name="Google Shape;884;p26"/>
          <p:cNvSpPr txBox="1"/>
          <p:nvPr/>
        </p:nvSpPr>
        <p:spPr>
          <a:xfrm>
            <a:off x="12015229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85" name="Google Shape;885;p26"/>
          <p:cNvSpPr txBox="1"/>
          <p:nvPr/>
        </p:nvSpPr>
        <p:spPr>
          <a:xfrm>
            <a:off x="13092774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86" name="Google Shape;886;p26"/>
          <p:cNvSpPr txBox="1"/>
          <p:nvPr/>
        </p:nvSpPr>
        <p:spPr>
          <a:xfrm>
            <a:off x="14170319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87" name="Google Shape;887;p26"/>
          <p:cNvSpPr txBox="1"/>
          <p:nvPr/>
        </p:nvSpPr>
        <p:spPr>
          <a:xfrm>
            <a:off x="15149905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88" name="Google Shape;888;p26"/>
          <p:cNvSpPr txBox="1"/>
          <p:nvPr/>
        </p:nvSpPr>
        <p:spPr>
          <a:xfrm>
            <a:off x="16182906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89" name="Google Shape;889;p26"/>
          <p:cNvSpPr txBox="1"/>
          <p:nvPr/>
        </p:nvSpPr>
        <p:spPr>
          <a:xfrm>
            <a:off x="17207031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90" name="Google Shape;890;p26"/>
          <p:cNvSpPr txBox="1"/>
          <p:nvPr/>
        </p:nvSpPr>
        <p:spPr>
          <a:xfrm>
            <a:off x="11035643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91" name="Google Shape;891;p26"/>
          <p:cNvSpPr txBox="1"/>
          <p:nvPr/>
        </p:nvSpPr>
        <p:spPr>
          <a:xfrm>
            <a:off x="12015229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92" name="Google Shape;892;p26"/>
          <p:cNvSpPr txBox="1"/>
          <p:nvPr/>
        </p:nvSpPr>
        <p:spPr>
          <a:xfrm>
            <a:off x="13092774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93" name="Google Shape;893;p26"/>
          <p:cNvSpPr txBox="1"/>
          <p:nvPr/>
        </p:nvSpPr>
        <p:spPr>
          <a:xfrm>
            <a:off x="14170319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94" name="Google Shape;894;p26"/>
          <p:cNvSpPr txBox="1"/>
          <p:nvPr/>
        </p:nvSpPr>
        <p:spPr>
          <a:xfrm>
            <a:off x="15149905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895" name="Google Shape;895;p26"/>
          <p:cNvSpPr txBox="1"/>
          <p:nvPr/>
        </p:nvSpPr>
        <p:spPr>
          <a:xfrm>
            <a:off x="16182906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96" name="Google Shape;896;p26"/>
          <p:cNvSpPr txBox="1"/>
          <p:nvPr/>
        </p:nvSpPr>
        <p:spPr>
          <a:xfrm>
            <a:off x="17207031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897" name="Google Shape;897;p26"/>
          <p:cNvSpPr txBox="1"/>
          <p:nvPr/>
        </p:nvSpPr>
        <p:spPr>
          <a:xfrm>
            <a:off x="11035643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98" name="Google Shape;898;p26"/>
          <p:cNvSpPr txBox="1"/>
          <p:nvPr/>
        </p:nvSpPr>
        <p:spPr>
          <a:xfrm>
            <a:off x="12015229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899" name="Google Shape;899;p26"/>
          <p:cNvSpPr txBox="1"/>
          <p:nvPr/>
        </p:nvSpPr>
        <p:spPr>
          <a:xfrm>
            <a:off x="13092774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900" name="Google Shape;900;p26"/>
          <p:cNvSpPr txBox="1"/>
          <p:nvPr/>
        </p:nvSpPr>
        <p:spPr>
          <a:xfrm>
            <a:off x="14170319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901" name="Google Shape;901;p26"/>
          <p:cNvSpPr txBox="1"/>
          <p:nvPr/>
        </p:nvSpPr>
        <p:spPr>
          <a:xfrm>
            <a:off x="15149905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902" name="Google Shape;902;p26"/>
          <p:cNvSpPr txBox="1"/>
          <p:nvPr/>
        </p:nvSpPr>
        <p:spPr>
          <a:xfrm>
            <a:off x="16182906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903" name="Google Shape;903;p26"/>
          <p:cNvSpPr txBox="1"/>
          <p:nvPr/>
        </p:nvSpPr>
        <p:spPr>
          <a:xfrm>
            <a:off x="17207031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25" y="0"/>
            <a:ext cx="21223276" cy="1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7"/>
          <p:cNvSpPr txBox="1"/>
          <p:nvPr/>
        </p:nvSpPr>
        <p:spPr>
          <a:xfrm>
            <a:off x="889425" y="0"/>
            <a:ext cx="8760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10" name="Google Shape;910;p27"/>
          <p:cNvSpPr txBox="1"/>
          <p:nvPr/>
        </p:nvSpPr>
        <p:spPr>
          <a:xfrm>
            <a:off x="1765268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0.31</a:t>
            </a:r>
            <a:endParaRPr/>
          </a:p>
        </p:txBody>
      </p:sp>
      <p:sp>
        <p:nvSpPr>
          <p:cNvPr id="911" name="Google Shape;911;p27"/>
          <p:cNvSpPr txBox="1"/>
          <p:nvPr/>
        </p:nvSpPr>
        <p:spPr>
          <a:xfrm>
            <a:off x="2798268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0.27</a:t>
            </a:r>
            <a:endParaRPr/>
          </a:p>
        </p:txBody>
      </p:sp>
      <p:sp>
        <p:nvSpPr>
          <p:cNvPr id="912" name="Google Shape;912;p27"/>
          <p:cNvSpPr txBox="1"/>
          <p:nvPr/>
        </p:nvSpPr>
        <p:spPr>
          <a:xfrm>
            <a:off x="377785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913" name="Google Shape;913;p27"/>
          <p:cNvSpPr txBox="1"/>
          <p:nvPr/>
        </p:nvSpPr>
        <p:spPr>
          <a:xfrm>
            <a:off x="4855399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14" name="Google Shape;914;p27"/>
          <p:cNvSpPr txBox="1"/>
          <p:nvPr/>
        </p:nvSpPr>
        <p:spPr>
          <a:xfrm>
            <a:off x="593294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915" name="Google Shape;915;p27"/>
          <p:cNvSpPr txBox="1"/>
          <p:nvPr/>
        </p:nvSpPr>
        <p:spPr>
          <a:xfrm>
            <a:off x="6912530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0.27</a:t>
            </a:r>
            <a:endParaRPr/>
          </a:p>
        </p:txBody>
      </p:sp>
      <p:sp>
        <p:nvSpPr>
          <p:cNvPr id="916" name="Google Shape;916;p27"/>
          <p:cNvSpPr txBox="1"/>
          <p:nvPr/>
        </p:nvSpPr>
        <p:spPr>
          <a:xfrm>
            <a:off x="7945531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17" name="Google Shape;917;p27"/>
          <p:cNvSpPr txBox="1"/>
          <p:nvPr/>
        </p:nvSpPr>
        <p:spPr>
          <a:xfrm>
            <a:off x="8925117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18" name="Google Shape;918;p27"/>
          <p:cNvSpPr txBox="1"/>
          <p:nvPr/>
        </p:nvSpPr>
        <p:spPr>
          <a:xfrm>
            <a:off x="10002662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19" name="Google Shape;919;p27"/>
          <p:cNvSpPr txBox="1"/>
          <p:nvPr/>
        </p:nvSpPr>
        <p:spPr>
          <a:xfrm>
            <a:off x="889425" y="860802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920" name="Google Shape;920;p27"/>
          <p:cNvSpPr txBox="1"/>
          <p:nvPr/>
        </p:nvSpPr>
        <p:spPr>
          <a:xfrm>
            <a:off x="1765268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921" name="Google Shape;921;p27"/>
          <p:cNvSpPr txBox="1"/>
          <p:nvPr/>
        </p:nvSpPr>
        <p:spPr>
          <a:xfrm>
            <a:off x="2798268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922" name="Google Shape;922;p27"/>
          <p:cNvSpPr txBox="1"/>
          <p:nvPr/>
        </p:nvSpPr>
        <p:spPr>
          <a:xfrm>
            <a:off x="3777854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923" name="Google Shape;923;p27"/>
          <p:cNvSpPr txBox="1"/>
          <p:nvPr/>
        </p:nvSpPr>
        <p:spPr>
          <a:xfrm>
            <a:off x="4855399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24" name="Google Shape;924;p27"/>
          <p:cNvSpPr txBox="1"/>
          <p:nvPr/>
        </p:nvSpPr>
        <p:spPr>
          <a:xfrm>
            <a:off x="5932944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25" name="Google Shape;925;p27"/>
          <p:cNvSpPr txBox="1"/>
          <p:nvPr/>
        </p:nvSpPr>
        <p:spPr>
          <a:xfrm>
            <a:off x="6912530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926" name="Google Shape;926;p27"/>
          <p:cNvSpPr txBox="1"/>
          <p:nvPr/>
        </p:nvSpPr>
        <p:spPr>
          <a:xfrm>
            <a:off x="7945531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27" name="Google Shape;927;p27"/>
          <p:cNvSpPr txBox="1"/>
          <p:nvPr/>
        </p:nvSpPr>
        <p:spPr>
          <a:xfrm>
            <a:off x="8925117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28" name="Google Shape;928;p27"/>
          <p:cNvSpPr txBox="1"/>
          <p:nvPr/>
        </p:nvSpPr>
        <p:spPr>
          <a:xfrm>
            <a:off x="10002662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29" name="Google Shape;929;p27"/>
          <p:cNvSpPr txBox="1"/>
          <p:nvPr/>
        </p:nvSpPr>
        <p:spPr>
          <a:xfrm>
            <a:off x="889425" y="1893997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930" name="Google Shape;930;p27"/>
          <p:cNvSpPr txBox="1"/>
          <p:nvPr/>
        </p:nvSpPr>
        <p:spPr>
          <a:xfrm>
            <a:off x="1765268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931" name="Google Shape;931;p27"/>
          <p:cNvSpPr txBox="1"/>
          <p:nvPr/>
        </p:nvSpPr>
        <p:spPr>
          <a:xfrm>
            <a:off x="2798268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932" name="Google Shape;932;p27"/>
          <p:cNvSpPr txBox="1"/>
          <p:nvPr/>
        </p:nvSpPr>
        <p:spPr>
          <a:xfrm>
            <a:off x="3777854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933" name="Google Shape;933;p27"/>
          <p:cNvSpPr txBox="1"/>
          <p:nvPr/>
        </p:nvSpPr>
        <p:spPr>
          <a:xfrm>
            <a:off x="4855399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934" name="Google Shape;934;p27"/>
          <p:cNvSpPr txBox="1"/>
          <p:nvPr/>
        </p:nvSpPr>
        <p:spPr>
          <a:xfrm>
            <a:off x="5932944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935" name="Google Shape;935;p27"/>
          <p:cNvSpPr txBox="1"/>
          <p:nvPr/>
        </p:nvSpPr>
        <p:spPr>
          <a:xfrm>
            <a:off x="6912530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936" name="Google Shape;936;p27"/>
          <p:cNvSpPr txBox="1"/>
          <p:nvPr/>
        </p:nvSpPr>
        <p:spPr>
          <a:xfrm>
            <a:off x="7945531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37" name="Google Shape;937;p27"/>
          <p:cNvSpPr txBox="1"/>
          <p:nvPr/>
        </p:nvSpPr>
        <p:spPr>
          <a:xfrm>
            <a:off x="8925117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38" name="Google Shape;938;p27"/>
          <p:cNvSpPr txBox="1"/>
          <p:nvPr/>
        </p:nvSpPr>
        <p:spPr>
          <a:xfrm>
            <a:off x="10002662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39" name="Google Shape;939;p27"/>
          <p:cNvSpPr txBox="1"/>
          <p:nvPr/>
        </p:nvSpPr>
        <p:spPr>
          <a:xfrm>
            <a:off x="889425" y="2927191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</a:t>
            </a:r>
            <a:endParaRPr/>
          </a:p>
        </p:txBody>
      </p:sp>
      <p:sp>
        <p:nvSpPr>
          <p:cNvPr id="940" name="Google Shape;940;p27"/>
          <p:cNvSpPr txBox="1"/>
          <p:nvPr/>
        </p:nvSpPr>
        <p:spPr>
          <a:xfrm>
            <a:off x="1765268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941" name="Google Shape;941;p27"/>
          <p:cNvSpPr txBox="1"/>
          <p:nvPr/>
        </p:nvSpPr>
        <p:spPr>
          <a:xfrm>
            <a:off x="2798268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942" name="Google Shape;942;p27"/>
          <p:cNvSpPr txBox="1"/>
          <p:nvPr/>
        </p:nvSpPr>
        <p:spPr>
          <a:xfrm>
            <a:off x="3777854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43" name="Google Shape;943;p27"/>
          <p:cNvSpPr txBox="1"/>
          <p:nvPr/>
        </p:nvSpPr>
        <p:spPr>
          <a:xfrm>
            <a:off x="4855399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44" name="Google Shape;944;p27"/>
          <p:cNvSpPr txBox="1"/>
          <p:nvPr/>
        </p:nvSpPr>
        <p:spPr>
          <a:xfrm>
            <a:off x="5932944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45" name="Google Shape;945;p27"/>
          <p:cNvSpPr txBox="1"/>
          <p:nvPr/>
        </p:nvSpPr>
        <p:spPr>
          <a:xfrm>
            <a:off x="6912530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946" name="Google Shape;946;p27"/>
          <p:cNvSpPr txBox="1"/>
          <p:nvPr/>
        </p:nvSpPr>
        <p:spPr>
          <a:xfrm>
            <a:off x="7945531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947" name="Google Shape;947;p27"/>
          <p:cNvSpPr txBox="1"/>
          <p:nvPr/>
        </p:nvSpPr>
        <p:spPr>
          <a:xfrm>
            <a:off x="8925117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948" name="Google Shape;948;p27"/>
          <p:cNvSpPr txBox="1"/>
          <p:nvPr/>
        </p:nvSpPr>
        <p:spPr>
          <a:xfrm>
            <a:off x="10002662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949" name="Google Shape;949;p27"/>
          <p:cNvSpPr txBox="1"/>
          <p:nvPr/>
        </p:nvSpPr>
        <p:spPr>
          <a:xfrm>
            <a:off x="889425" y="3960385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950" name="Google Shape;950;p27"/>
          <p:cNvSpPr txBox="1"/>
          <p:nvPr/>
        </p:nvSpPr>
        <p:spPr>
          <a:xfrm>
            <a:off x="1765268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951" name="Google Shape;951;p27"/>
          <p:cNvSpPr txBox="1"/>
          <p:nvPr/>
        </p:nvSpPr>
        <p:spPr>
          <a:xfrm>
            <a:off x="2798268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52" name="Google Shape;952;p27"/>
          <p:cNvSpPr txBox="1"/>
          <p:nvPr/>
        </p:nvSpPr>
        <p:spPr>
          <a:xfrm>
            <a:off x="377785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953" name="Google Shape;953;p27"/>
          <p:cNvSpPr txBox="1"/>
          <p:nvPr/>
        </p:nvSpPr>
        <p:spPr>
          <a:xfrm>
            <a:off x="485539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954" name="Google Shape;954;p27"/>
          <p:cNvSpPr txBox="1"/>
          <p:nvPr/>
        </p:nvSpPr>
        <p:spPr>
          <a:xfrm>
            <a:off x="593294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55" name="Google Shape;955;p27"/>
          <p:cNvSpPr txBox="1"/>
          <p:nvPr/>
        </p:nvSpPr>
        <p:spPr>
          <a:xfrm>
            <a:off x="6912530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956" name="Google Shape;956;p27"/>
          <p:cNvSpPr txBox="1"/>
          <p:nvPr/>
        </p:nvSpPr>
        <p:spPr>
          <a:xfrm>
            <a:off x="7945531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957" name="Google Shape;957;p27"/>
          <p:cNvSpPr txBox="1"/>
          <p:nvPr/>
        </p:nvSpPr>
        <p:spPr>
          <a:xfrm>
            <a:off x="8925117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958" name="Google Shape;958;p27"/>
          <p:cNvSpPr txBox="1"/>
          <p:nvPr/>
        </p:nvSpPr>
        <p:spPr>
          <a:xfrm>
            <a:off x="10002662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959" name="Google Shape;959;p27"/>
          <p:cNvSpPr txBox="1"/>
          <p:nvPr/>
        </p:nvSpPr>
        <p:spPr>
          <a:xfrm>
            <a:off x="889425" y="4993580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60" name="Google Shape;960;p27"/>
          <p:cNvSpPr txBox="1"/>
          <p:nvPr/>
        </p:nvSpPr>
        <p:spPr>
          <a:xfrm>
            <a:off x="1765268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961" name="Google Shape;961;p27"/>
          <p:cNvSpPr txBox="1"/>
          <p:nvPr/>
        </p:nvSpPr>
        <p:spPr>
          <a:xfrm>
            <a:off x="2798268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962" name="Google Shape;962;p27"/>
          <p:cNvSpPr txBox="1"/>
          <p:nvPr/>
        </p:nvSpPr>
        <p:spPr>
          <a:xfrm>
            <a:off x="3777854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963" name="Google Shape;963;p27"/>
          <p:cNvSpPr txBox="1"/>
          <p:nvPr/>
        </p:nvSpPr>
        <p:spPr>
          <a:xfrm>
            <a:off x="4855399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964" name="Google Shape;964;p27"/>
          <p:cNvSpPr txBox="1"/>
          <p:nvPr/>
        </p:nvSpPr>
        <p:spPr>
          <a:xfrm>
            <a:off x="5932944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965" name="Google Shape;965;p27"/>
          <p:cNvSpPr txBox="1"/>
          <p:nvPr/>
        </p:nvSpPr>
        <p:spPr>
          <a:xfrm>
            <a:off x="6912530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66" name="Google Shape;966;p27"/>
          <p:cNvSpPr txBox="1"/>
          <p:nvPr/>
        </p:nvSpPr>
        <p:spPr>
          <a:xfrm>
            <a:off x="7945531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967" name="Google Shape;967;p27"/>
          <p:cNvSpPr txBox="1"/>
          <p:nvPr/>
        </p:nvSpPr>
        <p:spPr>
          <a:xfrm>
            <a:off x="8925117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968" name="Google Shape;968;p27"/>
          <p:cNvSpPr txBox="1"/>
          <p:nvPr/>
        </p:nvSpPr>
        <p:spPr>
          <a:xfrm>
            <a:off x="10002662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969" name="Google Shape;969;p27"/>
          <p:cNvSpPr txBox="1"/>
          <p:nvPr/>
        </p:nvSpPr>
        <p:spPr>
          <a:xfrm>
            <a:off x="889425" y="6026774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970" name="Google Shape;970;p27"/>
          <p:cNvSpPr txBox="1"/>
          <p:nvPr/>
        </p:nvSpPr>
        <p:spPr>
          <a:xfrm>
            <a:off x="1765268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971" name="Google Shape;971;p27"/>
          <p:cNvSpPr txBox="1"/>
          <p:nvPr/>
        </p:nvSpPr>
        <p:spPr>
          <a:xfrm>
            <a:off x="2798268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972" name="Google Shape;972;p27"/>
          <p:cNvSpPr txBox="1"/>
          <p:nvPr/>
        </p:nvSpPr>
        <p:spPr>
          <a:xfrm>
            <a:off x="3777854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973" name="Google Shape;973;p27"/>
          <p:cNvSpPr txBox="1"/>
          <p:nvPr/>
        </p:nvSpPr>
        <p:spPr>
          <a:xfrm>
            <a:off x="4855399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974" name="Google Shape;974;p27"/>
          <p:cNvSpPr txBox="1"/>
          <p:nvPr/>
        </p:nvSpPr>
        <p:spPr>
          <a:xfrm>
            <a:off x="5932944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975" name="Google Shape;975;p27"/>
          <p:cNvSpPr txBox="1"/>
          <p:nvPr/>
        </p:nvSpPr>
        <p:spPr>
          <a:xfrm>
            <a:off x="6912530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76" name="Google Shape;976;p27"/>
          <p:cNvSpPr txBox="1"/>
          <p:nvPr/>
        </p:nvSpPr>
        <p:spPr>
          <a:xfrm>
            <a:off x="7945531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977" name="Google Shape;977;p27"/>
          <p:cNvSpPr txBox="1"/>
          <p:nvPr/>
        </p:nvSpPr>
        <p:spPr>
          <a:xfrm>
            <a:off x="8925117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78" name="Google Shape;978;p27"/>
          <p:cNvSpPr txBox="1"/>
          <p:nvPr/>
        </p:nvSpPr>
        <p:spPr>
          <a:xfrm>
            <a:off x="10002662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979" name="Google Shape;979;p27"/>
          <p:cNvSpPr txBox="1"/>
          <p:nvPr/>
        </p:nvSpPr>
        <p:spPr>
          <a:xfrm>
            <a:off x="889425" y="7059968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980" name="Google Shape;980;p27"/>
          <p:cNvSpPr txBox="1"/>
          <p:nvPr/>
        </p:nvSpPr>
        <p:spPr>
          <a:xfrm>
            <a:off x="1765268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981" name="Google Shape;981;p27"/>
          <p:cNvSpPr txBox="1"/>
          <p:nvPr/>
        </p:nvSpPr>
        <p:spPr>
          <a:xfrm>
            <a:off x="2798268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982" name="Google Shape;982;p27"/>
          <p:cNvSpPr txBox="1"/>
          <p:nvPr/>
        </p:nvSpPr>
        <p:spPr>
          <a:xfrm>
            <a:off x="3777854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983" name="Google Shape;983;p27"/>
          <p:cNvSpPr txBox="1"/>
          <p:nvPr/>
        </p:nvSpPr>
        <p:spPr>
          <a:xfrm>
            <a:off x="4855399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984" name="Google Shape;984;p27"/>
          <p:cNvSpPr txBox="1"/>
          <p:nvPr/>
        </p:nvSpPr>
        <p:spPr>
          <a:xfrm>
            <a:off x="5932944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985" name="Google Shape;985;p27"/>
          <p:cNvSpPr txBox="1"/>
          <p:nvPr/>
        </p:nvSpPr>
        <p:spPr>
          <a:xfrm>
            <a:off x="6912530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986" name="Google Shape;986;p27"/>
          <p:cNvSpPr txBox="1"/>
          <p:nvPr/>
        </p:nvSpPr>
        <p:spPr>
          <a:xfrm>
            <a:off x="7945531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987" name="Google Shape;987;p27"/>
          <p:cNvSpPr txBox="1"/>
          <p:nvPr/>
        </p:nvSpPr>
        <p:spPr>
          <a:xfrm>
            <a:off x="8925117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88" name="Google Shape;988;p27"/>
          <p:cNvSpPr txBox="1"/>
          <p:nvPr/>
        </p:nvSpPr>
        <p:spPr>
          <a:xfrm>
            <a:off x="10002662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989" name="Google Shape;989;p27"/>
          <p:cNvSpPr txBox="1"/>
          <p:nvPr/>
        </p:nvSpPr>
        <p:spPr>
          <a:xfrm>
            <a:off x="889425" y="8093163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990" name="Google Shape;990;p27"/>
          <p:cNvSpPr txBox="1"/>
          <p:nvPr/>
        </p:nvSpPr>
        <p:spPr>
          <a:xfrm>
            <a:off x="1765268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991" name="Google Shape;991;p27"/>
          <p:cNvSpPr txBox="1"/>
          <p:nvPr/>
        </p:nvSpPr>
        <p:spPr>
          <a:xfrm>
            <a:off x="2798268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</a:t>
            </a:r>
            <a:endParaRPr/>
          </a:p>
        </p:txBody>
      </p:sp>
      <p:sp>
        <p:nvSpPr>
          <p:cNvPr id="992" name="Google Shape;992;p27"/>
          <p:cNvSpPr txBox="1"/>
          <p:nvPr/>
        </p:nvSpPr>
        <p:spPr>
          <a:xfrm>
            <a:off x="3777854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993" name="Google Shape;993;p27"/>
          <p:cNvSpPr txBox="1"/>
          <p:nvPr/>
        </p:nvSpPr>
        <p:spPr>
          <a:xfrm>
            <a:off x="4855399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</a:t>
            </a:r>
            <a:endParaRPr/>
          </a:p>
        </p:txBody>
      </p:sp>
      <p:sp>
        <p:nvSpPr>
          <p:cNvPr id="994" name="Google Shape;994;p27"/>
          <p:cNvSpPr txBox="1"/>
          <p:nvPr/>
        </p:nvSpPr>
        <p:spPr>
          <a:xfrm>
            <a:off x="5932944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995" name="Google Shape;995;p27"/>
          <p:cNvSpPr txBox="1"/>
          <p:nvPr/>
        </p:nvSpPr>
        <p:spPr>
          <a:xfrm>
            <a:off x="6912530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996" name="Google Shape;996;p27"/>
          <p:cNvSpPr txBox="1"/>
          <p:nvPr/>
        </p:nvSpPr>
        <p:spPr>
          <a:xfrm>
            <a:off x="7945531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997" name="Google Shape;997;p27"/>
          <p:cNvSpPr txBox="1"/>
          <p:nvPr/>
        </p:nvSpPr>
        <p:spPr>
          <a:xfrm>
            <a:off x="8925117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998" name="Google Shape;998;p27"/>
          <p:cNvSpPr txBox="1"/>
          <p:nvPr/>
        </p:nvSpPr>
        <p:spPr>
          <a:xfrm>
            <a:off x="10002662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999" name="Google Shape;999;p27"/>
          <p:cNvSpPr txBox="1"/>
          <p:nvPr/>
        </p:nvSpPr>
        <p:spPr>
          <a:xfrm>
            <a:off x="889425" y="9126357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1000" name="Google Shape;1000;p27"/>
          <p:cNvSpPr txBox="1"/>
          <p:nvPr/>
        </p:nvSpPr>
        <p:spPr>
          <a:xfrm>
            <a:off x="1765268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1001" name="Google Shape;1001;p27"/>
          <p:cNvSpPr txBox="1"/>
          <p:nvPr/>
        </p:nvSpPr>
        <p:spPr>
          <a:xfrm>
            <a:off x="2798268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1002" name="Google Shape;1002;p27"/>
          <p:cNvSpPr txBox="1"/>
          <p:nvPr/>
        </p:nvSpPr>
        <p:spPr>
          <a:xfrm>
            <a:off x="3777854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1003" name="Google Shape;1003;p27"/>
          <p:cNvSpPr txBox="1"/>
          <p:nvPr/>
        </p:nvSpPr>
        <p:spPr>
          <a:xfrm>
            <a:off x="4855399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1004" name="Google Shape;1004;p27"/>
          <p:cNvSpPr txBox="1"/>
          <p:nvPr/>
        </p:nvSpPr>
        <p:spPr>
          <a:xfrm>
            <a:off x="5932944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05" name="Google Shape;1005;p27"/>
          <p:cNvSpPr txBox="1"/>
          <p:nvPr/>
        </p:nvSpPr>
        <p:spPr>
          <a:xfrm>
            <a:off x="6912530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1006" name="Google Shape;1006;p27"/>
          <p:cNvSpPr txBox="1"/>
          <p:nvPr/>
        </p:nvSpPr>
        <p:spPr>
          <a:xfrm>
            <a:off x="7945531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1007" name="Google Shape;1007;p27"/>
          <p:cNvSpPr txBox="1"/>
          <p:nvPr/>
        </p:nvSpPr>
        <p:spPr>
          <a:xfrm>
            <a:off x="8925117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1008" name="Google Shape;1008;p27"/>
          <p:cNvSpPr txBox="1"/>
          <p:nvPr/>
        </p:nvSpPr>
        <p:spPr>
          <a:xfrm>
            <a:off x="10002662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1009" name="Google Shape;1009;p27"/>
          <p:cNvSpPr txBox="1"/>
          <p:nvPr/>
        </p:nvSpPr>
        <p:spPr>
          <a:xfrm>
            <a:off x="3828450" y="75"/>
            <a:ext cx="10182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010" name="Google Shape;1010;p27"/>
          <p:cNvSpPr txBox="1"/>
          <p:nvPr/>
        </p:nvSpPr>
        <p:spPr>
          <a:xfrm>
            <a:off x="4846520" y="76"/>
            <a:ext cx="10182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011" name="Google Shape;1011;p27"/>
          <p:cNvSpPr txBox="1"/>
          <p:nvPr/>
        </p:nvSpPr>
        <p:spPr>
          <a:xfrm>
            <a:off x="5879523" y="76"/>
            <a:ext cx="10182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828450" y="860775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013" name="Google Shape;1013;p27"/>
          <p:cNvSpPr txBox="1"/>
          <p:nvPr/>
        </p:nvSpPr>
        <p:spPr>
          <a:xfrm>
            <a:off x="4846518" y="860772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014" name="Google Shape;1014;p27"/>
          <p:cNvSpPr txBox="1"/>
          <p:nvPr/>
        </p:nvSpPr>
        <p:spPr>
          <a:xfrm>
            <a:off x="5879518" y="860772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015" name="Google Shape;1015;p27"/>
          <p:cNvSpPr txBox="1"/>
          <p:nvPr/>
        </p:nvSpPr>
        <p:spPr>
          <a:xfrm>
            <a:off x="3828450" y="1893975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016" name="Google Shape;1016;p27"/>
          <p:cNvSpPr txBox="1"/>
          <p:nvPr/>
        </p:nvSpPr>
        <p:spPr>
          <a:xfrm>
            <a:off x="4846518" y="1893966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017" name="Google Shape;1017;p27"/>
          <p:cNvSpPr txBox="1"/>
          <p:nvPr/>
        </p:nvSpPr>
        <p:spPr>
          <a:xfrm>
            <a:off x="5879518" y="1893966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018" name="Google Shape;1018;p27"/>
          <p:cNvSpPr/>
          <p:nvPr/>
        </p:nvSpPr>
        <p:spPr>
          <a:xfrm>
            <a:off x="3995350" y="2197425"/>
            <a:ext cx="583200" cy="426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7"/>
          <p:cNvSpPr txBox="1"/>
          <p:nvPr/>
        </p:nvSpPr>
        <p:spPr>
          <a:xfrm>
            <a:off x="1103565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20" name="Google Shape;1020;p27"/>
          <p:cNvSpPr txBox="1"/>
          <p:nvPr/>
        </p:nvSpPr>
        <p:spPr>
          <a:xfrm>
            <a:off x="12036999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1021" name="Google Shape;1021;p27"/>
          <p:cNvSpPr txBox="1"/>
          <p:nvPr/>
        </p:nvSpPr>
        <p:spPr>
          <a:xfrm>
            <a:off x="1311454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1022" name="Google Shape;1022;p27"/>
          <p:cNvSpPr txBox="1"/>
          <p:nvPr/>
        </p:nvSpPr>
        <p:spPr>
          <a:xfrm>
            <a:off x="14170330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23" name="Google Shape;1023;p27"/>
          <p:cNvSpPr txBox="1"/>
          <p:nvPr/>
        </p:nvSpPr>
        <p:spPr>
          <a:xfrm>
            <a:off x="15203331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24" name="Google Shape;1024;p27"/>
          <p:cNvSpPr txBox="1"/>
          <p:nvPr/>
        </p:nvSpPr>
        <p:spPr>
          <a:xfrm>
            <a:off x="16182917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1025" name="Google Shape;1025;p27"/>
          <p:cNvSpPr txBox="1"/>
          <p:nvPr/>
        </p:nvSpPr>
        <p:spPr>
          <a:xfrm>
            <a:off x="17260462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1026" name="Google Shape;1026;p27"/>
          <p:cNvSpPr txBox="1"/>
          <p:nvPr/>
        </p:nvSpPr>
        <p:spPr>
          <a:xfrm>
            <a:off x="11035654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27" name="Google Shape;1027;p27"/>
          <p:cNvSpPr txBox="1"/>
          <p:nvPr/>
        </p:nvSpPr>
        <p:spPr>
          <a:xfrm>
            <a:off x="12036999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28" name="Google Shape;1028;p27"/>
          <p:cNvSpPr txBox="1"/>
          <p:nvPr/>
        </p:nvSpPr>
        <p:spPr>
          <a:xfrm>
            <a:off x="13114544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1029" name="Google Shape;1029;p27"/>
          <p:cNvSpPr txBox="1"/>
          <p:nvPr/>
        </p:nvSpPr>
        <p:spPr>
          <a:xfrm>
            <a:off x="14170330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30" name="Google Shape;1030;p27"/>
          <p:cNvSpPr txBox="1"/>
          <p:nvPr/>
        </p:nvSpPr>
        <p:spPr>
          <a:xfrm>
            <a:off x="15203331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31" name="Google Shape;1031;p27"/>
          <p:cNvSpPr txBox="1"/>
          <p:nvPr/>
        </p:nvSpPr>
        <p:spPr>
          <a:xfrm>
            <a:off x="16182917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1032" name="Google Shape;1032;p27"/>
          <p:cNvSpPr txBox="1"/>
          <p:nvPr/>
        </p:nvSpPr>
        <p:spPr>
          <a:xfrm>
            <a:off x="17260462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1033" name="Google Shape;1033;p27"/>
          <p:cNvSpPr txBox="1"/>
          <p:nvPr/>
        </p:nvSpPr>
        <p:spPr>
          <a:xfrm>
            <a:off x="11035654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34" name="Google Shape;1034;p27"/>
          <p:cNvSpPr txBox="1"/>
          <p:nvPr/>
        </p:nvSpPr>
        <p:spPr>
          <a:xfrm>
            <a:off x="12036999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35" name="Google Shape;1035;p27"/>
          <p:cNvSpPr txBox="1"/>
          <p:nvPr/>
        </p:nvSpPr>
        <p:spPr>
          <a:xfrm>
            <a:off x="13114544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1036" name="Google Shape;1036;p27"/>
          <p:cNvSpPr txBox="1"/>
          <p:nvPr/>
        </p:nvSpPr>
        <p:spPr>
          <a:xfrm>
            <a:off x="14170330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37" name="Google Shape;1037;p27"/>
          <p:cNvSpPr txBox="1"/>
          <p:nvPr/>
        </p:nvSpPr>
        <p:spPr>
          <a:xfrm>
            <a:off x="15203331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38" name="Google Shape;1038;p27"/>
          <p:cNvSpPr txBox="1"/>
          <p:nvPr/>
        </p:nvSpPr>
        <p:spPr>
          <a:xfrm>
            <a:off x="16182917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1039" name="Google Shape;1039;p27"/>
          <p:cNvSpPr txBox="1"/>
          <p:nvPr/>
        </p:nvSpPr>
        <p:spPr>
          <a:xfrm>
            <a:off x="17260462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1040" name="Google Shape;1040;p27"/>
          <p:cNvSpPr txBox="1"/>
          <p:nvPr/>
        </p:nvSpPr>
        <p:spPr>
          <a:xfrm>
            <a:off x="11035654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41" name="Google Shape;1041;p27"/>
          <p:cNvSpPr txBox="1"/>
          <p:nvPr/>
        </p:nvSpPr>
        <p:spPr>
          <a:xfrm>
            <a:off x="12036999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42" name="Google Shape;1042;p27"/>
          <p:cNvSpPr txBox="1"/>
          <p:nvPr/>
        </p:nvSpPr>
        <p:spPr>
          <a:xfrm>
            <a:off x="13114544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1043" name="Google Shape;1043;p27"/>
          <p:cNvSpPr txBox="1"/>
          <p:nvPr/>
        </p:nvSpPr>
        <p:spPr>
          <a:xfrm>
            <a:off x="14170330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44" name="Google Shape;1044;p27"/>
          <p:cNvSpPr txBox="1"/>
          <p:nvPr/>
        </p:nvSpPr>
        <p:spPr>
          <a:xfrm>
            <a:off x="15203331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45" name="Google Shape;1045;p27"/>
          <p:cNvSpPr txBox="1"/>
          <p:nvPr/>
        </p:nvSpPr>
        <p:spPr>
          <a:xfrm>
            <a:off x="16182917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0.31</a:t>
            </a:r>
            <a:endParaRPr/>
          </a:p>
        </p:txBody>
      </p:sp>
      <p:sp>
        <p:nvSpPr>
          <p:cNvPr id="1046" name="Google Shape;1046;p27"/>
          <p:cNvSpPr txBox="1"/>
          <p:nvPr/>
        </p:nvSpPr>
        <p:spPr>
          <a:xfrm>
            <a:off x="17260462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1047" name="Google Shape;1047;p27"/>
          <p:cNvSpPr txBox="1"/>
          <p:nvPr/>
        </p:nvSpPr>
        <p:spPr>
          <a:xfrm>
            <a:off x="11035643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1048" name="Google Shape;1048;p27"/>
          <p:cNvSpPr txBox="1"/>
          <p:nvPr/>
        </p:nvSpPr>
        <p:spPr>
          <a:xfrm>
            <a:off x="1201522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49" name="Google Shape;1049;p27"/>
          <p:cNvSpPr txBox="1"/>
          <p:nvPr/>
        </p:nvSpPr>
        <p:spPr>
          <a:xfrm>
            <a:off x="1309277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1050" name="Google Shape;1050;p27"/>
          <p:cNvSpPr txBox="1"/>
          <p:nvPr/>
        </p:nvSpPr>
        <p:spPr>
          <a:xfrm>
            <a:off x="1417031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51" name="Google Shape;1051;p27"/>
          <p:cNvSpPr txBox="1"/>
          <p:nvPr/>
        </p:nvSpPr>
        <p:spPr>
          <a:xfrm>
            <a:off x="15149905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52" name="Google Shape;1052;p27"/>
          <p:cNvSpPr txBox="1"/>
          <p:nvPr/>
        </p:nvSpPr>
        <p:spPr>
          <a:xfrm>
            <a:off x="16182906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1053" name="Google Shape;1053;p27"/>
          <p:cNvSpPr txBox="1"/>
          <p:nvPr/>
        </p:nvSpPr>
        <p:spPr>
          <a:xfrm>
            <a:off x="17207031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54" name="Google Shape;1054;p27"/>
          <p:cNvSpPr txBox="1"/>
          <p:nvPr/>
        </p:nvSpPr>
        <p:spPr>
          <a:xfrm>
            <a:off x="11035643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55" name="Google Shape;1055;p27"/>
          <p:cNvSpPr txBox="1"/>
          <p:nvPr/>
        </p:nvSpPr>
        <p:spPr>
          <a:xfrm>
            <a:off x="12015229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56" name="Google Shape;1056;p27"/>
          <p:cNvSpPr txBox="1"/>
          <p:nvPr/>
        </p:nvSpPr>
        <p:spPr>
          <a:xfrm>
            <a:off x="13092774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57" name="Google Shape;1057;p27"/>
          <p:cNvSpPr txBox="1"/>
          <p:nvPr/>
        </p:nvSpPr>
        <p:spPr>
          <a:xfrm>
            <a:off x="14170319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58" name="Google Shape;1058;p27"/>
          <p:cNvSpPr txBox="1"/>
          <p:nvPr/>
        </p:nvSpPr>
        <p:spPr>
          <a:xfrm>
            <a:off x="15149905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59" name="Google Shape;1059;p27"/>
          <p:cNvSpPr txBox="1"/>
          <p:nvPr/>
        </p:nvSpPr>
        <p:spPr>
          <a:xfrm>
            <a:off x="16182906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60" name="Google Shape;1060;p27"/>
          <p:cNvSpPr txBox="1"/>
          <p:nvPr/>
        </p:nvSpPr>
        <p:spPr>
          <a:xfrm>
            <a:off x="17207031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61" name="Google Shape;1061;p27"/>
          <p:cNvSpPr txBox="1"/>
          <p:nvPr/>
        </p:nvSpPr>
        <p:spPr>
          <a:xfrm>
            <a:off x="11035643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>
            <a:off x="12015229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63" name="Google Shape;1063;p27"/>
          <p:cNvSpPr txBox="1"/>
          <p:nvPr/>
        </p:nvSpPr>
        <p:spPr>
          <a:xfrm>
            <a:off x="13092774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64" name="Google Shape;1064;p27"/>
          <p:cNvSpPr txBox="1"/>
          <p:nvPr/>
        </p:nvSpPr>
        <p:spPr>
          <a:xfrm>
            <a:off x="14170319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65" name="Google Shape;1065;p27"/>
          <p:cNvSpPr txBox="1"/>
          <p:nvPr/>
        </p:nvSpPr>
        <p:spPr>
          <a:xfrm>
            <a:off x="15149905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66" name="Google Shape;1066;p27"/>
          <p:cNvSpPr txBox="1"/>
          <p:nvPr/>
        </p:nvSpPr>
        <p:spPr>
          <a:xfrm>
            <a:off x="16182906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>
            <a:off x="17207031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68" name="Google Shape;1068;p27"/>
          <p:cNvSpPr txBox="1"/>
          <p:nvPr/>
        </p:nvSpPr>
        <p:spPr>
          <a:xfrm>
            <a:off x="11035643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69" name="Google Shape;1069;p27"/>
          <p:cNvSpPr txBox="1"/>
          <p:nvPr/>
        </p:nvSpPr>
        <p:spPr>
          <a:xfrm>
            <a:off x="12015229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70" name="Google Shape;1070;p27"/>
          <p:cNvSpPr txBox="1"/>
          <p:nvPr/>
        </p:nvSpPr>
        <p:spPr>
          <a:xfrm>
            <a:off x="13092774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71" name="Google Shape;1071;p27"/>
          <p:cNvSpPr txBox="1"/>
          <p:nvPr/>
        </p:nvSpPr>
        <p:spPr>
          <a:xfrm>
            <a:off x="14170319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72" name="Google Shape;1072;p27"/>
          <p:cNvSpPr txBox="1"/>
          <p:nvPr/>
        </p:nvSpPr>
        <p:spPr>
          <a:xfrm>
            <a:off x="15149905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73" name="Google Shape;1073;p27"/>
          <p:cNvSpPr txBox="1"/>
          <p:nvPr/>
        </p:nvSpPr>
        <p:spPr>
          <a:xfrm>
            <a:off x="16182906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74" name="Google Shape;1074;p27"/>
          <p:cNvSpPr txBox="1"/>
          <p:nvPr/>
        </p:nvSpPr>
        <p:spPr>
          <a:xfrm>
            <a:off x="17207031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75" name="Google Shape;1075;p27"/>
          <p:cNvSpPr txBox="1"/>
          <p:nvPr/>
        </p:nvSpPr>
        <p:spPr>
          <a:xfrm>
            <a:off x="11035643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76" name="Google Shape;1076;p27"/>
          <p:cNvSpPr txBox="1"/>
          <p:nvPr/>
        </p:nvSpPr>
        <p:spPr>
          <a:xfrm>
            <a:off x="12015229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77" name="Google Shape;1077;p27"/>
          <p:cNvSpPr txBox="1"/>
          <p:nvPr/>
        </p:nvSpPr>
        <p:spPr>
          <a:xfrm>
            <a:off x="13092774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78" name="Google Shape;1078;p27"/>
          <p:cNvSpPr txBox="1"/>
          <p:nvPr/>
        </p:nvSpPr>
        <p:spPr>
          <a:xfrm>
            <a:off x="14170319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79" name="Google Shape;1079;p27"/>
          <p:cNvSpPr txBox="1"/>
          <p:nvPr/>
        </p:nvSpPr>
        <p:spPr>
          <a:xfrm>
            <a:off x="15149905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80" name="Google Shape;1080;p27"/>
          <p:cNvSpPr txBox="1"/>
          <p:nvPr/>
        </p:nvSpPr>
        <p:spPr>
          <a:xfrm>
            <a:off x="16182906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81" name="Google Shape;1081;p27"/>
          <p:cNvSpPr txBox="1"/>
          <p:nvPr/>
        </p:nvSpPr>
        <p:spPr>
          <a:xfrm>
            <a:off x="17207031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1082" name="Google Shape;1082;p27"/>
          <p:cNvSpPr txBox="1"/>
          <p:nvPr/>
        </p:nvSpPr>
        <p:spPr>
          <a:xfrm>
            <a:off x="11035643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83" name="Google Shape;1083;p27"/>
          <p:cNvSpPr txBox="1"/>
          <p:nvPr/>
        </p:nvSpPr>
        <p:spPr>
          <a:xfrm>
            <a:off x="12015229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1084" name="Google Shape;1084;p27"/>
          <p:cNvSpPr txBox="1"/>
          <p:nvPr/>
        </p:nvSpPr>
        <p:spPr>
          <a:xfrm>
            <a:off x="13092774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85" name="Google Shape;1085;p27"/>
          <p:cNvSpPr txBox="1"/>
          <p:nvPr/>
        </p:nvSpPr>
        <p:spPr>
          <a:xfrm>
            <a:off x="14170319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86" name="Google Shape;1086;p27"/>
          <p:cNvSpPr txBox="1"/>
          <p:nvPr/>
        </p:nvSpPr>
        <p:spPr>
          <a:xfrm>
            <a:off x="15149905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87" name="Google Shape;1087;p27"/>
          <p:cNvSpPr txBox="1"/>
          <p:nvPr/>
        </p:nvSpPr>
        <p:spPr>
          <a:xfrm>
            <a:off x="16182906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1088" name="Google Shape;1088;p27"/>
          <p:cNvSpPr txBox="1"/>
          <p:nvPr/>
        </p:nvSpPr>
        <p:spPr>
          <a:xfrm>
            <a:off x="17207031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cxnSp>
        <p:nvCxnSpPr>
          <p:cNvPr id="1089" name="Google Shape;1089;p27"/>
          <p:cNvCxnSpPr>
            <a:stCxn id="1014" idx="3"/>
          </p:cNvCxnSpPr>
          <p:nvPr/>
        </p:nvCxnSpPr>
        <p:spPr>
          <a:xfrm>
            <a:off x="6897718" y="1377372"/>
            <a:ext cx="11049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0" name="Google Shape;1090;p27"/>
          <p:cNvCxnSpPr/>
          <p:nvPr/>
        </p:nvCxnSpPr>
        <p:spPr>
          <a:xfrm flipH="1">
            <a:off x="1558625" y="1412400"/>
            <a:ext cx="16364100" cy="2386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/>
          <p:nvPr/>
        </p:nvCxnSpPr>
        <p:spPr>
          <a:xfrm>
            <a:off x="1582850" y="3798850"/>
            <a:ext cx="1636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2" name="Google Shape;1092;p27"/>
          <p:cNvCxnSpPr/>
          <p:nvPr/>
        </p:nvCxnSpPr>
        <p:spPr>
          <a:xfrm flipH="1">
            <a:off x="1558625" y="3800338"/>
            <a:ext cx="16364100" cy="2386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1582850" y="6186788"/>
            <a:ext cx="1636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4" name="Google Shape;1094;p27"/>
          <p:cNvCxnSpPr/>
          <p:nvPr/>
        </p:nvCxnSpPr>
        <p:spPr>
          <a:xfrm flipH="1">
            <a:off x="1558625" y="6188288"/>
            <a:ext cx="16364100" cy="2386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>
            <a:off x="1582850" y="8574738"/>
            <a:ext cx="1636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/>
          <p:nvPr/>
        </p:nvCxnSpPr>
        <p:spPr>
          <a:xfrm flipH="1">
            <a:off x="7996925" y="8576238"/>
            <a:ext cx="9925800" cy="1456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0" y="3420088"/>
            <a:ext cx="17041200" cy="18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225" y="7024125"/>
            <a:ext cx="9259550" cy="11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28"/>
          <p:cNvSpPr txBox="1">
            <a:spLocks noGrp="1"/>
          </p:cNvSpPr>
          <p:nvPr>
            <p:ph type="title" idx="4294967295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MaxPooling</a:t>
            </a:r>
            <a:endParaRPr/>
          </a:p>
        </p:txBody>
      </p:sp>
      <p:sp>
        <p:nvSpPr>
          <p:cNvPr id="1104" name="Google Shape;1104;p28"/>
          <p:cNvSpPr/>
          <p:nvPr/>
        </p:nvSpPr>
        <p:spPr>
          <a:xfrm>
            <a:off x="998400" y="3768400"/>
            <a:ext cx="687900" cy="365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5" name="Google Shape;1105;p28"/>
          <p:cNvCxnSpPr>
            <a:stCxn id="1104" idx="2"/>
          </p:cNvCxnSpPr>
          <p:nvPr/>
        </p:nvCxnSpPr>
        <p:spPr>
          <a:xfrm>
            <a:off x="1342350" y="4133800"/>
            <a:ext cx="3600900" cy="3147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6" name="Google Shape;1106;p28"/>
          <p:cNvSpPr txBox="1"/>
          <p:nvPr/>
        </p:nvSpPr>
        <p:spPr>
          <a:xfrm>
            <a:off x="12735788" y="2844700"/>
            <a:ext cx="43983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 x 49 array</a:t>
            </a:r>
            <a:endParaRPr sz="3000"/>
          </a:p>
        </p:txBody>
      </p:sp>
      <p:sp>
        <p:nvSpPr>
          <p:cNvPr id="1107" name="Google Shape;1107;p28"/>
          <p:cNvSpPr txBox="1"/>
          <p:nvPr/>
        </p:nvSpPr>
        <p:spPr>
          <a:xfrm>
            <a:off x="9375463" y="6357400"/>
            <a:ext cx="43983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 x 25 array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0" y="3420088"/>
            <a:ext cx="17041200" cy="18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225" y="7024125"/>
            <a:ext cx="9259550" cy="11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29"/>
          <p:cNvSpPr txBox="1">
            <a:spLocks noGrp="1"/>
          </p:cNvSpPr>
          <p:nvPr>
            <p:ph type="title" idx="4294967295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MaxPooling</a:t>
            </a:r>
            <a:endParaRPr/>
          </a:p>
        </p:txBody>
      </p:sp>
      <p:cxnSp>
        <p:nvCxnSpPr>
          <p:cNvPr id="1115" name="Google Shape;1115;p29"/>
          <p:cNvCxnSpPr>
            <a:stCxn id="1116" idx="2"/>
          </p:cNvCxnSpPr>
          <p:nvPr/>
        </p:nvCxnSpPr>
        <p:spPr>
          <a:xfrm>
            <a:off x="2028150" y="4133800"/>
            <a:ext cx="3213900" cy="3213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7" name="Google Shape;1117;p29"/>
          <p:cNvSpPr txBox="1"/>
          <p:nvPr/>
        </p:nvSpPr>
        <p:spPr>
          <a:xfrm>
            <a:off x="12735788" y="2844700"/>
            <a:ext cx="43983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 x 49 array</a:t>
            </a:r>
            <a:endParaRPr sz="3000"/>
          </a:p>
        </p:txBody>
      </p:sp>
      <p:sp>
        <p:nvSpPr>
          <p:cNvPr id="1118" name="Google Shape;1118;p29"/>
          <p:cNvSpPr txBox="1"/>
          <p:nvPr/>
        </p:nvSpPr>
        <p:spPr>
          <a:xfrm>
            <a:off x="9375463" y="6357400"/>
            <a:ext cx="43983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 x 25 array</a:t>
            </a:r>
            <a:endParaRPr sz="3000"/>
          </a:p>
        </p:txBody>
      </p:sp>
      <p:sp>
        <p:nvSpPr>
          <p:cNvPr id="1116" name="Google Shape;1116;p29"/>
          <p:cNvSpPr/>
          <p:nvPr/>
        </p:nvSpPr>
        <p:spPr>
          <a:xfrm>
            <a:off x="1684200" y="3768400"/>
            <a:ext cx="687900" cy="365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9" name="Google Shape;1119;p29"/>
          <p:cNvCxnSpPr>
            <a:stCxn id="1116" idx="3"/>
          </p:cNvCxnSpPr>
          <p:nvPr/>
        </p:nvCxnSpPr>
        <p:spPr>
          <a:xfrm>
            <a:off x="2372100" y="3951100"/>
            <a:ext cx="13237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0"/>
          <p:cNvSpPr/>
          <p:nvPr/>
        </p:nvSpPr>
        <p:spPr>
          <a:xfrm>
            <a:off x="9504400" y="1469613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Reshape to 49x13 array</a:t>
            </a:r>
            <a:endParaRPr sz="2400"/>
          </a:p>
        </p:txBody>
      </p:sp>
      <p:sp>
        <p:nvSpPr>
          <p:cNvPr id="1125" name="Google Shape;1125;p30"/>
          <p:cNvSpPr/>
          <p:nvPr/>
        </p:nvSpPr>
        <p:spPr>
          <a:xfrm>
            <a:off x="9504400" y="2361858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1126" name="Google Shape;1126;p30"/>
          <p:cNvSpPr/>
          <p:nvPr/>
        </p:nvSpPr>
        <p:spPr>
          <a:xfrm>
            <a:off x="9504400" y="3254103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1127" name="Google Shape;1127;p30"/>
          <p:cNvSpPr/>
          <p:nvPr/>
        </p:nvSpPr>
        <p:spPr>
          <a:xfrm>
            <a:off x="9504400" y="4146348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1128" name="Google Shape;1128;p30"/>
          <p:cNvSpPr/>
          <p:nvPr/>
        </p:nvSpPr>
        <p:spPr>
          <a:xfrm>
            <a:off x="9504400" y="5038593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1129" name="Google Shape;1129;p30"/>
          <p:cNvSpPr/>
          <p:nvPr/>
        </p:nvSpPr>
        <p:spPr>
          <a:xfrm>
            <a:off x="9504400" y="5930838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Flatten to vector</a:t>
            </a:r>
            <a:endParaRPr sz="2400"/>
          </a:p>
        </p:txBody>
      </p:sp>
      <p:sp>
        <p:nvSpPr>
          <p:cNvPr id="1130" name="Google Shape;1130;p30"/>
          <p:cNvSpPr/>
          <p:nvPr/>
        </p:nvSpPr>
        <p:spPr>
          <a:xfrm>
            <a:off x="10052248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0"/>
          <p:cNvSpPr/>
          <p:nvPr/>
        </p:nvSpPr>
        <p:spPr>
          <a:xfrm>
            <a:off x="11031366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0"/>
          <p:cNvSpPr/>
          <p:nvPr/>
        </p:nvSpPr>
        <p:spPr>
          <a:xfrm>
            <a:off x="12010485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0"/>
          <p:cNvSpPr/>
          <p:nvPr/>
        </p:nvSpPr>
        <p:spPr>
          <a:xfrm>
            <a:off x="12989604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0"/>
          <p:cNvSpPr/>
          <p:nvPr/>
        </p:nvSpPr>
        <p:spPr>
          <a:xfrm>
            <a:off x="9504400" y="7863376"/>
            <a:ext cx="4763100" cy="5820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cxnSp>
        <p:nvCxnSpPr>
          <p:cNvPr id="1135" name="Google Shape;1135;p30"/>
          <p:cNvCxnSpPr>
            <a:stCxn id="1124" idx="2"/>
            <a:endCxn id="1125" idx="0"/>
          </p:cNvCxnSpPr>
          <p:nvPr/>
        </p:nvCxnSpPr>
        <p:spPr>
          <a:xfrm>
            <a:off x="11885950" y="2051613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6" name="Google Shape;1136;p30"/>
          <p:cNvCxnSpPr/>
          <p:nvPr/>
        </p:nvCxnSpPr>
        <p:spPr>
          <a:xfrm>
            <a:off x="11886018" y="294401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7" name="Google Shape;1137;p30"/>
          <p:cNvCxnSpPr/>
          <p:nvPr/>
        </p:nvCxnSpPr>
        <p:spPr>
          <a:xfrm>
            <a:off x="11886018" y="3836262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8" name="Google Shape;1138;p30"/>
          <p:cNvCxnSpPr/>
          <p:nvPr/>
        </p:nvCxnSpPr>
        <p:spPr>
          <a:xfrm>
            <a:off x="11886018" y="472850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9" name="Google Shape;1139;p30"/>
          <p:cNvCxnSpPr/>
          <p:nvPr/>
        </p:nvCxnSpPr>
        <p:spPr>
          <a:xfrm>
            <a:off x="11886018" y="5620739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0" name="Google Shape;1140;p30"/>
          <p:cNvCxnSpPr>
            <a:stCxn id="1129" idx="2"/>
            <a:endCxn id="1130" idx="0"/>
          </p:cNvCxnSpPr>
          <p:nvPr/>
        </p:nvCxnSpPr>
        <p:spPr>
          <a:xfrm flipH="1">
            <a:off x="10417450" y="6512838"/>
            <a:ext cx="14685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1" name="Google Shape;1141;p30"/>
          <p:cNvCxnSpPr>
            <a:stCxn id="1129" idx="2"/>
            <a:endCxn id="1131" idx="0"/>
          </p:cNvCxnSpPr>
          <p:nvPr/>
        </p:nvCxnSpPr>
        <p:spPr>
          <a:xfrm flipH="1">
            <a:off x="11396350" y="6512838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2" name="Google Shape;1142;p30"/>
          <p:cNvCxnSpPr>
            <a:stCxn id="1129" idx="2"/>
            <a:endCxn id="1132" idx="0"/>
          </p:cNvCxnSpPr>
          <p:nvPr/>
        </p:nvCxnSpPr>
        <p:spPr>
          <a:xfrm>
            <a:off x="11885950" y="6512838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3" name="Google Shape;1143;p30"/>
          <p:cNvCxnSpPr>
            <a:stCxn id="1129" idx="2"/>
            <a:endCxn id="1133" idx="0"/>
          </p:cNvCxnSpPr>
          <p:nvPr/>
        </p:nvCxnSpPr>
        <p:spPr>
          <a:xfrm>
            <a:off x="11885950" y="6512838"/>
            <a:ext cx="14688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4" name="Google Shape;1144;p30"/>
          <p:cNvCxnSpPr>
            <a:stCxn id="1130" idx="4"/>
          </p:cNvCxnSpPr>
          <p:nvPr/>
        </p:nvCxnSpPr>
        <p:spPr>
          <a:xfrm>
            <a:off x="10417348" y="7553306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5" name="Google Shape;1145;p30"/>
          <p:cNvCxnSpPr>
            <a:stCxn id="1131" idx="4"/>
          </p:cNvCxnSpPr>
          <p:nvPr/>
        </p:nvCxnSpPr>
        <p:spPr>
          <a:xfrm>
            <a:off x="11396466" y="7553306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6" name="Google Shape;1146;p30"/>
          <p:cNvCxnSpPr>
            <a:stCxn id="1132" idx="4"/>
          </p:cNvCxnSpPr>
          <p:nvPr/>
        </p:nvCxnSpPr>
        <p:spPr>
          <a:xfrm>
            <a:off x="12375585" y="7553306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7" name="Google Shape;1147;p30"/>
          <p:cNvCxnSpPr>
            <a:stCxn id="1133" idx="4"/>
          </p:cNvCxnSpPr>
          <p:nvPr/>
        </p:nvCxnSpPr>
        <p:spPr>
          <a:xfrm>
            <a:off x="13354704" y="7553306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8" name="Google Shape;1148;p30"/>
          <p:cNvSpPr txBox="1"/>
          <p:nvPr/>
        </p:nvSpPr>
        <p:spPr>
          <a:xfrm>
            <a:off x="9504400" y="8729340"/>
            <a:ext cx="1468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_noise</a:t>
            </a:r>
            <a:endParaRPr sz="2400" baseline="-25000"/>
          </a:p>
        </p:txBody>
      </p:sp>
      <p:sp>
        <p:nvSpPr>
          <p:cNvPr id="1149" name="Google Shape;1149;p30"/>
          <p:cNvSpPr txBox="1"/>
          <p:nvPr/>
        </p:nvSpPr>
        <p:spPr>
          <a:xfrm>
            <a:off x="10578028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_unknown</a:t>
            </a:r>
            <a:endParaRPr sz="2400" baseline="-25000"/>
          </a:p>
        </p:txBody>
      </p:sp>
      <p:sp>
        <p:nvSpPr>
          <p:cNvPr id="1150" name="Google Shape;1150;p30"/>
          <p:cNvSpPr txBox="1"/>
          <p:nvPr/>
        </p:nvSpPr>
        <p:spPr>
          <a:xfrm>
            <a:off x="11557146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1151" name="Google Shape;1151;p30"/>
          <p:cNvSpPr txBox="1"/>
          <p:nvPr/>
        </p:nvSpPr>
        <p:spPr>
          <a:xfrm>
            <a:off x="12630727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stop</a:t>
            </a:r>
            <a:endParaRPr sz="2400" baseline="-25000"/>
          </a:p>
        </p:txBody>
      </p:sp>
      <p:cxnSp>
        <p:nvCxnSpPr>
          <p:cNvPr id="1152" name="Google Shape;1152;p30"/>
          <p:cNvCxnSpPr/>
          <p:nvPr/>
        </p:nvCxnSpPr>
        <p:spPr>
          <a:xfrm>
            <a:off x="10417340" y="8445535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3" name="Google Shape;1153;p30"/>
          <p:cNvCxnSpPr/>
          <p:nvPr/>
        </p:nvCxnSpPr>
        <p:spPr>
          <a:xfrm>
            <a:off x="11396458" y="8445535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4" name="Google Shape;1154;p30"/>
          <p:cNvCxnSpPr/>
          <p:nvPr/>
        </p:nvCxnSpPr>
        <p:spPr>
          <a:xfrm>
            <a:off x="12375577" y="8445535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5" name="Google Shape;1155;p30"/>
          <p:cNvCxnSpPr/>
          <p:nvPr/>
        </p:nvCxnSpPr>
        <p:spPr>
          <a:xfrm>
            <a:off x="13354696" y="8445535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6" name="Google Shape;1156;p30"/>
          <p:cNvSpPr/>
          <p:nvPr/>
        </p:nvSpPr>
        <p:spPr>
          <a:xfrm>
            <a:off x="9504400" y="671152"/>
            <a:ext cx="476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</p:txBody>
      </p:sp>
      <p:cxnSp>
        <p:nvCxnSpPr>
          <p:cNvPr id="1157" name="Google Shape;1157;p30"/>
          <p:cNvCxnSpPr>
            <a:stCxn id="1156" idx="2"/>
          </p:cNvCxnSpPr>
          <p:nvPr/>
        </p:nvCxnSpPr>
        <p:spPr>
          <a:xfrm>
            <a:off x="11885950" y="1159552"/>
            <a:ext cx="0" cy="350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8" name="Google Shape;1158;p30"/>
          <p:cNvSpPr txBox="1"/>
          <p:nvPr/>
        </p:nvSpPr>
        <p:spPr>
          <a:xfrm>
            <a:off x="14955221" y="3407203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Finds “features” in the image</a:t>
            </a:r>
            <a:endParaRPr sz="2400"/>
          </a:p>
        </p:txBody>
      </p:sp>
      <p:sp>
        <p:nvSpPr>
          <p:cNvPr id="1159" name="Google Shape;1159;p30"/>
          <p:cNvSpPr txBox="1"/>
          <p:nvPr/>
        </p:nvSpPr>
        <p:spPr>
          <a:xfrm>
            <a:off x="14955221" y="7062218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Classifier</a:t>
            </a:r>
            <a:endParaRPr sz="2400"/>
          </a:p>
        </p:txBody>
      </p:sp>
      <p:cxnSp>
        <p:nvCxnSpPr>
          <p:cNvPr id="1160" name="Google Shape;1160;p30"/>
          <p:cNvCxnSpPr/>
          <p:nvPr/>
        </p:nvCxnSpPr>
        <p:spPr>
          <a:xfrm>
            <a:off x="14400274" y="2183572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30"/>
          <p:cNvCxnSpPr/>
          <p:nvPr/>
        </p:nvCxnSpPr>
        <p:spPr>
          <a:xfrm>
            <a:off x="14400274" y="5770243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30"/>
          <p:cNvCxnSpPr/>
          <p:nvPr/>
        </p:nvCxnSpPr>
        <p:spPr>
          <a:xfrm>
            <a:off x="14400274" y="6668028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30"/>
          <p:cNvCxnSpPr/>
          <p:nvPr/>
        </p:nvCxnSpPr>
        <p:spPr>
          <a:xfrm>
            <a:off x="14400274" y="8615930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30"/>
          <p:cNvCxnSpPr/>
          <p:nvPr/>
        </p:nvCxnSpPr>
        <p:spPr>
          <a:xfrm rot="10800000">
            <a:off x="14866765" y="6659823"/>
            <a:ext cx="0" cy="1973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30"/>
          <p:cNvCxnSpPr/>
          <p:nvPr/>
        </p:nvCxnSpPr>
        <p:spPr>
          <a:xfrm rot="10800000">
            <a:off x="14866765" y="2174510"/>
            <a:ext cx="0" cy="359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6" name="Google Shape;1166;p30"/>
          <p:cNvSpPr txBox="1"/>
          <p:nvPr/>
        </p:nvSpPr>
        <p:spPr>
          <a:xfrm>
            <a:off x="452400" y="331250"/>
            <a:ext cx="86916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 (CNN or ConvNet)</a:t>
            </a:r>
            <a:endParaRPr sz="3000"/>
          </a:p>
        </p:txBody>
      </p:sp>
      <p:sp>
        <p:nvSpPr>
          <p:cNvPr id="1167" name="Google Shape;1167;p30"/>
          <p:cNvSpPr/>
          <p:nvPr/>
        </p:nvSpPr>
        <p:spPr>
          <a:xfrm>
            <a:off x="452400" y="34072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0"/>
          <p:cNvSpPr/>
          <p:nvPr/>
        </p:nvSpPr>
        <p:spPr>
          <a:xfrm>
            <a:off x="604800" y="35596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0"/>
          <p:cNvSpPr/>
          <p:nvPr/>
        </p:nvSpPr>
        <p:spPr>
          <a:xfrm>
            <a:off x="757200" y="37120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0"/>
          <p:cNvSpPr/>
          <p:nvPr/>
        </p:nvSpPr>
        <p:spPr>
          <a:xfrm>
            <a:off x="909600" y="38644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0"/>
          <p:cNvSpPr/>
          <p:nvPr/>
        </p:nvSpPr>
        <p:spPr>
          <a:xfrm>
            <a:off x="1062000" y="40168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0"/>
          <p:cNvSpPr/>
          <p:nvPr/>
        </p:nvSpPr>
        <p:spPr>
          <a:xfrm>
            <a:off x="1214400" y="41692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0"/>
          <p:cNvSpPr/>
          <p:nvPr/>
        </p:nvSpPr>
        <p:spPr>
          <a:xfrm>
            <a:off x="1366800" y="43216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0"/>
          <p:cNvSpPr/>
          <p:nvPr/>
        </p:nvSpPr>
        <p:spPr>
          <a:xfrm>
            <a:off x="1519200" y="44740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0"/>
          <p:cNvSpPr/>
          <p:nvPr/>
        </p:nvSpPr>
        <p:spPr>
          <a:xfrm>
            <a:off x="1671600" y="46264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0"/>
          <p:cNvSpPr/>
          <p:nvPr/>
        </p:nvSpPr>
        <p:spPr>
          <a:xfrm>
            <a:off x="1824000" y="47788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0"/>
          <p:cNvSpPr/>
          <p:nvPr/>
        </p:nvSpPr>
        <p:spPr>
          <a:xfrm>
            <a:off x="1976400" y="49312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0"/>
          <p:cNvSpPr/>
          <p:nvPr/>
        </p:nvSpPr>
        <p:spPr>
          <a:xfrm>
            <a:off x="2128800" y="50836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0"/>
          <p:cNvSpPr/>
          <p:nvPr/>
        </p:nvSpPr>
        <p:spPr>
          <a:xfrm>
            <a:off x="2281200" y="52360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0"/>
          <p:cNvSpPr/>
          <p:nvPr/>
        </p:nvSpPr>
        <p:spPr>
          <a:xfrm>
            <a:off x="2433600" y="53884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0"/>
          <p:cNvSpPr/>
          <p:nvPr/>
        </p:nvSpPr>
        <p:spPr>
          <a:xfrm>
            <a:off x="2586000" y="55408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0"/>
          <p:cNvSpPr/>
          <p:nvPr/>
        </p:nvSpPr>
        <p:spPr>
          <a:xfrm>
            <a:off x="2738400" y="5693200"/>
            <a:ext cx="4212900" cy="358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0"/>
          <p:cNvSpPr txBox="1"/>
          <p:nvPr/>
        </p:nvSpPr>
        <p:spPr>
          <a:xfrm>
            <a:off x="289350" y="2774025"/>
            <a:ext cx="4539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16x (1x13) arrays</a:t>
            </a:r>
            <a:endParaRPr sz="2400"/>
          </a:p>
        </p:txBody>
      </p:sp>
      <p:sp>
        <p:nvSpPr>
          <p:cNvPr id="1184" name="Google Shape;1184;p30"/>
          <p:cNvSpPr/>
          <p:nvPr/>
        </p:nvSpPr>
        <p:spPr>
          <a:xfrm>
            <a:off x="6501850" y="4310225"/>
            <a:ext cx="4358925" cy="1490525"/>
          </a:xfrm>
          <a:custGeom>
            <a:avLst/>
            <a:gdLst/>
            <a:ahLst/>
            <a:cxnLst/>
            <a:rect l="l" t="t" r="r" b="b"/>
            <a:pathLst>
              <a:path w="174357" h="59621" extrusionOk="0">
                <a:moveTo>
                  <a:pt x="174357" y="59418"/>
                </a:moveTo>
                <a:cubicBezTo>
                  <a:pt x="159909" y="58444"/>
                  <a:pt x="107147" y="62177"/>
                  <a:pt x="87666" y="53573"/>
                </a:cubicBezTo>
                <a:cubicBezTo>
                  <a:pt x="68185" y="44969"/>
                  <a:pt x="72081" y="16721"/>
                  <a:pt x="57470" y="7792"/>
                </a:cubicBezTo>
                <a:cubicBezTo>
                  <a:pt x="42859" y="-1137"/>
                  <a:pt x="9578" y="1299"/>
                  <a:pt x="0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85" name="Google Shape;1185;p30"/>
          <p:cNvSpPr/>
          <p:nvPr/>
        </p:nvSpPr>
        <p:spPr>
          <a:xfrm>
            <a:off x="604800" y="7522000"/>
            <a:ext cx="1371600" cy="136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0"/>
          <p:cNvSpPr/>
          <p:nvPr/>
        </p:nvSpPr>
        <p:spPr>
          <a:xfrm>
            <a:off x="1976400" y="7522000"/>
            <a:ext cx="1371600" cy="136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0"/>
          <p:cNvSpPr/>
          <p:nvPr/>
        </p:nvSpPr>
        <p:spPr>
          <a:xfrm>
            <a:off x="3320850" y="7522000"/>
            <a:ext cx="1371600" cy="136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0"/>
          <p:cNvSpPr/>
          <p:nvPr/>
        </p:nvSpPr>
        <p:spPr>
          <a:xfrm>
            <a:off x="4692450" y="7522000"/>
            <a:ext cx="1371600" cy="136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0"/>
          <p:cNvSpPr txBox="1"/>
          <p:nvPr/>
        </p:nvSpPr>
        <p:spPr>
          <a:xfrm>
            <a:off x="6036900" y="7325975"/>
            <a:ext cx="201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1190" name="Google Shape;1190;p30"/>
          <p:cNvSpPr/>
          <p:nvPr/>
        </p:nvSpPr>
        <p:spPr>
          <a:xfrm>
            <a:off x="6915825" y="6647975"/>
            <a:ext cx="3141350" cy="974050"/>
          </a:xfrm>
          <a:custGeom>
            <a:avLst/>
            <a:gdLst/>
            <a:ahLst/>
            <a:cxnLst/>
            <a:rect l="l" t="t" r="r" b="b"/>
            <a:pathLst>
              <a:path w="125654" h="38962" extrusionOk="0">
                <a:moveTo>
                  <a:pt x="125654" y="0"/>
                </a:moveTo>
                <a:cubicBezTo>
                  <a:pt x="118836" y="1623"/>
                  <a:pt x="95134" y="4545"/>
                  <a:pt x="84744" y="9740"/>
                </a:cubicBezTo>
                <a:cubicBezTo>
                  <a:pt x="74354" y="14935"/>
                  <a:pt x="77438" y="26300"/>
                  <a:pt x="63314" y="31170"/>
                </a:cubicBezTo>
                <a:cubicBezTo>
                  <a:pt x="49190" y="36040"/>
                  <a:pt x="10552" y="37663"/>
                  <a:pt x="0" y="38962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91" name="Google Shape;1191;p30"/>
          <p:cNvSpPr txBox="1"/>
          <p:nvPr/>
        </p:nvSpPr>
        <p:spPr>
          <a:xfrm>
            <a:off x="548050" y="6908200"/>
            <a:ext cx="27999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(1x208) array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1"/>
          <p:cNvSpPr/>
          <p:nvPr/>
        </p:nvSpPr>
        <p:spPr>
          <a:xfrm>
            <a:off x="9504400" y="783813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Reshape to 49x13 matrix</a:t>
            </a:r>
            <a:endParaRPr sz="2400"/>
          </a:p>
        </p:txBody>
      </p:sp>
      <p:sp>
        <p:nvSpPr>
          <p:cNvPr id="1197" name="Google Shape;1197;p31"/>
          <p:cNvSpPr/>
          <p:nvPr/>
        </p:nvSpPr>
        <p:spPr>
          <a:xfrm>
            <a:off x="9504400" y="1676058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1198" name="Google Shape;1198;p31"/>
          <p:cNvSpPr/>
          <p:nvPr/>
        </p:nvSpPr>
        <p:spPr>
          <a:xfrm>
            <a:off x="9504400" y="2568303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1199" name="Google Shape;1199;p31"/>
          <p:cNvSpPr/>
          <p:nvPr/>
        </p:nvSpPr>
        <p:spPr>
          <a:xfrm>
            <a:off x="9504400" y="4357336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1200" name="Google Shape;1200;p31"/>
          <p:cNvSpPr/>
          <p:nvPr/>
        </p:nvSpPr>
        <p:spPr>
          <a:xfrm>
            <a:off x="9504400" y="5249581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1201" name="Google Shape;1201;p31"/>
          <p:cNvSpPr/>
          <p:nvPr/>
        </p:nvSpPr>
        <p:spPr>
          <a:xfrm>
            <a:off x="9504400" y="7034113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Flatten to vector</a:t>
            </a:r>
            <a:endParaRPr sz="2400"/>
          </a:p>
        </p:txBody>
      </p:sp>
      <p:sp>
        <p:nvSpPr>
          <p:cNvPr id="1202" name="Google Shape;1202;p31"/>
          <p:cNvSpPr/>
          <p:nvPr/>
        </p:nvSpPr>
        <p:spPr>
          <a:xfrm>
            <a:off x="10052248" y="7926381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1"/>
          <p:cNvSpPr/>
          <p:nvPr/>
        </p:nvSpPr>
        <p:spPr>
          <a:xfrm>
            <a:off x="11031366" y="7926381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1"/>
          <p:cNvSpPr/>
          <p:nvPr/>
        </p:nvSpPr>
        <p:spPr>
          <a:xfrm>
            <a:off x="12010485" y="7926381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1"/>
          <p:cNvSpPr/>
          <p:nvPr/>
        </p:nvSpPr>
        <p:spPr>
          <a:xfrm>
            <a:off x="12989604" y="7926381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1"/>
          <p:cNvSpPr/>
          <p:nvPr/>
        </p:nvSpPr>
        <p:spPr>
          <a:xfrm>
            <a:off x="9504400" y="8966651"/>
            <a:ext cx="4763100" cy="5820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cxnSp>
        <p:nvCxnSpPr>
          <p:cNvPr id="1207" name="Google Shape;1207;p31"/>
          <p:cNvCxnSpPr>
            <a:stCxn id="1196" idx="2"/>
            <a:endCxn id="1197" idx="0"/>
          </p:cNvCxnSpPr>
          <p:nvPr/>
        </p:nvCxnSpPr>
        <p:spPr>
          <a:xfrm>
            <a:off x="11885950" y="1365813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8" name="Google Shape;1208;p31"/>
          <p:cNvCxnSpPr/>
          <p:nvPr/>
        </p:nvCxnSpPr>
        <p:spPr>
          <a:xfrm>
            <a:off x="11886018" y="225821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9" name="Google Shape;1209;p31"/>
          <p:cNvCxnSpPr/>
          <p:nvPr/>
        </p:nvCxnSpPr>
        <p:spPr>
          <a:xfrm>
            <a:off x="11886018" y="3150462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0" name="Google Shape;1210;p31"/>
          <p:cNvCxnSpPr/>
          <p:nvPr/>
        </p:nvCxnSpPr>
        <p:spPr>
          <a:xfrm>
            <a:off x="11886018" y="4939495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1" name="Google Shape;1211;p31"/>
          <p:cNvCxnSpPr/>
          <p:nvPr/>
        </p:nvCxnSpPr>
        <p:spPr>
          <a:xfrm>
            <a:off x="11886018" y="5831726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2" name="Google Shape;1212;p31"/>
          <p:cNvCxnSpPr>
            <a:stCxn id="1201" idx="2"/>
            <a:endCxn id="1202" idx="0"/>
          </p:cNvCxnSpPr>
          <p:nvPr/>
        </p:nvCxnSpPr>
        <p:spPr>
          <a:xfrm flipH="1">
            <a:off x="10417450" y="7616113"/>
            <a:ext cx="14685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3" name="Google Shape;1213;p31"/>
          <p:cNvCxnSpPr>
            <a:stCxn id="1201" idx="2"/>
            <a:endCxn id="1203" idx="0"/>
          </p:cNvCxnSpPr>
          <p:nvPr/>
        </p:nvCxnSpPr>
        <p:spPr>
          <a:xfrm flipH="1">
            <a:off x="11396350" y="7616113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4" name="Google Shape;1214;p31"/>
          <p:cNvCxnSpPr>
            <a:stCxn id="1201" idx="2"/>
            <a:endCxn id="1204" idx="0"/>
          </p:cNvCxnSpPr>
          <p:nvPr/>
        </p:nvCxnSpPr>
        <p:spPr>
          <a:xfrm>
            <a:off x="11885950" y="7616113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5" name="Google Shape;1215;p31"/>
          <p:cNvCxnSpPr>
            <a:stCxn id="1201" idx="2"/>
            <a:endCxn id="1205" idx="0"/>
          </p:cNvCxnSpPr>
          <p:nvPr/>
        </p:nvCxnSpPr>
        <p:spPr>
          <a:xfrm>
            <a:off x="11885950" y="7616113"/>
            <a:ext cx="14688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6" name="Google Shape;1216;p31"/>
          <p:cNvCxnSpPr>
            <a:stCxn id="1202" idx="4"/>
          </p:cNvCxnSpPr>
          <p:nvPr/>
        </p:nvCxnSpPr>
        <p:spPr>
          <a:xfrm>
            <a:off x="10417348" y="8656581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7" name="Google Shape;1217;p31"/>
          <p:cNvCxnSpPr>
            <a:stCxn id="1203" idx="4"/>
          </p:cNvCxnSpPr>
          <p:nvPr/>
        </p:nvCxnSpPr>
        <p:spPr>
          <a:xfrm>
            <a:off x="11396466" y="8656581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8" name="Google Shape;1218;p31"/>
          <p:cNvCxnSpPr>
            <a:stCxn id="1204" idx="4"/>
          </p:cNvCxnSpPr>
          <p:nvPr/>
        </p:nvCxnSpPr>
        <p:spPr>
          <a:xfrm>
            <a:off x="12375585" y="8656581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9" name="Google Shape;1219;p31"/>
          <p:cNvCxnSpPr>
            <a:stCxn id="1205" idx="4"/>
          </p:cNvCxnSpPr>
          <p:nvPr/>
        </p:nvCxnSpPr>
        <p:spPr>
          <a:xfrm>
            <a:off x="13354704" y="8656581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0" name="Google Shape;1220;p31"/>
          <p:cNvCxnSpPr/>
          <p:nvPr/>
        </p:nvCxnSpPr>
        <p:spPr>
          <a:xfrm>
            <a:off x="10417340" y="9548810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1" name="Google Shape;1221;p31"/>
          <p:cNvCxnSpPr/>
          <p:nvPr/>
        </p:nvCxnSpPr>
        <p:spPr>
          <a:xfrm>
            <a:off x="11396458" y="9548810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2" name="Google Shape;1222;p31"/>
          <p:cNvCxnSpPr/>
          <p:nvPr/>
        </p:nvCxnSpPr>
        <p:spPr>
          <a:xfrm>
            <a:off x="12375577" y="9548810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3" name="Google Shape;1223;p31"/>
          <p:cNvCxnSpPr/>
          <p:nvPr/>
        </p:nvCxnSpPr>
        <p:spPr>
          <a:xfrm>
            <a:off x="13354696" y="9548810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4" name="Google Shape;1224;p31"/>
          <p:cNvSpPr/>
          <p:nvPr/>
        </p:nvSpPr>
        <p:spPr>
          <a:xfrm>
            <a:off x="9504400" y="-14648"/>
            <a:ext cx="476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</p:txBody>
      </p:sp>
      <p:cxnSp>
        <p:nvCxnSpPr>
          <p:cNvPr id="1225" name="Google Shape;1225;p31"/>
          <p:cNvCxnSpPr>
            <a:stCxn id="1224" idx="2"/>
          </p:cNvCxnSpPr>
          <p:nvPr/>
        </p:nvCxnSpPr>
        <p:spPr>
          <a:xfrm>
            <a:off x="11885950" y="473752"/>
            <a:ext cx="0" cy="350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6" name="Google Shape;1226;p31"/>
          <p:cNvSpPr txBox="1"/>
          <p:nvPr/>
        </p:nvSpPr>
        <p:spPr>
          <a:xfrm>
            <a:off x="14955221" y="2721403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Finds “features” in the image</a:t>
            </a:r>
            <a:endParaRPr sz="2400"/>
          </a:p>
        </p:txBody>
      </p:sp>
      <p:sp>
        <p:nvSpPr>
          <p:cNvPr id="1227" name="Google Shape;1227;p31"/>
          <p:cNvSpPr txBox="1"/>
          <p:nvPr/>
        </p:nvSpPr>
        <p:spPr>
          <a:xfrm>
            <a:off x="14955221" y="7900418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Classifier</a:t>
            </a:r>
            <a:endParaRPr sz="2400"/>
          </a:p>
        </p:txBody>
      </p:sp>
      <p:cxnSp>
        <p:nvCxnSpPr>
          <p:cNvPr id="1228" name="Google Shape;1228;p31"/>
          <p:cNvCxnSpPr/>
          <p:nvPr/>
        </p:nvCxnSpPr>
        <p:spPr>
          <a:xfrm>
            <a:off x="14400274" y="1497772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31"/>
          <p:cNvCxnSpPr/>
          <p:nvPr/>
        </p:nvCxnSpPr>
        <p:spPr>
          <a:xfrm>
            <a:off x="14400274" y="5084443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31"/>
          <p:cNvCxnSpPr/>
          <p:nvPr/>
        </p:nvCxnSpPr>
        <p:spPr>
          <a:xfrm>
            <a:off x="14400274" y="7506228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31"/>
          <p:cNvCxnSpPr/>
          <p:nvPr/>
        </p:nvCxnSpPr>
        <p:spPr>
          <a:xfrm>
            <a:off x="14400274" y="9454130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31"/>
          <p:cNvCxnSpPr/>
          <p:nvPr/>
        </p:nvCxnSpPr>
        <p:spPr>
          <a:xfrm rot="10800000">
            <a:off x="14866765" y="7498023"/>
            <a:ext cx="0" cy="1973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31"/>
          <p:cNvCxnSpPr/>
          <p:nvPr/>
        </p:nvCxnSpPr>
        <p:spPr>
          <a:xfrm rot="10800000">
            <a:off x="14866765" y="1488710"/>
            <a:ext cx="0" cy="359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31"/>
          <p:cNvSpPr txBox="1"/>
          <p:nvPr/>
        </p:nvSpPr>
        <p:spPr>
          <a:xfrm>
            <a:off x="452400" y="331250"/>
            <a:ext cx="8691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 (CNN or ConvNet)</a:t>
            </a:r>
            <a:endParaRPr sz="3000"/>
          </a:p>
        </p:txBody>
      </p:sp>
      <p:sp>
        <p:nvSpPr>
          <p:cNvPr id="1235" name="Google Shape;1235;p31"/>
          <p:cNvSpPr/>
          <p:nvPr/>
        </p:nvSpPr>
        <p:spPr>
          <a:xfrm>
            <a:off x="452398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1"/>
          <p:cNvSpPr/>
          <p:nvPr/>
        </p:nvSpPr>
        <p:spPr>
          <a:xfrm>
            <a:off x="1431516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1"/>
          <p:cNvSpPr/>
          <p:nvPr/>
        </p:nvSpPr>
        <p:spPr>
          <a:xfrm>
            <a:off x="2410635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1"/>
          <p:cNvSpPr/>
          <p:nvPr/>
        </p:nvSpPr>
        <p:spPr>
          <a:xfrm>
            <a:off x="3389754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1"/>
          <p:cNvSpPr/>
          <p:nvPr/>
        </p:nvSpPr>
        <p:spPr>
          <a:xfrm>
            <a:off x="4404073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1"/>
          <p:cNvSpPr/>
          <p:nvPr/>
        </p:nvSpPr>
        <p:spPr>
          <a:xfrm>
            <a:off x="5383191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1"/>
          <p:cNvSpPr/>
          <p:nvPr/>
        </p:nvSpPr>
        <p:spPr>
          <a:xfrm>
            <a:off x="6362310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1"/>
          <p:cNvSpPr/>
          <p:nvPr/>
        </p:nvSpPr>
        <p:spPr>
          <a:xfrm>
            <a:off x="7341429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1"/>
          <p:cNvSpPr txBox="1"/>
          <p:nvPr/>
        </p:nvSpPr>
        <p:spPr>
          <a:xfrm>
            <a:off x="57638" y="1516425"/>
            <a:ext cx="2431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Filters</a:t>
            </a:r>
            <a:endParaRPr sz="2400"/>
          </a:p>
        </p:txBody>
      </p:sp>
      <p:cxnSp>
        <p:nvCxnSpPr>
          <p:cNvPr id="1244" name="Google Shape;1244;p31"/>
          <p:cNvCxnSpPr/>
          <p:nvPr/>
        </p:nvCxnSpPr>
        <p:spPr>
          <a:xfrm rot="10800000">
            <a:off x="8309513" y="2652858"/>
            <a:ext cx="95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5" name="Google Shape;1245;p31"/>
          <p:cNvCxnSpPr>
            <a:stCxn id="1246" idx="2"/>
            <a:endCxn id="1235" idx="0"/>
          </p:cNvCxnSpPr>
          <p:nvPr/>
        </p:nvCxnSpPr>
        <p:spPr>
          <a:xfrm flipH="1">
            <a:off x="817425" y="1579102"/>
            <a:ext cx="34446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7" name="Google Shape;1247;p31"/>
          <p:cNvCxnSpPr>
            <a:stCxn id="1246" idx="2"/>
          </p:cNvCxnSpPr>
          <p:nvPr/>
        </p:nvCxnSpPr>
        <p:spPr>
          <a:xfrm>
            <a:off x="4262025" y="1579102"/>
            <a:ext cx="34692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6" name="Google Shape;1246;p31"/>
          <p:cNvSpPr/>
          <p:nvPr/>
        </p:nvSpPr>
        <p:spPr>
          <a:xfrm>
            <a:off x="1880475" y="1090702"/>
            <a:ext cx="476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</p:txBody>
      </p:sp>
      <p:cxnSp>
        <p:nvCxnSpPr>
          <p:cNvPr id="1248" name="Google Shape;1248;p31"/>
          <p:cNvCxnSpPr>
            <a:stCxn id="1246" idx="2"/>
            <a:endCxn id="1236" idx="0"/>
          </p:cNvCxnSpPr>
          <p:nvPr/>
        </p:nvCxnSpPr>
        <p:spPr>
          <a:xfrm flipH="1">
            <a:off x="1796625" y="1579102"/>
            <a:ext cx="24654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9" name="Google Shape;1249;p31"/>
          <p:cNvCxnSpPr>
            <a:stCxn id="1246" idx="2"/>
            <a:endCxn id="1237" idx="0"/>
          </p:cNvCxnSpPr>
          <p:nvPr/>
        </p:nvCxnSpPr>
        <p:spPr>
          <a:xfrm flipH="1">
            <a:off x="2775825" y="1579102"/>
            <a:ext cx="14862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0" name="Google Shape;1250;p31"/>
          <p:cNvCxnSpPr>
            <a:stCxn id="1246" idx="2"/>
            <a:endCxn id="1238" idx="0"/>
          </p:cNvCxnSpPr>
          <p:nvPr/>
        </p:nvCxnSpPr>
        <p:spPr>
          <a:xfrm flipH="1">
            <a:off x="3754725" y="1579102"/>
            <a:ext cx="5073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1" name="Google Shape;1251;p31"/>
          <p:cNvCxnSpPr>
            <a:stCxn id="1246" idx="2"/>
            <a:endCxn id="1239" idx="0"/>
          </p:cNvCxnSpPr>
          <p:nvPr/>
        </p:nvCxnSpPr>
        <p:spPr>
          <a:xfrm>
            <a:off x="4262025" y="1579102"/>
            <a:ext cx="5070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2" name="Google Shape;1252;p31"/>
          <p:cNvCxnSpPr>
            <a:stCxn id="1246" idx="2"/>
            <a:endCxn id="1240" idx="0"/>
          </p:cNvCxnSpPr>
          <p:nvPr/>
        </p:nvCxnSpPr>
        <p:spPr>
          <a:xfrm>
            <a:off x="4262025" y="1579102"/>
            <a:ext cx="14862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3" name="Google Shape;1253;p31"/>
          <p:cNvCxnSpPr>
            <a:stCxn id="1246" idx="2"/>
            <a:endCxn id="1241" idx="0"/>
          </p:cNvCxnSpPr>
          <p:nvPr/>
        </p:nvCxnSpPr>
        <p:spPr>
          <a:xfrm>
            <a:off x="4262025" y="1579102"/>
            <a:ext cx="24654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4" name="Google Shape;1254;p31"/>
          <p:cNvSpPr/>
          <p:nvPr/>
        </p:nvSpPr>
        <p:spPr>
          <a:xfrm>
            <a:off x="450118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1"/>
          <p:cNvSpPr/>
          <p:nvPr/>
        </p:nvSpPr>
        <p:spPr>
          <a:xfrm>
            <a:off x="930426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1"/>
          <p:cNvSpPr/>
          <p:nvPr/>
        </p:nvSpPr>
        <p:spPr>
          <a:xfrm>
            <a:off x="1410734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1"/>
          <p:cNvSpPr/>
          <p:nvPr/>
        </p:nvSpPr>
        <p:spPr>
          <a:xfrm>
            <a:off x="1891043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1"/>
          <p:cNvSpPr/>
          <p:nvPr/>
        </p:nvSpPr>
        <p:spPr>
          <a:xfrm>
            <a:off x="2388618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1"/>
          <p:cNvSpPr/>
          <p:nvPr/>
        </p:nvSpPr>
        <p:spPr>
          <a:xfrm>
            <a:off x="2868927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1"/>
          <p:cNvSpPr/>
          <p:nvPr/>
        </p:nvSpPr>
        <p:spPr>
          <a:xfrm>
            <a:off x="3349235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1"/>
          <p:cNvSpPr/>
          <p:nvPr/>
        </p:nvSpPr>
        <p:spPr>
          <a:xfrm>
            <a:off x="3829544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1"/>
          <p:cNvSpPr/>
          <p:nvPr/>
        </p:nvSpPr>
        <p:spPr>
          <a:xfrm>
            <a:off x="4336318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1"/>
          <p:cNvSpPr/>
          <p:nvPr/>
        </p:nvSpPr>
        <p:spPr>
          <a:xfrm>
            <a:off x="4816626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1"/>
          <p:cNvSpPr/>
          <p:nvPr/>
        </p:nvSpPr>
        <p:spPr>
          <a:xfrm>
            <a:off x="5296934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31"/>
          <p:cNvSpPr/>
          <p:nvPr/>
        </p:nvSpPr>
        <p:spPr>
          <a:xfrm>
            <a:off x="5777243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1"/>
          <p:cNvSpPr/>
          <p:nvPr/>
        </p:nvSpPr>
        <p:spPr>
          <a:xfrm>
            <a:off x="6274818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1"/>
          <p:cNvSpPr/>
          <p:nvPr/>
        </p:nvSpPr>
        <p:spPr>
          <a:xfrm>
            <a:off x="6755127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1"/>
          <p:cNvSpPr/>
          <p:nvPr/>
        </p:nvSpPr>
        <p:spPr>
          <a:xfrm>
            <a:off x="7235435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1"/>
          <p:cNvSpPr/>
          <p:nvPr/>
        </p:nvSpPr>
        <p:spPr>
          <a:xfrm>
            <a:off x="7715744" y="4523328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0" name="Google Shape;1270;p31"/>
          <p:cNvCxnSpPr/>
          <p:nvPr/>
        </p:nvCxnSpPr>
        <p:spPr>
          <a:xfrm rot="10800000">
            <a:off x="8309513" y="4702433"/>
            <a:ext cx="95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1" name="Google Shape;1271;p31"/>
          <p:cNvCxnSpPr>
            <a:stCxn id="1235" idx="4"/>
            <a:endCxn id="1254" idx="0"/>
          </p:cNvCxnSpPr>
          <p:nvPr/>
        </p:nvCxnSpPr>
        <p:spPr>
          <a:xfrm flipH="1">
            <a:off x="629098" y="3017956"/>
            <a:ext cx="1884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2" name="Google Shape;1272;p31"/>
          <p:cNvCxnSpPr>
            <a:stCxn id="1235" idx="4"/>
            <a:endCxn id="1255" idx="0"/>
          </p:cNvCxnSpPr>
          <p:nvPr/>
        </p:nvCxnSpPr>
        <p:spPr>
          <a:xfrm>
            <a:off x="817498" y="3017956"/>
            <a:ext cx="2919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3" name="Google Shape;1273;p31"/>
          <p:cNvCxnSpPr>
            <a:stCxn id="1235" idx="4"/>
            <a:endCxn id="1256" idx="0"/>
          </p:cNvCxnSpPr>
          <p:nvPr/>
        </p:nvCxnSpPr>
        <p:spPr>
          <a:xfrm>
            <a:off x="817498" y="3017956"/>
            <a:ext cx="7722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4" name="Google Shape;1274;p31"/>
          <p:cNvCxnSpPr>
            <a:stCxn id="1235" idx="4"/>
            <a:endCxn id="1257" idx="0"/>
          </p:cNvCxnSpPr>
          <p:nvPr/>
        </p:nvCxnSpPr>
        <p:spPr>
          <a:xfrm>
            <a:off x="817498" y="3017956"/>
            <a:ext cx="12525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5" name="Google Shape;1275;p31"/>
          <p:cNvCxnSpPr>
            <a:stCxn id="1235" idx="4"/>
            <a:endCxn id="1258" idx="0"/>
          </p:cNvCxnSpPr>
          <p:nvPr/>
        </p:nvCxnSpPr>
        <p:spPr>
          <a:xfrm>
            <a:off x="817498" y="3017956"/>
            <a:ext cx="17502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6" name="Google Shape;1276;p31"/>
          <p:cNvCxnSpPr>
            <a:stCxn id="1235" idx="4"/>
            <a:endCxn id="1259" idx="0"/>
          </p:cNvCxnSpPr>
          <p:nvPr/>
        </p:nvCxnSpPr>
        <p:spPr>
          <a:xfrm>
            <a:off x="817498" y="3017956"/>
            <a:ext cx="22305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7" name="Google Shape;1277;p31"/>
          <p:cNvCxnSpPr>
            <a:stCxn id="1235" idx="4"/>
            <a:endCxn id="1260" idx="0"/>
          </p:cNvCxnSpPr>
          <p:nvPr/>
        </p:nvCxnSpPr>
        <p:spPr>
          <a:xfrm>
            <a:off x="817498" y="3017956"/>
            <a:ext cx="27108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8" name="Google Shape;1278;p31"/>
          <p:cNvCxnSpPr>
            <a:stCxn id="1235" idx="4"/>
            <a:endCxn id="1261" idx="0"/>
          </p:cNvCxnSpPr>
          <p:nvPr/>
        </p:nvCxnSpPr>
        <p:spPr>
          <a:xfrm>
            <a:off x="817498" y="3017956"/>
            <a:ext cx="31911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9" name="Google Shape;1279;p31"/>
          <p:cNvCxnSpPr>
            <a:stCxn id="1235" idx="4"/>
            <a:endCxn id="1262" idx="0"/>
          </p:cNvCxnSpPr>
          <p:nvPr/>
        </p:nvCxnSpPr>
        <p:spPr>
          <a:xfrm>
            <a:off x="817498" y="3017956"/>
            <a:ext cx="36978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0" name="Google Shape;1280;p31"/>
          <p:cNvCxnSpPr>
            <a:stCxn id="1235" idx="4"/>
            <a:endCxn id="1263" idx="0"/>
          </p:cNvCxnSpPr>
          <p:nvPr/>
        </p:nvCxnSpPr>
        <p:spPr>
          <a:xfrm>
            <a:off x="817498" y="3017956"/>
            <a:ext cx="41781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1" name="Google Shape;1281;p31"/>
          <p:cNvCxnSpPr>
            <a:stCxn id="1235" idx="4"/>
            <a:endCxn id="1264" idx="0"/>
          </p:cNvCxnSpPr>
          <p:nvPr/>
        </p:nvCxnSpPr>
        <p:spPr>
          <a:xfrm>
            <a:off x="817498" y="3017956"/>
            <a:ext cx="46584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2" name="Google Shape;1282;p31"/>
          <p:cNvCxnSpPr>
            <a:stCxn id="1235" idx="4"/>
            <a:endCxn id="1265" idx="0"/>
          </p:cNvCxnSpPr>
          <p:nvPr/>
        </p:nvCxnSpPr>
        <p:spPr>
          <a:xfrm>
            <a:off x="817498" y="3017956"/>
            <a:ext cx="51387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3" name="Google Shape;1283;p31"/>
          <p:cNvCxnSpPr>
            <a:stCxn id="1235" idx="4"/>
            <a:endCxn id="1266" idx="0"/>
          </p:cNvCxnSpPr>
          <p:nvPr/>
        </p:nvCxnSpPr>
        <p:spPr>
          <a:xfrm>
            <a:off x="817498" y="3017956"/>
            <a:ext cx="56364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4" name="Google Shape;1284;p31"/>
          <p:cNvCxnSpPr>
            <a:stCxn id="1235" idx="4"/>
            <a:endCxn id="1267" idx="0"/>
          </p:cNvCxnSpPr>
          <p:nvPr/>
        </p:nvCxnSpPr>
        <p:spPr>
          <a:xfrm>
            <a:off x="817498" y="3017956"/>
            <a:ext cx="61167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5" name="Google Shape;1285;p31"/>
          <p:cNvCxnSpPr>
            <a:stCxn id="1235" idx="4"/>
            <a:endCxn id="1268" idx="0"/>
          </p:cNvCxnSpPr>
          <p:nvPr/>
        </p:nvCxnSpPr>
        <p:spPr>
          <a:xfrm>
            <a:off x="817498" y="3017956"/>
            <a:ext cx="65970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6" name="Google Shape;1286;p31"/>
          <p:cNvCxnSpPr>
            <a:stCxn id="1235" idx="4"/>
            <a:endCxn id="1269" idx="0"/>
          </p:cNvCxnSpPr>
          <p:nvPr/>
        </p:nvCxnSpPr>
        <p:spPr>
          <a:xfrm>
            <a:off x="817498" y="3017956"/>
            <a:ext cx="7077300" cy="15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7" name="Google Shape;1287;p31"/>
          <p:cNvSpPr/>
          <p:nvPr/>
        </p:nvSpPr>
        <p:spPr>
          <a:xfrm>
            <a:off x="9504475" y="6141863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Dropout (0.25)</a:t>
            </a:r>
            <a:endParaRPr sz="2400"/>
          </a:p>
        </p:txBody>
      </p:sp>
      <p:cxnSp>
        <p:nvCxnSpPr>
          <p:cNvPr id="1288" name="Google Shape;1288;p31"/>
          <p:cNvCxnSpPr/>
          <p:nvPr/>
        </p:nvCxnSpPr>
        <p:spPr>
          <a:xfrm>
            <a:off x="11886018" y="6723914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9" name="Google Shape;1289;p31"/>
          <p:cNvSpPr/>
          <p:nvPr/>
        </p:nvSpPr>
        <p:spPr>
          <a:xfrm>
            <a:off x="9504400" y="3460548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Dropout (0.25)</a:t>
            </a:r>
            <a:endParaRPr sz="2400"/>
          </a:p>
        </p:txBody>
      </p:sp>
      <p:cxnSp>
        <p:nvCxnSpPr>
          <p:cNvPr id="1290" name="Google Shape;1290;p31"/>
          <p:cNvCxnSpPr/>
          <p:nvPr/>
        </p:nvCxnSpPr>
        <p:spPr>
          <a:xfrm>
            <a:off x="11886018" y="404270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1" name="Google Shape;1291;p31"/>
          <p:cNvSpPr/>
          <p:nvPr/>
        </p:nvSpPr>
        <p:spPr>
          <a:xfrm>
            <a:off x="2428248" y="7926381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31"/>
          <p:cNvSpPr/>
          <p:nvPr/>
        </p:nvSpPr>
        <p:spPr>
          <a:xfrm>
            <a:off x="3407366" y="7926381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1"/>
          <p:cNvSpPr/>
          <p:nvPr/>
        </p:nvSpPr>
        <p:spPr>
          <a:xfrm>
            <a:off x="4386485" y="7926381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>
            <a:off x="5365604" y="7926381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5" name="Google Shape;1295;p31"/>
          <p:cNvCxnSpPr>
            <a:endCxn id="1291" idx="0"/>
          </p:cNvCxnSpPr>
          <p:nvPr/>
        </p:nvCxnSpPr>
        <p:spPr>
          <a:xfrm>
            <a:off x="629148" y="4881381"/>
            <a:ext cx="2164200" cy="304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6" name="Google Shape;1296;p31"/>
          <p:cNvCxnSpPr>
            <a:endCxn id="1292" idx="0"/>
          </p:cNvCxnSpPr>
          <p:nvPr/>
        </p:nvCxnSpPr>
        <p:spPr>
          <a:xfrm>
            <a:off x="629366" y="4881381"/>
            <a:ext cx="3143100" cy="304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7" name="Google Shape;1297;p31"/>
          <p:cNvCxnSpPr>
            <a:stCxn id="1254" idx="4"/>
            <a:endCxn id="1293" idx="0"/>
          </p:cNvCxnSpPr>
          <p:nvPr/>
        </p:nvCxnSpPr>
        <p:spPr>
          <a:xfrm>
            <a:off x="629218" y="4881528"/>
            <a:ext cx="4122300" cy="304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8" name="Google Shape;1298;p31"/>
          <p:cNvCxnSpPr>
            <a:stCxn id="1254" idx="4"/>
            <a:endCxn id="1294" idx="0"/>
          </p:cNvCxnSpPr>
          <p:nvPr/>
        </p:nvCxnSpPr>
        <p:spPr>
          <a:xfrm>
            <a:off x="629218" y="4881528"/>
            <a:ext cx="5101500" cy="304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9" name="Google Shape;1299;p31"/>
          <p:cNvCxnSpPr/>
          <p:nvPr/>
        </p:nvCxnSpPr>
        <p:spPr>
          <a:xfrm rot="10800000">
            <a:off x="8309513" y="8291483"/>
            <a:ext cx="95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0"/>
            <a:ext cx="15430502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9396300" y="3850075"/>
            <a:ext cx="435000" cy="435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0027950" y="5340225"/>
            <a:ext cx="435000" cy="435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7378125" y="2653875"/>
            <a:ext cx="1044000" cy="1044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777600" y="696025"/>
            <a:ext cx="4732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“Features” or “Patterns”</a:t>
            </a:r>
            <a:endParaRPr sz="3000">
              <a:solidFill>
                <a:srgbClr val="FF0000"/>
              </a:solidFill>
            </a:endParaRPr>
          </a:p>
        </p:txBody>
      </p:sp>
      <p:cxnSp>
        <p:nvCxnSpPr>
          <p:cNvPr id="106" name="Google Shape;106;p14"/>
          <p:cNvCxnSpPr>
            <a:stCxn id="105" idx="2"/>
            <a:endCxn id="102" idx="0"/>
          </p:cNvCxnSpPr>
          <p:nvPr/>
        </p:nvCxnSpPr>
        <p:spPr>
          <a:xfrm>
            <a:off x="9144000" y="1252825"/>
            <a:ext cx="469800" cy="2597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4"/>
          <p:cNvCxnSpPr>
            <a:stCxn id="105" idx="2"/>
            <a:endCxn id="103" idx="0"/>
          </p:cNvCxnSpPr>
          <p:nvPr/>
        </p:nvCxnSpPr>
        <p:spPr>
          <a:xfrm>
            <a:off x="9144000" y="1252825"/>
            <a:ext cx="1101600" cy="4087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>
            <a:stCxn id="105" idx="2"/>
            <a:endCxn id="104" idx="0"/>
          </p:cNvCxnSpPr>
          <p:nvPr/>
        </p:nvCxnSpPr>
        <p:spPr>
          <a:xfrm flipH="1">
            <a:off x="7900200" y="1252825"/>
            <a:ext cx="1243800" cy="1401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4"/>
          <p:cNvSpPr/>
          <p:nvPr/>
        </p:nvSpPr>
        <p:spPr>
          <a:xfrm>
            <a:off x="10071450" y="1983313"/>
            <a:ext cx="2853700" cy="783400"/>
          </a:xfrm>
          <a:custGeom>
            <a:avLst/>
            <a:gdLst/>
            <a:ahLst/>
            <a:cxnLst/>
            <a:rect l="l" t="t" r="r" b="b"/>
            <a:pathLst>
              <a:path w="114148" h="31336" extrusionOk="0">
                <a:moveTo>
                  <a:pt x="0" y="1755"/>
                </a:moveTo>
                <a:cubicBezTo>
                  <a:pt x="3248" y="1987"/>
                  <a:pt x="14095" y="3437"/>
                  <a:pt x="19489" y="3147"/>
                </a:cubicBezTo>
                <a:cubicBezTo>
                  <a:pt x="24883" y="2857"/>
                  <a:pt x="27203" y="-43"/>
                  <a:pt x="32365" y="15"/>
                </a:cubicBezTo>
                <a:cubicBezTo>
                  <a:pt x="37527" y="73"/>
                  <a:pt x="39790" y="363"/>
                  <a:pt x="50462" y="3495"/>
                </a:cubicBezTo>
                <a:cubicBezTo>
                  <a:pt x="61134" y="6627"/>
                  <a:pt x="85785" y="14167"/>
                  <a:pt x="96399" y="18807"/>
                </a:cubicBezTo>
                <a:cubicBezTo>
                  <a:pt x="107013" y="23447"/>
                  <a:pt x="111190" y="29248"/>
                  <a:pt x="114148" y="3133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0" name="Google Shape;110;p14"/>
          <p:cNvCxnSpPr>
            <a:stCxn id="105" idx="2"/>
          </p:cNvCxnSpPr>
          <p:nvPr/>
        </p:nvCxnSpPr>
        <p:spPr>
          <a:xfrm>
            <a:off x="9144000" y="1252825"/>
            <a:ext cx="1562700" cy="765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4"/>
          <p:cNvSpPr/>
          <p:nvPr/>
        </p:nvSpPr>
        <p:spPr>
          <a:xfrm>
            <a:off x="6690400" y="9162050"/>
            <a:ext cx="1044000" cy="1044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4"/>
          <p:cNvCxnSpPr>
            <a:stCxn id="105" idx="2"/>
            <a:endCxn id="111" idx="0"/>
          </p:cNvCxnSpPr>
          <p:nvPr/>
        </p:nvCxnSpPr>
        <p:spPr>
          <a:xfrm flipH="1">
            <a:off x="7212300" y="1252825"/>
            <a:ext cx="1931700" cy="7909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0"/>
            <a:ext cx="15430502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9298900" y="3819625"/>
            <a:ext cx="556800" cy="5568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9918375" y="4993225"/>
            <a:ext cx="1064100" cy="10641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7125900" y="2401050"/>
            <a:ext cx="2018100" cy="20181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777600" y="696025"/>
            <a:ext cx="4732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“Features” or “Patterns”</a:t>
            </a:r>
            <a:endParaRPr sz="3000">
              <a:solidFill>
                <a:srgbClr val="FF0000"/>
              </a:solidFill>
            </a:endParaRPr>
          </a:p>
        </p:txBody>
      </p:sp>
      <p:cxnSp>
        <p:nvCxnSpPr>
          <p:cNvPr id="122" name="Google Shape;122;p15"/>
          <p:cNvCxnSpPr>
            <a:stCxn id="121" idx="2"/>
            <a:endCxn id="118" idx="0"/>
          </p:cNvCxnSpPr>
          <p:nvPr/>
        </p:nvCxnSpPr>
        <p:spPr>
          <a:xfrm>
            <a:off x="9144000" y="1252825"/>
            <a:ext cx="433200" cy="256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5"/>
          <p:cNvCxnSpPr>
            <a:stCxn id="121" idx="2"/>
            <a:endCxn id="119" idx="0"/>
          </p:cNvCxnSpPr>
          <p:nvPr/>
        </p:nvCxnSpPr>
        <p:spPr>
          <a:xfrm>
            <a:off x="9144000" y="1252825"/>
            <a:ext cx="1306500" cy="3740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5"/>
          <p:cNvCxnSpPr>
            <a:stCxn id="121" idx="2"/>
            <a:endCxn id="120" idx="0"/>
          </p:cNvCxnSpPr>
          <p:nvPr/>
        </p:nvCxnSpPr>
        <p:spPr>
          <a:xfrm flipH="1">
            <a:off x="8134800" y="1252825"/>
            <a:ext cx="1009200" cy="1148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9504400" y="1469613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Reshape to 49x13 matrix</a:t>
            </a:r>
            <a:endParaRPr sz="2400"/>
          </a:p>
        </p:txBody>
      </p:sp>
      <p:sp>
        <p:nvSpPr>
          <p:cNvPr id="130" name="Google Shape;130;p16"/>
          <p:cNvSpPr/>
          <p:nvPr/>
        </p:nvSpPr>
        <p:spPr>
          <a:xfrm>
            <a:off x="9504400" y="2361858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131" name="Google Shape;131;p16"/>
          <p:cNvSpPr/>
          <p:nvPr/>
        </p:nvSpPr>
        <p:spPr>
          <a:xfrm>
            <a:off x="9504400" y="3254103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132" name="Google Shape;132;p16"/>
          <p:cNvSpPr/>
          <p:nvPr/>
        </p:nvSpPr>
        <p:spPr>
          <a:xfrm>
            <a:off x="9504400" y="4146348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1D Convolution</a:t>
            </a:r>
            <a:endParaRPr sz="2400"/>
          </a:p>
        </p:txBody>
      </p:sp>
      <p:sp>
        <p:nvSpPr>
          <p:cNvPr id="133" name="Google Shape;133;p16"/>
          <p:cNvSpPr/>
          <p:nvPr/>
        </p:nvSpPr>
        <p:spPr>
          <a:xfrm>
            <a:off x="9504400" y="5038593"/>
            <a:ext cx="4763100" cy="582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MaxPooling 1D</a:t>
            </a:r>
            <a:endParaRPr sz="2400"/>
          </a:p>
        </p:txBody>
      </p:sp>
      <p:sp>
        <p:nvSpPr>
          <p:cNvPr id="134" name="Google Shape;134;p16"/>
          <p:cNvSpPr/>
          <p:nvPr/>
        </p:nvSpPr>
        <p:spPr>
          <a:xfrm>
            <a:off x="9504400" y="5930838"/>
            <a:ext cx="4763100" cy="582000"/>
          </a:xfrm>
          <a:prstGeom prst="rect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Flatten to vector</a:t>
            </a:r>
            <a:endParaRPr sz="2400"/>
          </a:p>
        </p:txBody>
      </p:sp>
      <p:sp>
        <p:nvSpPr>
          <p:cNvPr id="135" name="Google Shape;135;p16"/>
          <p:cNvSpPr/>
          <p:nvPr/>
        </p:nvSpPr>
        <p:spPr>
          <a:xfrm>
            <a:off x="10052248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1031366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12010485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12989604" y="6823106"/>
            <a:ext cx="730200" cy="7302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504400" y="7863376"/>
            <a:ext cx="4763100" cy="5820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cxnSp>
        <p:nvCxnSpPr>
          <p:cNvPr id="140" name="Google Shape;140;p16"/>
          <p:cNvCxnSpPr>
            <a:stCxn id="129" idx="2"/>
            <a:endCxn id="130" idx="0"/>
          </p:cNvCxnSpPr>
          <p:nvPr/>
        </p:nvCxnSpPr>
        <p:spPr>
          <a:xfrm>
            <a:off x="11885950" y="2051613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11886018" y="294401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11886018" y="3836262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11886018" y="4728507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11886018" y="5620739"/>
            <a:ext cx="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6"/>
          <p:cNvCxnSpPr>
            <a:stCxn id="134" idx="2"/>
            <a:endCxn id="135" idx="0"/>
          </p:cNvCxnSpPr>
          <p:nvPr/>
        </p:nvCxnSpPr>
        <p:spPr>
          <a:xfrm flipH="1">
            <a:off x="10417450" y="6512838"/>
            <a:ext cx="14685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6"/>
          <p:cNvCxnSpPr>
            <a:stCxn id="134" idx="2"/>
            <a:endCxn id="136" idx="0"/>
          </p:cNvCxnSpPr>
          <p:nvPr/>
        </p:nvCxnSpPr>
        <p:spPr>
          <a:xfrm flipH="1">
            <a:off x="11396350" y="6512838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6"/>
          <p:cNvCxnSpPr>
            <a:stCxn id="134" idx="2"/>
            <a:endCxn id="137" idx="0"/>
          </p:cNvCxnSpPr>
          <p:nvPr/>
        </p:nvCxnSpPr>
        <p:spPr>
          <a:xfrm>
            <a:off x="11885950" y="6512838"/>
            <a:ext cx="4896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6"/>
          <p:cNvCxnSpPr>
            <a:stCxn id="134" idx="2"/>
            <a:endCxn id="138" idx="0"/>
          </p:cNvCxnSpPr>
          <p:nvPr/>
        </p:nvCxnSpPr>
        <p:spPr>
          <a:xfrm>
            <a:off x="11885950" y="6512838"/>
            <a:ext cx="1468800" cy="31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6"/>
          <p:cNvCxnSpPr>
            <a:stCxn id="135" idx="4"/>
          </p:cNvCxnSpPr>
          <p:nvPr/>
        </p:nvCxnSpPr>
        <p:spPr>
          <a:xfrm>
            <a:off x="10417348" y="7553306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6"/>
          <p:cNvCxnSpPr>
            <a:stCxn id="136" idx="4"/>
          </p:cNvCxnSpPr>
          <p:nvPr/>
        </p:nvCxnSpPr>
        <p:spPr>
          <a:xfrm>
            <a:off x="11396466" y="7553306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6"/>
          <p:cNvCxnSpPr>
            <a:stCxn id="137" idx="4"/>
          </p:cNvCxnSpPr>
          <p:nvPr/>
        </p:nvCxnSpPr>
        <p:spPr>
          <a:xfrm>
            <a:off x="12375585" y="7553306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6"/>
          <p:cNvCxnSpPr>
            <a:stCxn id="138" idx="4"/>
          </p:cNvCxnSpPr>
          <p:nvPr/>
        </p:nvCxnSpPr>
        <p:spPr>
          <a:xfrm>
            <a:off x="13354704" y="7553306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6"/>
          <p:cNvSpPr txBox="1"/>
          <p:nvPr/>
        </p:nvSpPr>
        <p:spPr>
          <a:xfrm>
            <a:off x="9504400" y="8729340"/>
            <a:ext cx="1468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_noise</a:t>
            </a:r>
            <a:endParaRPr sz="2400" baseline="-25000"/>
          </a:p>
        </p:txBody>
      </p:sp>
      <p:sp>
        <p:nvSpPr>
          <p:cNvPr id="154" name="Google Shape;154;p16"/>
          <p:cNvSpPr txBox="1"/>
          <p:nvPr/>
        </p:nvSpPr>
        <p:spPr>
          <a:xfrm>
            <a:off x="10578028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_unknown</a:t>
            </a:r>
            <a:endParaRPr sz="2400" baseline="-25000"/>
          </a:p>
        </p:txBody>
      </p:sp>
      <p:cxnSp>
        <p:nvCxnSpPr>
          <p:cNvPr id="155" name="Google Shape;155;p16"/>
          <p:cNvCxnSpPr/>
          <p:nvPr/>
        </p:nvCxnSpPr>
        <p:spPr>
          <a:xfrm>
            <a:off x="10417340" y="8445535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11396458" y="8445535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12375577" y="8445535"/>
            <a:ext cx="0" cy="340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6"/>
          <p:cNvCxnSpPr/>
          <p:nvPr/>
        </p:nvCxnSpPr>
        <p:spPr>
          <a:xfrm>
            <a:off x="13354696" y="8445535"/>
            <a:ext cx="0" cy="358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6"/>
          <p:cNvSpPr/>
          <p:nvPr/>
        </p:nvSpPr>
        <p:spPr>
          <a:xfrm>
            <a:off x="9504400" y="671152"/>
            <a:ext cx="476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</p:txBody>
      </p:sp>
      <p:cxnSp>
        <p:nvCxnSpPr>
          <p:cNvPr id="160" name="Google Shape;160;p16"/>
          <p:cNvCxnSpPr>
            <a:stCxn id="159" idx="2"/>
          </p:cNvCxnSpPr>
          <p:nvPr/>
        </p:nvCxnSpPr>
        <p:spPr>
          <a:xfrm>
            <a:off x="11885950" y="1159552"/>
            <a:ext cx="0" cy="350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6"/>
          <p:cNvSpPr txBox="1"/>
          <p:nvPr/>
        </p:nvSpPr>
        <p:spPr>
          <a:xfrm>
            <a:off x="14955221" y="3407203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Finds “features” in the image</a:t>
            </a:r>
            <a:endParaRPr sz="2400"/>
          </a:p>
        </p:txBody>
      </p:sp>
      <p:sp>
        <p:nvSpPr>
          <p:cNvPr id="162" name="Google Shape;162;p16"/>
          <p:cNvSpPr txBox="1"/>
          <p:nvPr/>
        </p:nvSpPr>
        <p:spPr>
          <a:xfrm>
            <a:off x="14955221" y="7062218"/>
            <a:ext cx="2661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Classifier</a:t>
            </a:r>
            <a:endParaRPr sz="2400"/>
          </a:p>
        </p:txBody>
      </p:sp>
      <p:cxnSp>
        <p:nvCxnSpPr>
          <p:cNvPr id="163" name="Google Shape;163;p16"/>
          <p:cNvCxnSpPr/>
          <p:nvPr/>
        </p:nvCxnSpPr>
        <p:spPr>
          <a:xfrm>
            <a:off x="14400274" y="2183572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14400274" y="5770243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14400274" y="6668028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14400274" y="8615930"/>
            <a:ext cx="469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6"/>
          <p:cNvCxnSpPr/>
          <p:nvPr/>
        </p:nvCxnSpPr>
        <p:spPr>
          <a:xfrm rot="10800000">
            <a:off x="14866765" y="6659823"/>
            <a:ext cx="0" cy="1973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6"/>
          <p:cNvCxnSpPr/>
          <p:nvPr/>
        </p:nvCxnSpPr>
        <p:spPr>
          <a:xfrm rot="10800000">
            <a:off x="14866765" y="2174510"/>
            <a:ext cx="0" cy="3590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6"/>
          <p:cNvSpPr txBox="1"/>
          <p:nvPr/>
        </p:nvSpPr>
        <p:spPr>
          <a:xfrm>
            <a:off x="452400" y="331250"/>
            <a:ext cx="8691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 (CNN or ConvNet)</a:t>
            </a:r>
            <a:endParaRPr sz="3000"/>
          </a:p>
        </p:txBody>
      </p:sp>
      <p:sp>
        <p:nvSpPr>
          <p:cNvPr id="170" name="Google Shape;170;p16"/>
          <p:cNvSpPr/>
          <p:nvPr/>
        </p:nvSpPr>
        <p:spPr>
          <a:xfrm>
            <a:off x="452398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431516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410635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389754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404073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383191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362310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341429" y="2287756"/>
            <a:ext cx="730200" cy="730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57638" y="1516425"/>
            <a:ext cx="2431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Filters</a:t>
            </a:r>
            <a:endParaRPr sz="2400"/>
          </a:p>
        </p:txBody>
      </p:sp>
      <p:cxnSp>
        <p:nvCxnSpPr>
          <p:cNvPr id="179" name="Google Shape;179;p16"/>
          <p:cNvCxnSpPr/>
          <p:nvPr/>
        </p:nvCxnSpPr>
        <p:spPr>
          <a:xfrm rot="10800000">
            <a:off x="8309513" y="2652858"/>
            <a:ext cx="95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6"/>
          <p:cNvCxnSpPr>
            <a:stCxn id="181" idx="2"/>
            <a:endCxn id="170" idx="0"/>
          </p:cNvCxnSpPr>
          <p:nvPr/>
        </p:nvCxnSpPr>
        <p:spPr>
          <a:xfrm flipH="1">
            <a:off x="817425" y="1579102"/>
            <a:ext cx="34446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6"/>
          <p:cNvCxnSpPr>
            <a:stCxn id="181" idx="2"/>
          </p:cNvCxnSpPr>
          <p:nvPr/>
        </p:nvCxnSpPr>
        <p:spPr>
          <a:xfrm>
            <a:off x="4262025" y="1579102"/>
            <a:ext cx="34692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6"/>
          <p:cNvSpPr/>
          <p:nvPr/>
        </p:nvSpPr>
        <p:spPr>
          <a:xfrm>
            <a:off x="1880475" y="1090702"/>
            <a:ext cx="476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MFCCs</a:t>
            </a:r>
            <a:endParaRPr sz="2400"/>
          </a:p>
        </p:txBody>
      </p:sp>
      <p:cxnSp>
        <p:nvCxnSpPr>
          <p:cNvPr id="183" name="Google Shape;183;p16"/>
          <p:cNvCxnSpPr>
            <a:stCxn id="181" idx="2"/>
            <a:endCxn id="171" idx="0"/>
          </p:cNvCxnSpPr>
          <p:nvPr/>
        </p:nvCxnSpPr>
        <p:spPr>
          <a:xfrm flipH="1">
            <a:off x="1796625" y="1579102"/>
            <a:ext cx="24654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16"/>
          <p:cNvCxnSpPr>
            <a:stCxn id="181" idx="2"/>
            <a:endCxn id="172" idx="0"/>
          </p:cNvCxnSpPr>
          <p:nvPr/>
        </p:nvCxnSpPr>
        <p:spPr>
          <a:xfrm flipH="1">
            <a:off x="2775825" y="1579102"/>
            <a:ext cx="14862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16"/>
          <p:cNvCxnSpPr>
            <a:stCxn id="181" idx="2"/>
            <a:endCxn id="173" idx="0"/>
          </p:cNvCxnSpPr>
          <p:nvPr/>
        </p:nvCxnSpPr>
        <p:spPr>
          <a:xfrm flipH="1">
            <a:off x="3754725" y="1579102"/>
            <a:ext cx="5073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6"/>
          <p:cNvCxnSpPr>
            <a:stCxn id="181" idx="2"/>
            <a:endCxn id="174" idx="0"/>
          </p:cNvCxnSpPr>
          <p:nvPr/>
        </p:nvCxnSpPr>
        <p:spPr>
          <a:xfrm>
            <a:off x="4262025" y="1579102"/>
            <a:ext cx="5070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6"/>
          <p:cNvCxnSpPr>
            <a:stCxn id="181" idx="2"/>
            <a:endCxn id="175" idx="0"/>
          </p:cNvCxnSpPr>
          <p:nvPr/>
        </p:nvCxnSpPr>
        <p:spPr>
          <a:xfrm>
            <a:off x="4262025" y="1579102"/>
            <a:ext cx="14862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6"/>
          <p:cNvCxnSpPr>
            <a:stCxn id="181" idx="2"/>
            <a:endCxn id="176" idx="0"/>
          </p:cNvCxnSpPr>
          <p:nvPr/>
        </p:nvCxnSpPr>
        <p:spPr>
          <a:xfrm>
            <a:off x="4262025" y="1579102"/>
            <a:ext cx="2465400" cy="70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16"/>
          <p:cNvSpPr/>
          <p:nvPr/>
        </p:nvSpPr>
        <p:spPr>
          <a:xfrm>
            <a:off x="450118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930426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1410734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1891043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2388618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2868927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3349235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3829544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4336318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4816626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5296934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777243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6274818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755127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7235435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7715744" y="4258253"/>
            <a:ext cx="358200" cy="358200"/>
          </a:xfrm>
          <a:prstGeom prst="ellipse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16"/>
          <p:cNvCxnSpPr/>
          <p:nvPr/>
        </p:nvCxnSpPr>
        <p:spPr>
          <a:xfrm rot="10800000">
            <a:off x="8309513" y="4437358"/>
            <a:ext cx="95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16"/>
          <p:cNvCxnSpPr>
            <a:stCxn id="170" idx="4"/>
            <a:endCxn id="189" idx="0"/>
          </p:cNvCxnSpPr>
          <p:nvPr/>
        </p:nvCxnSpPr>
        <p:spPr>
          <a:xfrm flipH="1">
            <a:off x="629098" y="3017956"/>
            <a:ext cx="1884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6"/>
          <p:cNvCxnSpPr>
            <a:stCxn id="170" idx="4"/>
            <a:endCxn id="190" idx="0"/>
          </p:cNvCxnSpPr>
          <p:nvPr/>
        </p:nvCxnSpPr>
        <p:spPr>
          <a:xfrm>
            <a:off x="817498" y="3017956"/>
            <a:ext cx="2919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6"/>
          <p:cNvCxnSpPr>
            <a:stCxn id="170" idx="4"/>
            <a:endCxn id="191" idx="0"/>
          </p:cNvCxnSpPr>
          <p:nvPr/>
        </p:nvCxnSpPr>
        <p:spPr>
          <a:xfrm>
            <a:off x="817498" y="3017956"/>
            <a:ext cx="7722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6"/>
          <p:cNvCxnSpPr>
            <a:stCxn id="170" idx="4"/>
            <a:endCxn id="192" idx="0"/>
          </p:cNvCxnSpPr>
          <p:nvPr/>
        </p:nvCxnSpPr>
        <p:spPr>
          <a:xfrm>
            <a:off x="817498" y="3017956"/>
            <a:ext cx="12525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6"/>
          <p:cNvCxnSpPr>
            <a:stCxn id="170" idx="4"/>
            <a:endCxn id="193" idx="0"/>
          </p:cNvCxnSpPr>
          <p:nvPr/>
        </p:nvCxnSpPr>
        <p:spPr>
          <a:xfrm>
            <a:off x="817498" y="3017956"/>
            <a:ext cx="17502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6"/>
          <p:cNvCxnSpPr>
            <a:stCxn id="170" idx="4"/>
            <a:endCxn id="194" idx="0"/>
          </p:cNvCxnSpPr>
          <p:nvPr/>
        </p:nvCxnSpPr>
        <p:spPr>
          <a:xfrm>
            <a:off x="817498" y="3017956"/>
            <a:ext cx="22305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6"/>
          <p:cNvCxnSpPr>
            <a:stCxn id="170" idx="4"/>
            <a:endCxn id="195" idx="0"/>
          </p:cNvCxnSpPr>
          <p:nvPr/>
        </p:nvCxnSpPr>
        <p:spPr>
          <a:xfrm>
            <a:off x="817498" y="3017956"/>
            <a:ext cx="27108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6"/>
          <p:cNvCxnSpPr>
            <a:endCxn id="196" idx="0"/>
          </p:cNvCxnSpPr>
          <p:nvPr/>
        </p:nvCxnSpPr>
        <p:spPr>
          <a:xfrm>
            <a:off x="817544" y="3018053"/>
            <a:ext cx="31911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16"/>
          <p:cNvCxnSpPr>
            <a:stCxn id="170" idx="4"/>
            <a:endCxn id="197" idx="0"/>
          </p:cNvCxnSpPr>
          <p:nvPr/>
        </p:nvCxnSpPr>
        <p:spPr>
          <a:xfrm>
            <a:off x="817498" y="3017956"/>
            <a:ext cx="36978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16"/>
          <p:cNvCxnSpPr>
            <a:stCxn id="170" idx="4"/>
            <a:endCxn id="198" idx="0"/>
          </p:cNvCxnSpPr>
          <p:nvPr/>
        </p:nvCxnSpPr>
        <p:spPr>
          <a:xfrm>
            <a:off x="817498" y="3017956"/>
            <a:ext cx="41781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16"/>
          <p:cNvCxnSpPr>
            <a:stCxn id="170" idx="4"/>
            <a:endCxn id="199" idx="0"/>
          </p:cNvCxnSpPr>
          <p:nvPr/>
        </p:nvCxnSpPr>
        <p:spPr>
          <a:xfrm>
            <a:off x="817498" y="3017956"/>
            <a:ext cx="46584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16"/>
          <p:cNvCxnSpPr>
            <a:stCxn id="170" idx="4"/>
            <a:endCxn id="200" idx="0"/>
          </p:cNvCxnSpPr>
          <p:nvPr/>
        </p:nvCxnSpPr>
        <p:spPr>
          <a:xfrm>
            <a:off x="817498" y="3017956"/>
            <a:ext cx="51387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16"/>
          <p:cNvCxnSpPr>
            <a:stCxn id="170" idx="4"/>
            <a:endCxn id="201" idx="0"/>
          </p:cNvCxnSpPr>
          <p:nvPr/>
        </p:nvCxnSpPr>
        <p:spPr>
          <a:xfrm>
            <a:off x="817498" y="3017956"/>
            <a:ext cx="56364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16"/>
          <p:cNvCxnSpPr>
            <a:stCxn id="170" idx="4"/>
            <a:endCxn id="202" idx="0"/>
          </p:cNvCxnSpPr>
          <p:nvPr/>
        </p:nvCxnSpPr>
        <p:spPr>
          <a:xfrm>
            <a:off x="817498" y="3017956"/>
            <a:ext cx="61167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16"/>
          <p:cNvCxnSpPr>
            <a:stCxn id="170" idx="4"/>
            <a:endCxn id="203" idx="0"/>
          </p:cNvCxnSpPr>
          <p:nvPr/>
        </p:nvCxnSpPr>
        <p:spPr>
          <a:xfrm>
            <a:off x="817498" y="3017956"/>
            <a:ext cx="65970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16"/>
          <p:cNvCxnSpPr>
            <a:stCxn id="170" idx="4"/>
            <a:endCxn id="204" idx="0"/>
          </p:cNvCxnSpPr>
          <p:nvPr/>
        </p:nvCxnSpPr>
        <p:spPr>
          <a:xfrm>
            <a:off x="817498" y="3017956"/>
            <a:ext cx="7077300" cy="12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16"/>
          <p:cNvSpPr txBox="1"/>
          <p:nvPr/>
        </p:nvSpPr>
        <p:spPr>
          <a:xfrm>
            <a:off x="11557146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223" name="Google Shape;223;p16"/>
          <p:cNvSpPr txBox="1"/>
          <p:nvPr/>
        </p:nvSpPr>
        <p:spPr>
          <a:xfrm>
            <a:off x="12630727" y="8729340"/>
            <a:ext cx="1636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stop</a:t>
            </a:r>
            <a:endParaRPr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0"/>
            <a:ext cx="15430502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0"/>
            <a:ext cx="15430502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25" y="0"/>
            <a:ext cx="21223276" cy="132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25" y="0"/>
            <a:ext cx="21223276" cy="1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 txBox="1"/>
          <p:nvPr/>
        </p:nvSpPr>
        <p:spPr>
          <a:xfrm>
            <a:off x="889425" y="0"/>
            <a:ext cx="8760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765268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0.31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2798268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0.27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377785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4855399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593294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6912530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0.27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7945531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8925117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10002662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889425" y="860802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1765268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2798268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3777854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4855399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5932944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6912530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7945531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8925117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10002662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889425" y="1893997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1765268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2798268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3777854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4855399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5932944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6912530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271" name="Google Shape;271;p20"/>
          <p:cNvSpPr txBox="1"/>
          <p:nvPr/>
        </p:nvSpPr>
        <p:spPr>
          <a:xfrm>
            <a:off x="7945531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8925117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10002662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274" name="Google Shape;274;p20"/>
          <p:cNvSpPr txBox="1"/>
          <p:nvPr/>
        </p:nvSpPr>
        <p:spPr>
          <a:xfrm>
            <a:off x="889425" y="2927191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</a:t>
            </a:r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1765268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2798268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3777854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4855399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5932944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6912530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7945531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8925117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10002662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889425" y="3960385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1765268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2798268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377785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485539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593294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6912530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7945531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292" name="Google Shape;292;p20"/>
          <p:cNvSpPr txBox="1"/>
          <p:nvPr/>
        </p:nvSpPr>
        <p:spPr>
          <a:xfrm>
            <a:off x="8925117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293" name="Google Shape;293;p20"/>
          <p:cNvSpPr txBox="1"/>
          <p:nvPr/>
        </p:nvSpPr>
        <p:spPr>
          <a:xfrm>
            <a:off x="10002662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294" name="Google Shape;294;p20"/>
          <p:cNvSpPr txBox="1"/>
          <p:nvPr/>
        </p:nvSpPr>
        <p:spPr>
          <a:xfrm>
            <a:off x="889425" y="4993580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1765268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296" name="Google Shape;296;p20"/>
          <p:cNvSpPr txBox="1"/>
          <p:nvPr/>
        </p:nvSpPr>
        <p:spPr>
          <a:xfrm>
            <a:off x="2798268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297" name="Google Shape;297;p20"/>
          <p:cNvSpPr txBox="1"/>
          <p:nvPr/>
        </p:nvSpPr>
        <p:spPr>
          <a:xfrm>
            <a:off x="3777854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298" name="Google Shape;298;p20"/>
          <p:cNvSpPr txBox="1"/>
          <p:nvPr/>
        </p:nvSpPr>
        <p:spPr>
          <a:xfrm>
            <a:off x="4855399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299" name="Google Shape;299;p20"/>
          <p:cNvSpPr txBox="1"/>
          <p:nvPr/>
        </p:nvSpPr>
        <p:spPr>
          <a:xfrm>
            <a:off x="5932944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300" name="Google Shape;300;p20"/>
          <p:cNvSpPr txBox="1"/>
          <p:nvPr/>
        </p:nvSpPr>
        <p:spPr>
          <a:xfrm>
            <a:off x="6912530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7945531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8925117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10002662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889425" y="6026774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1765268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2798268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3777854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308" name="Google Shape;308;p20"/>
          <p:cNvSpPr txBox="1"/>
          <p:nvPr/>
        </p:nvSpPr>
        <p:spPr>
          <a:xfrm>
            <a:off x="4855399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5932944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310" name="Google Shape;310;p20"/>
          <p:cNvSpPr txBox="1"/>
          <p:nvPr/>
        </p:nvSpPr>
        <p:spPr>
          <a:xfrm>
            <a:off x="6912530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311" name="Google Shape;311;p20"/>
          <p:cNvSpPr txBox="1"/>
          <p:nvPr/>
        </p:nvSpPr>
        <p:spPr>
          <a:xfrm>
            <a:off x="7945531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312" name="Google Shape;312;p20"/>
          <p:cNvSpPr txBox="1"/>
          <p:nvPr/>
        </p:nvSpPr>
        <p:spPr>
          <a:xfrm>
            <a:off x="8925117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13" name="Google Shape;313;p20"/>
          <p:cNvSpPr txBox="1"/>
          <p:nvPr/>
        </p:nvSpPr>
        <p:spPr>
          <a:xfrm>
            <a:off x="10002662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314" name="Google Shape;314;p20"/>
          <p:cNvSpPr txBox="1"/>
          <p:nvPr/>
        </p:nvSpPr>
        <p:spPr>
          <a:xfrm>
            <a:off x="889425" y="7059968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315" name="Google Shape;315;p20"/>
          <p:cNvSpPr txBox="1"/>
          <p:nvPr/>
        </p:nvSpPr>
        <p:spPr>
          <a:xfrm>
            <a:off x="1765268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2798268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3777854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318" name="Google Shape;318;p20"/>
          <p:cNvSpPr txBox="1"/>
          <p:nvPr/>
        </p:nvSpPr>
        <p:spPr>
          <a:xfrm>
            <a:off x="4855399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319" name="Google Shape;319;p20"/>
          <p:cNvSpPr txBox="1"/>
          <p:nvPr/>
        </p:nvSpPr>
        <p:spPr>
          <a:xfrm>
            <a:off x="5932944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320" name="Google Shape;320;p20"/>
          <p:cNvSpPr txBox="1"/>
          <p:nvPr/>
        </p:nvSpPr>
        <p:spPr>
          <a:xfrm>
            <a:off x="6912530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321" name="Google Shape;321;p20"/>
          <p:cNvSpPr txBox="1"/>
          <p:nvPr/>
        </p:nvSpPr>
        <p:spPr>
          <a:xfrm>
            <a:off x="7945531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8925117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10002662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889425" y="8093163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1765268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326" name="Google Shape;326;p20"/>
          <p:cNvSpPr txBox="1"/>
          <p:nvPr/>
        </p:nvSpPr>
        <p:spPr>
          <a:xfrm>
            <a:off x="2798268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3777854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4855399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5932944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6912530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7945531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8925117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10002662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889425" y="9126357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1765268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2798268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3777854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4855399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5932944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6912530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7945531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8925117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10002662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889425" y="76"/>
            <a:ext cx="8760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1.3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1765270" y="76"/>
            <a:ext cx="10182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0.0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2798273" y="76"/>
            <a:ext cx="10182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-2.5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889425" y="860772"/>
            <a:ext cx="8760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0.0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1765268" y="860772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-0.23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2798268" y="860772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-1.1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89425" y="1893966"/>
            <a:ext cx="8760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0.0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51" name="Google Shape;351;p20"/>
          <p:cNvSpPr txBox="1"/>
          <p:nvPr/>
        </p:nvSpPr>
        <p:spPr>
          <a:xfrm>
            <a:off x="1765268" y="1893966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4.7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2798268" y="1893966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-0.8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1103565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54" name="Google Shape;354;p20"/>
          <p:cNvSpPr txBox="1"/>
          <p:nvPr/>
        </p:nvSpPr>
        <p:spPr>
          <a:xfrm>
            <a:off x="12036999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1311454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14170330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57" name="Google Shape;357;p20"/>
          <p:cNvSpPr txBox="1"/>
          <p:nvPr/>
        </p:nvSpPr>
        <p:spPr>
          <a:xfrm>
            <a:off x="15203331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16182917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359" name="Google Shape;359;p20"/>
          <p:cNvSpPr txBox="1"/>
          <p:nvPr/>
        </p:nvSpPr>
        <p:spPr>
          <a:xfrm>
            <a:off x="17260462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360" name="Google Shape;360;p20"/>
          <p:cNvSpPr txBox="1"/>
          <p:nvPr/>
        </p:nvSpPr>
        <p:spPr>
          <a:xfrm>
            <a:off x="11035654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12036999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362" name="Google Shape;362;p20"/>
          <p:cNvSpPr txBox="1"/>
          <p:nvPr/>
        </p:nvSpPr>
        <p:spPr>
          <a:xfrm>
            <a:off x="13114544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14170330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15203331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16182917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17260462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367" name="Google Shape;367;p20"/>
          <p:cNvSpPr txBox="1"/>
          <p:nvPr/>
        </p:nvSpPr>
        <p:spPr>
          <a:xfrm>
            <a:off x="11035654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68" name="Google Shape;368;p20"/>
          <p:cNvSpPr txBox="1"/>
          <p:nvPr/>
        </p:nvSpPr>
        <p:spPr>
          <a:xfrm>
            <a:off x="12036999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69" name="Google Shape;369;p20"/>
          <p:cNvSpPr txBox="1"/>
          <p:nvPr/>
        </p:nvSpPr>
        <p:spPr>
          <a:xfrm>
            <a:off x="13114544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70" name="Google Shape;370;p20"/>
          <p:cNvSpPr txBox="1"/>
          <p:nvPr/>
        </p:nvSpPr>
        <p:spPr>
          <a:xfrm>
            <a:off x="14170330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71" name="Google Shape;371;p20"/>
          <p:cNvSpPr txBox="1"/>
          <p:nvPr/>
        </p:nvSpPr>
        <p:spPr>
          <a:xfrm>
            <a:off x="15203331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372" name="Google Shape;372;p20"/>
          <p:cNvSpPr txBox="1"/>
          <p:nvPr/>
        </p:nvSpPr>
        <p:spPr>
          <a:xfrm>
            <a:off x="16182917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17260462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11035654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75" name="Google Shape;375;p20"/>
          <p:cNvSpPr txBox="1"/>
          <p:nvPr/>
        </p:nvSpPr>
        <p:spPr>
          <a:xfrm>
            <a:off x="12036999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76" name="Google Shape;376;p20"/>
          <p:cNvSpPr txBox="1"/>
          <p:nvPr/>
        </p:nvSpPr>
        <p:spPr>
          <a:xfrm>
            <a:off x="13114544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14170330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78" name="Google Shape;378;p20"/>
          <p:cNvSpPr txBox="1"/>
          <p:nvPr/>
        </p:nvSpPr>
        <p:spPr>
          <a:xfrm>
            <a:off x="15203331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379" name="Google Shape;379;p20"/>
          <p:cNvSpPr txBox="1"/>
          <p:nvPr/>
        </p:nvSpPr>
        <p:spPr>
          <a:xfrm>
            <a:off x="16182917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0.31</a:t>
            </a:r>
            <a:endParaRPr/>
          </a:p>
        </p:txBody>
      </p:sp>
      <p:sp>
        <p:nvSpPr>
          <p:cNvPr id="380" name="Google Shape;380;p20"/>
          <p:cNvSpPr txBox="1"/>
          <p:nvPr/>
        </p:nvSpPr>
        <p:spPr>
          <a:xfrm>
            <a:off x="17260462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381" name="Google Shape;381;p20"/>
          <p:cNvSpPr txBox="1"/>
          <p:nvPr/>
        </p:nvSpPr>
        <p:spPr>
          <a:xfrm>
            <a:off x="11035643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82" name="Google Shape;382;p20"/>
          <p:cNvSpPr txBox="1"/>
          <p:nvPr/>
        </p:nvSpPr>
        <p:spPr>
          <a:xfrm>
            <a:off x="1201522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1309277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1417031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15149905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16182906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17207031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11035643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12015229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13092774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91" name="Google Shape;391;p20"/>
          <p:cNvSpPr txBox="1"/>
          <p:nvPr/>
        </p:nvSpPr>
        <p:spPr>
          <a:xfrm>
            <a:off x="14170319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392" name="Google Shape;392;p20"/>
          <p:cNvSpPr txBox="1"/>
          <p:nvPr/>
        </p:nvSpPr>
        <p:spPr>
          <a:xfrm>
            <a:off x="15149905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16182906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17207031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11035643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12015229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13092774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398" name="Google Shape;398;p20"/>
          <p:cNvSpPr txBox="1"/>
          <p:nvPr/>
        </p:nvSpPr>
        <p:spPr>
          <a:xfrm>
            <a:off x="14170319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399" name="Google Shape;399;p20"/>
          <p:cNvSpPr txBox="1"/>
          <p:nvPr/>
        </p:nvSpPr>
        <p:spPr>
          <a:xfrm>
            <a:off x="15149905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16182906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01" name="Google Shape;401;p20"/>
          <p:cNvSpPr txBox="1"/>
          <p:nvPr/>
        </p:nvSpPr>
        <p:spPr>
          <a:xfrm>
            <a:off x="17207031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02" name="Google Shape;402;p20"/>
          <p:cNvSpPr txBox="1"/>
          <p:nvPr/>
        </p:nvSpPr>
        <p:spPr>
          <a:xfrm>
            <a:off x="11035643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12015229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04" name="Google Shape;404;p20"/>
          <p:cNvSpPr txBox="1"/>
          <p:nvPr/>
        </p:nvSpPr>
        <p:spPr>
          <a:xfrm>
            <a:off x="13092774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05" name="Google Shape;405;p20"/>
          <p:cNvSpPr txBox="1"/>
          <p:nvPr/>
        </p:nvSpPr>
        <p:spPr>
          <a:xfrm>
            <a:off x="14170319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06" name="Google Shape;406;p20"/>
          <p:cNvSpPr txBox="1"/>
          <p:nvPr/>
        </p:nvSpPr>
        <p:spPr>
          <a:xfrm>
            <a:off x="15149905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07" name="Google Shape;407;p20"/>
          <p:cNvSpPr txBox="1"/>
          <p:nvPr/>
        </p:nvSpPr>
        <p:spPr>
          <a:xfrm>
            <a:off x="16182906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08" name="Google Shape;408;p20"/>
          <p:cNvSpPr txBox="1"/>
          <p:nvPr/>
        </p:nvSpPr>
        <p:spPr>
          <a:xfrm>
            <a:off x="17207031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09" name="Google Shape;409;p20"/>
          <p:cNvSpPr txBox="1"/>
          <p:nvPr/>
        </p:nvSpPr>
        <p:spPr>
          <a:xfrm>
            <a:off x="11035643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12015229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13092774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14170319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13" name="Google Shape;413;p20"/>
          <p:cNvSpPr txBox="1"/>
          <p:nvPr/>
        </p:nvSpPr>
        <p:spPr>
          <a:xfrm>
            <a:off x="15149905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14" name="Google Shape;414;p20"/>
          <p:cNvSpPr txBox="1"/>
          <p:nvPr/>
        </p:nvSpPr>
        <p:spPr>
          <a:xfrm>
            <a:off x="16182906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15" name="Google Shape;415;p20"/>
          <p:cNvSpPr txBox="1"/>
          <p:nvPr/>
        </p:nvSpPr>
        <p:spPr>
          <a:xfrm>
            <a:off x="17207031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16" name="Google Shape;416;p20"/>
          <p:cNvSpPr txBox="1"/>
          <p:nvPr/>
        </p:nvSpPr>
        <p:spPr>
          <a:xfrm>
            <a:off x="11035643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417" name="Google Shape;417;p20"/>
          <p:cNvSpPr txBox="1"/>
          <p:nvPr/>
        </p:nvSpPr>
        <p:spPr>
          <a:xfrm>
            <a:off x="12015229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13092774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14170319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20" name="Google Shape;420;p20"/>
          <p:cNvSpPr txBox="1"/>
          <p:nvPr/>
        </p:nvSpPr>
        <p:spPr>
          <a:xfrm>
            <a:off x="15149905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21" name="Google Shape;421;p20"/>
          <p:cNvSpPr txBox="1"/>
          <p:nvPr/>
        </p:nvSpPr>
        <p:spPr>
          <a:xfrm>
            <a:off x="16182906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22" name="Google Shape;422;p20"/>
          <p:cNvSpPr txBox="1"/>
          <p:nvPr/>
        </p:nvSpPr>
        <p:spPr>
          <a:xfrm>
            <a:off x="17207031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25" y="0"/>
            <a:ext cx="21223276" cy="1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1"/>
          <p:cNvSpPr txBox="1"/>
          <p:nvPr/>
        </p:nvSpPr>
        <p:spPr>
          <a:xfrm>
            <a:off x="889425" y="0"/>
            <a:ext cx="8760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29" name="Google Shape;429;p21"/>
          <p:cNvSpPr txBox="1"/>
          <p:nvPr/>
        </p:nvSpPr>
        <p:spPr>
          <a:xfrm>
            <a:off x="1765268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0.31</a:t>
            </a:r>
            <a:endParaRPr/>
          </a:p>
        </p:txBody>
      </p:sp>
      <p:sp>
        <p:nvSpPr>
          <p:cNvPr id="430" name="Google Shape;430;p21"/>
          <p:cNvSpPr txBox="1"/>
          <p:nvPr/>
        </p:nvSpPr>
        <p:spPr>
          <a:xfrm>
            <a:off x="2798268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0.27</a:t>
            </a:r>
            <a:endParaRPr/>
          </a:p>
        </p:txBody>
      </p:sp>
      <p:sp>
        <p:nvSpPr>
          <p:cNvPr id="431" name="Google Shape;431;p21"/>
          <p:cNvSpPr txBox="1"/>
          <p:nvPr/>
        </p:nvSpPr>
        <p:spPr>
          <a:xfrm>
            <a:off x="377785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4855399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33" name="Google Shape;433;p21"/>
          <p:cNvSpPr txBox="1"/>
          <p:nvPr/>
        </p:nvSpPr>
        <p:spPr>
          <a:xfrm>
            <a:off x="593294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434" name="Google Shape;434;p21"/>
          <p:cNvSpPr txBox="1"/>
          <p:nvPr/>
        </p:nvSpPr>
        <p:spPr>
          <a:xfrm>
            <a:off x="6912530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0.27</a:t>
            </a:r>
            <a:endParaRPr/>
          </a:p>
        </p:txBody>
      </p:sp>
      <p:sp>
        <p:nvSpPr>
          <p:cNvPr id="435" name="Google Shape;435;p21"/>
          <p:cNvSpPr txBox="1"/>
          <p:nvPr/>
        </p:nvSpPr>
        <p:spPr>
          <a:xfrm>
            <a:off x="7945531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8925117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10002662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889425" y="860802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1765268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2798268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441" name="Google Shape;441;p21"/>
          <p:cNvSpPr txBox="1"/>
          <p:nvPr/>
        </p:nvSpPr>
        <p:spPr>
          <a:xfrm>
            <a:off x="3777854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442" name="Google Shape;442;p21"/>
          <p:cNvSpPr txBox="1"/>
          <p:nvPr/>
        </p:nvSpPr>
        <p:spPr>
          <a:xfrm>
            <a:off x="4855399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43" name="Google Shape;443;p21"/>
          <p:cNvSpPr txBox="1"/>
          <p:nvPr/>
        </p:nvSpPr>
        <p:spPr>
          <a:xfrm>
            <a:off x="5932944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44" name="Google Shape;444;p21"/>
          <p:cNvSpPr txBox="1"/>
          <p:nvPr/>
        </p:nvSpPr>
        <p:spPr>
          <a:xfrm>
            <a:off x="6912530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445" name="Google Shape;445;p21"/>
          <p:cNvSpPr txBox="1"/>
          <p:nvPr/>
        </p:nvSpPr>
        <p:spPr>
          <a:xfrm>
            <a:off x="7945531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46" name="Google Shape;446;p21"/>
          <p:cNvSpPr txBox="1"/>
          <p:nvPr/>
        </p:nvSpPr>
        <p:spPr>
          <a:xfrm>
            <a:off x="8925117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47" name="Google Shape;447;p21"/>
          <p:cNvSpPr txBox="1"/>
          <p:nvPr/>
        </p:nvSpPr>
        <p:spPr>
          <a:xfrm>
            <a:off x="10002662" y="860802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48" name="Google Shape;448;p21"/>
          <p:cNvSpPr txBox="1"/>
          <p:nvPr/>
        </p:nvSpPr>
        <p:spPr>
          <a:xfrm>
            <a:off x="889425" y="1893997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449" name="Google Shape;449;p21"/>
          <p:cNvSpPr txBox="1"/>
          <p:nvPr/>
        </p:nvSpPr>
        <p:spPr>
          <a:xfrm>
            <a:off x="1765268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450" name="Google Shape;450;p21"/>
          <p:cNvSpPr txBox="1"/>
          <p:nvPr/>
        </p:nvSpPr>
        <p:spPr>
          <a:xfrm>
            <a:off x="2798268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3777854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4855399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453" name="Google Shape;453;p21"/>
          <p:cNvSpPr txBox="1"/>
          <p:nvPr/>
        </p:nvSpPr>
        <p:spPr>
          <a:xfrm>
            <a:off x="5932944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454" name="Google Shape;454;p21"/>
          <p:cNvSpPr txBox="1"/>
          <p:nvPr/>
        </p:nvSpPr>
        <p:spPr>
          <a:xfrm>
            <a:off x="6912530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455" name="Google Shape;455;p21"/>
          <p:cNvSpPr txBox="1"/>
          <p:nvPr/>
        </p:nvSpPr>
        <p:spPr>
          <a:xfrm>
            <a:off x="7945531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56" name="Google Shape;456;p21"/>
          <p:cNvSpPr txBox="1"/>
          <p:nvPr/>
        </p:nvSpPr>
        <p:spPr>
          <a:xfrm>
            <a:off x="8925117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57" name="Google Shape;457;p21"/>
          <p:cNvSpPr txBox="1"/>
          <p:nvPr/>
        </p:nvSpPr>
        <p:spPr>
          <a:xfrm>
            <a:off x="10002662" y="189399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889425" y="2927191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</a:t>
            </a:r>
            <a:endParaRPr/>
          </a:p>
        </p:txBody>
      </p:sp>
      <p:sp>
        <p:nvSpPr>
          <p:cNvPr id="459" name="Google Shape;459;p21"/>
          <p:cNvSpPr txBox="1"/>
          <p:nvPr/>
        </p:nvSpPr>
        <p:spPr>
          <a:xfrm>
            <a:off x="1765268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460" name="Google Shape;460;p21"/>
          <p:cNvSpPr txBox="1"/>
          <p:nvPr/>
        </p:nvSpPr>
        <p:spPr>
          <a:xfrm>
            <a:off x="2798268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461" name="Google Shape;461;p21"/>
          <p:cNvSpPr txBox="1"/>
          <p:nvPr/>
        </p:nvSpPr>
        <p:spPr>
          <a:xfrm>
            <a:off x="3777854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62" name="Google Shape;462;p21"/>
          <p:cNvSpPr txBox="1"/>
          <p:nvPr/>
        </p:nvSpPr>
        <p:spPr>
          <a:xfrm>
            <a:off x="4855399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63" name="Google Shape;463;p21"/>
          <p:cNvSpPr txBox="1"/>
          <p:nvPr/>
        </p:nvSpPr>
        <p:spPr>
          <a:xfrm>
            <a:off x="5932944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64" name="Google Shape;464;p21"/>
          <p:cNvSpPr txBox="1"/>
          <p:nvPr/>
        </p:nvSpPr>
        <p:spPr>
          <a:xfrm>
            <a:off x="6912530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465" name="Google Shape;465;p21"/>
          <p:cNvSpPr txBox="1"/>
          <p:nvPr/>
        </p:nvSpPr>
        <p:spPr>
          <a:xfrm>
            <a:off x="7945531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466" name="Google Shape;466;p21"/>
          <p:cNvSpPr txBox="1"/>
          <p:nvPr/>
        </p:nvSpPr>
        <p:spPr>
          <a:xfrm>
            <a:off x="8925117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467" name="Google Shape;467;p21"/>
          <p:cNvSpPr txBox="1"/>
          <p:nvPr/>
        </p:nvSpPr>
        <p:spPr>
          <a:xfrm>
            <a:off x="10002662" y="2927191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468" name="Google Shape;468;p21"/>
          <p:cNvSpPr txBox="1"/>
          <p:nvPr/>
        </p:nvSpPr>
        <p:spPr>
          <a:xfrm>
            <a:off x="889425" y="3960385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469" name="Google Shape;469;p21"/>
          <p:cNvSpPr txBox="1"/>
          <p:nvPr/>
        </p:nvSpPr>
        <p:spPr>
          <a:xfrm>
            <a:off x="1765268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470" name="Google Shape;470;p21"/>
          <p:cNvSpPr txBox="1"/>
          <p:nvPr/>
        </p:nvSpPr>
        <p:spPr>
          <a:xfrm>
            <a:off x="2798268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71" name="Google Shape;471;p21"/>
          <p:cNvSpPr txBox="1"/>
          <p:nvPr/>
        </p:nvSpPr>
        <p:spPr>
          <a:xfrm>
            <a:off x="377785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472" name="Google Shape;472;p21"/>
          <p:cNvSpPr txBox="1"/>
          <p:nvPr/>
        </p:nvSpPr>
        <p:spPr>
          <a:xfrm>
            <a:off x="485539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473" name="Google Shape;473;p21"/>
          <p:cNvSpPr txBox="1"/>
          <p:nvPr/>
        </p:nvSpPr>
        <p:spPr>
          <a:xfrm>
            <a:off x="593294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74" name="Google Shape;474;p21"/>
          <p:cNvSpPr txBox="1"/>
          <p:nvPr/>
        </p:nvSpPr>
        <p:spPr>
          <a:xfrm>
            <a:off x="6912530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475" name="Google Shape;475;p21"/>
          <p:cNvSpPr txBox="1"/>
          <p:nvPr/>
        </p:nvSpPr>
        <p:spPr>
          <a:xfrm>
            <a:off x="7945531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476" name="Google Shape;476;p21"/>
          <p:cNvSpPr txBox="1"/>
          <p:nvPr/>
        </p:nvSpPr>
        <p:spPr>
          <a:xfrm>
            <a:off x="8925117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477" name="Google Shape;477;p21"/>
          <p:cNvSpPr txBox="1"/>
          <p:nvPr/>
        </p:nvSpPr>
        <p:spPr>
          <a:xfrm>
            <a:off x="10002662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0.41</a:t>
            </a:r>
            <a:endParaRPr/>
          </a:p>
        </p:txBody>
      </p:sp>
      <p:sp>
        <p:nvSpPr>
          <p:cNvPr id="478" name="Google Shape;478;p21"/>
          <p:cNvSpPr txBox="1"/>
          <p:nvPr/>
        </p:nvSpPr>
        <p:spPr>
          <a:xfrm>
            <a:off x="889425" y="4993580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79" name="Google Shape;479;p21"/>
          <p:cNvSpPr txBox="1"/>
          <p:nvPr/>
        </p:nvSpPr>
        <p:spPr>
          <a:xfrm>
            <a:off x="1765268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480" name="Google Shape;480;p21"/>
          <p:cNvSpPr txBox="1"/>
          <p:nvPr/>
        </p:nvSpPr>
        <p:spPr>
          <a:xfrm>
            <a:off x="2798268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3777854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482" name="Google Shape;482;p21"/>
          <p:cNvSpPr txBox="1"/>
          <p:nvPr/>
        </p:nvSpPr>
        <p:spPr>
          <a:xfrm>
            <a:off x="4855399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483" name="Google Shape;483;p21"/>
          <p:cNvSpPr txBox="1"/>
          <p:nvPr/>
        </p:nvSpPr>
        <p:spPr>
          <a:xfrm>
            <a:off x="5932944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484" name="Google Shape;484;p21"/>
          <p:cNvSpPr txBox="1"/>
          <p:nvPr/>
        </p:nvSpPr>
        <p:spPr>
          <a:xfrm>
            <a:off x="6912530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85" name="Google Shape;485;p21"/>
          <p:cNvSpPr txBox="1"/>
          <p:nvPr/>
        </p:nvSpPr>
        <p:spPr>
          <a:xfrm>
            <a:off x="7945531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486" name="Google Shape;486;p21"/>
          <p:cNvSpPr txBox="1"/>
          <p:nvPr/>
        </p:nvSpPr>
        <p:spPr>
          <a:xfrm>
            <a:off x="8925117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487" name="Google Shape;487;p21"/>
          <p:cNvSpPr txBox="1"/>
          <p:nvPr/>
        </p:nvSpPr>
        <p:spPr>
          <a:xfrm>
            <a:off x="10002662" y="499358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488" name="Google Shape;488;p21"/>
          <p:cNvSpPr txBox="1"/>
          <p:nvPr/>
        </p:nvSpPr>
        <p:spPr>
          <a:xfrm>
            <a:off x="889425" y="6026774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489" name="Google Shape;489;p21"/>
          <p:cNvSpPr txBox="1"/>
          <p:nvPr/>
        </p:nvSpPr>
        <p:spPr>
          <a:xfrm>
            <a:off x="1765268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490" name="Google Shape;490;p21"/>
          <p:cNvSpPr txBox="1"/>
          <p:nvPr/>
        </p:nvSpPr>
        <p:spPr>
          <a:xfrm>
            <a:off x="2798268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491" name="Google Shape;491;p21"/>
          <p:cNvSpPr txBox="1"/>
          <p:nvPr/>
        </p:nvSpPr>
        <p:spPr>
          <a:xfrm>
            <a:off x="3777854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492" name="Google Shape;492;p21"/>
          <p:cNvSpPr txBox="1"/>
          <p:nvPr/>
        </p:nvSpPr>
        <p:spPr>
          <a:xfrm>
            <a:off x="4855399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493" name="Google Shape;493;p21"/>
          <p:cNvSpPr txBox="1"/>
          <p:nvPr/>
        </p:nvSpPr>
        <p:spPr>
          <a:xfrm>
            <a:off x="5932944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494" name="Google Shape;494;p21"/>
          <p:cNvSpPr txBox="1"/>
          <p:nvPr/>
        </p:nvSpPr>
        <p:spPr>
          <a:xfrm>
            <a:off x="6912530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495" name="Google Shape;495;p21"/>
          <p:cNvSpPr txBox="1"/>
          <p:nvPr/>
        </p:nvSpPr>
        <p:spPr>
          <a:xfrm>
            <a:off x="7945531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496" name="Google Shape;496;p21"/>
          <p:cNvSpPr txBox="1"/>
          <p:nvPr/>
        </p:nvSpPr>
        <p:spPr>
          <a:xfrm>
            <a:off x="8925117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497" name="Google Shape;497;p21"/>
          <p:cNvSpPr txBox="1"/>
          <p:nvPr/>
        </p:nvSpPr>
        <p:spPr>
          <a:xfrm>
            <a:off x="10002662" y="6026774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498" name="Google Shape;498;p21"/>
          <p:cNvSpPr txBox="1"/>
          <p:nvPr/>
        </p:nvSpPr>
        <p:spPr>
          <a:xfrm>
            <a:off x="889425" y="7059968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499" name="Google Shape;499;p21"/>
          <p:cNvSpPr txBox="1"/>
          <p:nvPr/>
        </p:nvSpPr>
        <p:spPr>
          <a:xfrm>
            <a:off x="1765268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2798268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501" name="Google Shape;501;p21"/>
          <p:cNvSpPr txBox="1"/>
          <p:nvPr/>
        </p:nvSpPr>
        <p:spPr>
          <a:xfrm>
            <a:off x="3777854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502" name="Google Shape;502;p21"/>
          <p:cNvSpPr txBox="1"/>
          <p:nvPr/>
        </p:nvSpPr>
        <p:spPr>
          <a:xfrm>
            <a:off x="4855399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503" name="Google Shape;503;p21"/>
          <p:cNvSpPr txBox="1"/>
          <p:nvPr/>
        </p:nvSpPr>
        <p:spPr>
          <a:xfrm>
            <a:off x="5932944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504" name="Google Shape;504;p21"/>
          <p:cNvSpPr txBox="1"/>
          <p:nvPr/>
        </p:nvSpPr>
        <p:spPr>
          <a:xfrm>
            <a:off x="6912530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0.32</a:t>
            </a:r>
            <a:endParaRPr/>
          </a:p>
        </p:txBody>
      </p:sp>
      <p:sp>
        <p:nvSpPr>
          <p:cNvPr id="505" name="Google Shape;505;p21"/>
          <p:cNvSpPr txBox="1"/>
          <p:nvPr/>
        </p:nvSpPr>
        <p:spPr>
          <a:xfrm>
            <a:off x="7945531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506" name="Google Shape;506;p21"/>
          <p:cNvSpPr txBox="1"/>
          <p:nvPr/>
        </p:nvSpPr>
        <p:spPr>
          <a:xfrm>
            <a:off x="8925117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07" name="Google Shape;507;p21"/>
          <p:cNvSpPr txBox="1"/>
          <p:nvPr/>
        </p:nvSpPr>
        <p:spPr>
          <a:xfrm>
            <a:off x="10002662" y="7059968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508" name="Google Shape;508;p21"/>
          <p:cNvSpPr txBox="1"/>
          <p:nvPr/>
        </p:nvSpPr>
        <p:spPr>
          <a:xfrm>
            <a:off x="889425" y="8093163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509" name="Google Shape;509;p21"/>
          <p:cNvSpPr txBox="1"/>
          <p:nvPr/>
        </p:nvSpPr>
        <p:spPr>
          <a:xfrm>
            <a:off x="1765268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510" name="Google Shape;510;p21"/>
          <p:cNvSpPr txBox="1"/>
          <p:nvPr/>
        </p:nvSpPr>
        <p:spPr>
          <a:xfrm>
            <a:off x="2798268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</a:t>
            </a:r>
            <a:endParaRPr/>
          </a:p>
        </p:txBody>
      </p:sp>
      <p:sp>
        <p:nvSpPr>
          <p:cNvPr id="511" name="Google Shape;511;p21"/>
          <p:cNvSpPr txBox="1"/>
          <p:nvPr/>
        </p:nvSpPr>
        <p:spPr>
          <a:xfrm>
            <a:off x="3777854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512" name="Google Shape;512;p21"/>
          <p:cNvSpPr txBox="1"/>
          <p:nvPr/>
        </p:nvSpPr>
        <p:spPr>
          <a:xfrm>
            <a:off x="4855399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</a:t>
            </a:r>
            <a:endParaRPr/>
          </a:p>
        </p:txBody>
      </p:sp>
      <p:sp>
        <p:nvSpPr>
          <p:cNvPr id="513" name="Google Shape;513;p21"/>
          <p:cNvSpPr txBox="1"/>
          <p:nvPr/>
        </p:nvSpPr>
        <p:spPr>
          <a:xfrm>
            <a:off x="5932944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  <p:sp>
        <p:nvSpPr>
          <p:cNvPr id="514" name="Google Shape;514;p21"/>
          <p:cNvSpPr txBox="1"/>
          <p:nvPr/>
        </p:nvSpPr>
        <p:spPr>
          <a:xfrm>
            <a:off x="6912530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15" name="Google Shape;515;p21"/>
          <p:cNvSpPr txBox="1"/>
          <p:nvPr/>
        </p:nvSpPr>
        <p:spPr>
          <a:xfrm>
            <a:off x="7945531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16" name="Google Shape;516;p21"/>
          <p:cNvSpPr txBox="1"/>
          <p:nvPr/>
        </p:nvSpPr>
        <p:spPr>
          <a:xfrm>
            <a:off x="8925117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17" name="Google Shape;517;p21"/>
          <p:cNvSpPr txBox="1"/>
          <p:nvPr/>
        </p:nvSpPr>
        <p:spPr>
          <a:xfrm>
            <a:off x="10002662" y="8093163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</a:t>
            </a:r>
            <a:endParaRPr/>
          </a:p>
        </p:txBody>
      </p:sp>
      <p:sp>
        <p:nvSpPr>
          <p:cNvPr id="518" name="Google Shape;518;p21"/>
          <p:cNvSpPr txBox="1"/>
          <p:nvPr/>
        </p:nvSpPr>
        <p:spPr>
          <a:xfrm>
            <a:off x="889425" y="9126357"/>
            <a:ext cx="8760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519" name="Google Shape;519;p21"/>
          <p:cNvSpPr txBox="1"/>
          <p:nvPr/>
        </p:nvSpPr>
        <p:spPr>
          <a:xfrm>
            <a:off x="1765268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</a:t>
            </a:r>
            <a:endParaRPr/>
          </a:p>
        </p:txBody>
      </p:sp>
      <p:sp>
        <p:nvSpPr>
          <p:cNvPr id="520" name="Google Shape;520;p21"/>
          <p:cNvSpPr txBox="1"/>
          <p:nvPr/>
        </p:nvSpPr>
        <p:spPr>
          <a:xfrm>
            <a:off x="2798268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0.19</a:t>
            </a:r>
            <a:endParaRPr/>
          </a:p>
        </p:txBody>
      </p:sp>
      <p:sp>
        <p:nvSpPr>
          <p:cNvPr id="521" name="Google Shape;521;p21"/>
          <p:cNvSpPr txBox="1"/>
          <p:nvPr/>
        </p:nvSpPr>
        <p:spPr>
          <a:xfrm>
            <a:off x="3777854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</a:t>
            </a:r>
            <a:endParaRPr/>
          </a:p>
        </p:txBody>
      </p:sp>
      <p:sp>
        <p:nvSpPr>
          <p:cNvPr id="522" name="Google Shape;522;p21"/>
          <p:cNvSpPr txBox="1"/>
          <p:nvPr/>
        </p:nvSpPr>
        <p:spPr>
          <a:xfrm>
            <a:off x="4855399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523" name="Google Shape;523;p21"/>
          <p:cNvSpPr txBox="1"/>
          <p:nvPr/>
        </p:nvSpPr>
        <p:spPr>
          <a:xfrm>
            <a:off x="5932944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24" name="Google Shape;524;p21"/>
          <p:cNvSpPr txBox="1"/>
          <p:nvPr/>
        </p:nvSpPr>
        <p:spPr>
          <a:xfrm>
            <a:off x="6912530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525" name="Google Shape;525;p21"/>
          <p:cNvSpPr txBox="1"/>
          <p:nvPr/>
        </p:nvSpPr>
        <p:spPr>
          <a:xfrm>
            <a:off x="7945531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26" name="Google Shape;526;p21"/>
          <p:cNvSpPr txBox="1"/>
          <p:nvPr/>
        </p:nvSpPr>
        <p:spPr>
          <a:xfrm>
            <a:off x="8925117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  <p:sp>
        <p:nvSpPr>
          <p:cNvPr id="527" name="Google Shape;527;p21"/>
          <p:cNvSpPr txBox="1"/>
          <p:nvPr/>
        </p:nvSpPr>
        <p:spPr>
          <a:xfrm>
            <a:off x="10002662" y="9126357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528" name="Google Shape;528;p21"/>
          <p:cNvSpPr txBox="1"/>
          <p:nvPr/>
        </p:nvSpPr>
        <p:spPr>
          <a:xfrm>
            <a:off x="1735050" y="75"/>
            <a:ext cx="10836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1.3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2818520" y="76"/>
            <a:ext cx="10182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0.0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30" name="Google Shape;530;p21"/>
          <p:cNvSpPr txBox="1"/>
          <p:nvPr/>
        </p:nvSpPr>
        <p:spPr>
          <a:xfrm>
            <a:off x="3851523" y="76"/>
            <a:ext cx="10182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-2.5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31" name="Google Shape;531;p21"/>
          <p:cNvSpPr txBox="1"/>
          <p:nvPr/>
        </p:nvSpPr>
        <p:spPr>
          <a:xfrm>
            <a:off x="1735050" y="860774"/>
            <a:ext cx="10836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0.0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32" name="Google Shape;532;p21"/>
          <p:cNvSpPr txBox="1"/>
          <p:nvPr/>
        </p:nvSpPr>
        <p:spPr>
          <a:xfrm>
            <a:off x="2818518" y="860772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-0.23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33" name="Google Shape;533;p21"/>
          <p:cNvSpPr txBox="1"/>
          <p:nvPr/>
        </p:nvSpPr>
        <p:spPr>
          <a:xfrm>
            <a:off x="3851518" y="860772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-1.1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34" name="Google Shape;534;p21"/>
          <p:cNvSpPr txBox="1"/>
          <p:nvPr/>
        </p:nvSpPr>
        <p:spPr>
          <a:xfrm>
            <a:off x="1735050" y="1893972"/>
            <a:ext cx="10836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0.0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35" name="Google Shape;535;p21"/>
          <p:cNvSpPr txBox="1"/>
          <p:nvPr/>
        </p:nvSpPr>
        <p:spPr>
          <a:xfrm>
            <a:off x="2818518" y="1893966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4.7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36" name="Google Shape;536;p21"/>
          <p:cNvSpPr txBox="1"/>
          <p:nvPr/>
        </p:nvSpPr>
        <p:spPr>
          <a:xfrm>
            <a:off x="3851518" y="1893966"/>
            <a:ext cx="1018200" cy="103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* -0.8</a:t>
            </a:r>
            <a:endParaRPr>
              <a:solidFill>
                <a:srgbClr val="CC0000"/>
              </a:solidFill>
            </a:endParaRPr>
          </a:p>
        </p:txBody>
      </p:sp>
      <p:cxnSp>
        <p:nvCxnSpPr>
          <p:cNvPr id="537" name="Google Shape;537;p21"/>
          <p:cNvCxnSpPr>
            <a:stCxn id="533" idx="3"/>
          </p:cNvCxnSpPr>
          <p:nvPr/>
        </p:nvCxnSpPr>
        <p:spPr>
          <a:xfrm>
            <a:off x="4869718" y="1377372"/>
            <a:ext cx="13077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1"/>
          <p:cNvCxnSpPr/>
          <p:nvPr/>
        </p:nvCxnSpPr>
        <p:spPr>
          <a:xfrm flipH="1">
            <a:off x="1558625" y="1412400"/>
            <a:ext cx="16364100" cy="2386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21"/>
          <p:cNvCxnSpPr/>
          <p:nvPr/>
        </p:nvCxnSpPr>
        <p:spPr>
          <a:xfrm>
            <a:off x="1582850" y="3798850"/>
            <a:ext cx="1636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21"/>
          <p:cNvCxnSpPr/>
          <p:nvPr/>
        </p:nvCxnSpPr>
        <p:spPr>
          <a:xfrm flipH="1">
            <a:off x="1558625" y="3800338"/>
            <a:ext cx="16364100" cy="2386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21"/>
          <p:cNvCxnSpPr/>
          <p:nvPr/>
        </p:nvCxnSpPr>
        <p:spPr>
          <a:xfrm>
            <a:off x="1582850" y="6186788"/>
            <a:ext cx="1636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21"/>
          <p:cNvCxnSpPr/>
          <p:nvPr/>
        </p:nvCxnSpPr>
        <p:spPr>
          <a:xfrm flipH="1">
            <a:off x="1558625" y="6188288"/>
            <a:ext cx="16364100" cy="2386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543;p21"/>
          <p:cNvCxnSpPr/>
          <p:nvPr/>
        </p:nvCxnSpPr>
        <p:spPr>
          <a:xfrm>
            <a:off x="1582850" y="8574738"/>
            <a:ext cx="1636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" name="Google Shape;544;p21"/>
          <p:cNvCxnSpPr/>
          <p:nvPr/>
        </p:nvCxnSpPr>
        <p:spPr>
          <a:xfrm flipH="1">
            <a:off x="7996925" y="8576238"/>
            <a:ext cx="9925800" cy="1456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5" name="Google Shape;545;p21"/>
          <p:cNvSpPr txBox="1"/>
          <p:nvPr/>
        </p:nvSpPr>
        <p:spPr>
          <a:xfrm>
            <a:off x="1103565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46" name="Google Shape;546;p21"/>
          <p:cNvSpPr txBox="1"/>
          <p:nvPr/>
        </p:nvSpPr>
        <p:spPr>
          <a:xfrm>
            <a:off x="12036999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47" name="Google Shape;547;p21"/>
          <p:cNvSpPr txBox="1"/>
          <p:nvPr/>
        </p:nvSpPr>
        <p:spPr>
          <a:xfrm>
            <a:off x="13114544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48" name="Google Shape;548;p21"/>
          <p:cNvSpPr txBox="1"/>
          <p:nvPr/>
        </p:nvSpPr>
        <p:spPr>
          <a:xfrm>
            <a:off x="14170330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49" name="Google Shape;549;p21"/>
          <p:cNvSpPr txBox="1"/>
          <p:nvPr/>
        </p:nvSpPr>
        <p:spPr>
          <a:xfrm>
            <a:off x="15203331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550" name="Google Shape;550;p21"/>
          <p:cNvSpPr txBox="1"/>
          <p:nvPr/>
        </p:nvSpPr>
        <p:spPr>
          <a:xfrm>
            <a:off x="16182917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551" name="Google Shape;551;p21"/>
          <p:cNvSpPr txBox="1"/>
          <p:nvPr/>
        </p:nvSpPr>
        <p:spPr>
          <a:xfrm>
            <a:off x="17260462" y="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552" name="Google Shape;552;p21"/>
          <p:cNvSpPr txBox="1"/>
          <p:nvPr/>
        </p:nvSpPr>
        <p:spPr>
          <a:xfrm>
            <a:off x="11035654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53" name="Google Shape;553;p21"/>
          <p:cNvSpPr txBox="1"/>
          <p:nvPr/>
        </p:nvSpPr>
        <p:spPr>
          <a:xfrm>
            <a:off x="12036999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554" name="Google Shape;554;p21"/>
          <p:cNvSpPr txBox="1"/>
          <p:nvPr/>
        </p:nvSpPr>
        <p:spPr>
          <a:xfrm>
            <a:off x="13114544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55" name="Google Shape;555;p21"/>
          <p:cNvSpPr txBox="1"/>
          <p:nvPr/>
        </p:nvSpPr>
        <p:spPr>
          <a:xfrm>
            <a:off x="14170330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56" name="Google Shape;556;p21"/>
          <p:cNvSpPr txBox="1"/>
          <p:nvPr/>
        </p:nvSpPr>
        <p:spPr>
          <a:xfrm>
            <a:off x="15203331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557" name="Google Shape;557;p21"/>
          <p:cNvSpPr txBox="1"/>
          <p:nvPr/>
        </p:nvSpPr>
        <p:spPr>
          <a:xfrm>
            <a:off x="16182917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558" name="Google Shape;558;p21"/>
          <p:cNvSpPr txBox="1"/>
          <p:nvPr/>
        </p:nvSpPr>
        <p:spPr>
          <a:xfrm>
            <a:off x="17260462" y="94702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11035654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60" name="Google Shape;560;p21"/>
          <p:cNvSpPr txBox="1"/>
          <p:nvPr/>
        </p:nvSpPr>
        <p:spPr>
          <a:xfrm>
            <a:off x="12036999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61" name="Google Shape;561;p21"/>
          <p:cNvSpPr txBox="1"/>
          <p:nvPr/>
        </p:nvSpPr>
        <p:spPr>
          <a:xfrm>
            <a:off x="13114544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62" name="Google Shape;562;p21"/>
          <p:cNvSpPr txBox="1"/>
          <p:nvPr/>
        </p:nvSpPr>
        <p:spPr>
          <a:xfrm>
            <a:off x="14170330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63" name="Google Shape;563;p21"/>
          <p:cNvSpPr txBox="1"/>
          <p:nvPr/>
        </p:nvSpPr>
        <p:spPr>
          <a:xfrm>
            <a:off x="15203331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564" name="Google Shape;564;p21"/>
          <p:cNvSpPr txBox="1"/>
          <p:nvPr/>
        </p:nvSpPr>
        <p:spPr>
          <a:xfrm>
            <a:off x="16182917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565" name="Google Shape;565;p21"/>
          <p:cNvSpPr txBox="1"/>
          <p:nvPr/>
        </p:nvSpPr>
        <p:spPr>
          <a:xfrm>
            <a:off x="17260462" y="1980250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0.29</a:t>
            </a:r>
            <a:endParaRPr/>
          </a:p>
        </p:txBody>
      </p:sp>
      <p:sp>
        <p:nvSpPr>
          <p:cNvPr id="566" name="Google Shape;566;p21"/>
          <p:cNvSpPr txBox="1"/>
          <p:nvPr/>
        </p:nvSpPr>
        <p:spPr>
          <a:xfrm>
            <a:off x="11035654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67" name="Google Shape;567;p21"/>
          <p:cNvSpPr txBox="1"/>
          <p:nvPr/>
        </p:nvSpPr>
        <p:spPr>
          <a:xfrm>
            <a:off x="12036999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68" name="Google Shape;568;p21"/>
          <p:cNvSpPr txBox="1"/>
          <p:nvPr/>
        </p:nvSpPr>
        <p:spPr>
          <a:xfrm>
            <a:off x="13114544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69" name="Google Shape;569;p21"/>
          <p:cNvSpPr txBox="1"/>
          <p:nvPr/>
        </p:nvSpPr>
        <p:spPr>
          <a:xfrm>
            <a:off x="15203331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570" name="Google Shape;570;p21"/>
          <p:cNvSpPr txBox="1"/>
          <p:nvPr/>
        </p:nvSpPr>
        <p:spPr>
          <a:xfrm>
            <a:off x="16182917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0.31</a:t>
            </a:r>
            <a:endParaRPr/>
          </a:p>
        </p:txBody>
      </p:sp>
      <p:sp>
        <p:nvSpPr>
          <p:cNvPr id="571" name="Google Shape;571;p21"/>
          <p:cNvSpPr txBox="1"/>
          <p:nvPr/>
        </p:nvSpPr>
        <p:spPr>
          <a:xfrm>
            <a:off x="17260462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</a:t>
            </a:r>
            <a:endParaRPr/>
          </a:p>
        </p:txBody>
      </p:sp>
      <p:sp>
        <p:nvSpPr>
          <p:cNvPr id="572" name="Google Shape;572;p21"/>
          <p:cNvSpPr txBox="1"/>
          <p:nvPr/>
        </p:nvSpPr>
        <p:spPr>
          <a:xfrm>
            <a:off x="11035643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73" name="Google Shape;573;p21"/>
          <p:cNvSpPr txBox="1"/>
          <p:nvPr/>
        </p:nvSpPr>
        <p:spPr>
          <a:xfrm>
            <a:off x="1201522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74" name="Google Shape;574;p21"/>
          <p:cNvSpPr txBox="1"/>
          <p:nvPr/>
        </p:nvSpPr>
        <p:spPr>
          <a:xfrm>
            <a:off x="13092774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0.36</a:t>
            </a:r>
            <a:endParaRPr/>
          </a:p>
        </p:txBody>
      </p:sp>
      <p:sp>
        <p:nvSpPr>
          <p:cNvPr id="575" name="Google Shape;575;p21"/>
          <p:cNvSpPr txBox="1"/>
          <p:nvPr/>
        </p:nvSpPr>
        <p:spPr>
          <a:xfrm>
            <a:off x="14170319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576" name="Google Shape;576;p21"/>
          <p:cNvSpPr txBox="1"/>
          <p:nvPr/>
        </p:nvSpPr>
        <p:spPr>
          <a:xfrm>
            <a:off x="15149905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577" name="Google Shape;577;p21"/>
          <p:cNvSpPr txBox="1"/>
          <p:nvPr/>
        </p:nvSpPr>
        <p:spPr>
          <a:xfrm>
            <a:off x="16182906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578" name="Google Shape;578;p21"/>
          <p:cNvSpPr txBox="1"/>
          <p:nvPr/>
        </p:nvSpPr>
        <p:spPr>
          <a:xfrm>
            <a:off x="17207031" y="39603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79" name="Google Shape;579;p21"/>
          <p:cNvSpPr txBox="1"/>
          <p:nvPr/>
        </p:nvSpPr>
        <p:spPr>
          <a:xfrm>
            <a:off x="11035643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580" name="Google Shape;580;p21"/>
          <p:cNvSpPr txBox="1"/>
          <p:nvPr/>
        </p:nvSpPr>
        <p:spPr>
          <a:xfrm>
            <a:off x="12015229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81" name="Google Shape;581;p21"/>
          <p:cNvSpPr txBox="1"/>
          <p:nvPr/>
        </p:nvSpPr>
        <p:spPr>
          <a:xfrm>
            <a:off x="13092774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82" name="Google Shape;582;p21"/>
          <p:cNvSpPr txBox="1"/>
          <p:nvPr/>
        </p:nvSpPr>
        <p:spPr>
          <a:xfrm>
            <a:off x="14170319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583" name="Google Shape;583;p21"/>
          <p:cNvSpPr txBox="1"/>
          <p:nvPr/>
        </p:nvSpPr>
        <p:spPr>
          <a:xfrm>
            <a:off x="15149905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84" name="Google Shape;584;p21"/>
          <p:cNvSpPr txBox="1"/>
          <p:nvPr/>
        </p:nvSpPr>
        <p:spPr>
          <a:xfrm>
            <a:off x="16182906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85" name="Google Shape;585;p21"/>
          <p:cNvSpPr txBox="1"/>
          <p:nvPr/>
        </p:nvSpPr>
        <p:spPr>
          <a:xfrm>
            <a:off x="17207031" y="49935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86" name="Google Shape;586;p21"/>
          <p:cNvSpPr txBox="1"/>
          <p:nvPr/>
        </p:nvSpPr>
        <p:spPr>
          <a:xfrm>
            <a:off x="11035643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587" name="Google Shape;587;p21"/>
          <p:cNvSpPr txBox="1"/>
          <p:nvPr/>
        </p:nvSpPr>
        <p:spPr>
          <a:xfrm>
            <a:off x="12015229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88" name="Google Shape;588;p21"/>
          <p:cNvSpPr txBox="1"/>
          <p:nvPr/>
        </p:nvSpPr>
        <p:spPr>
          <a:xfrm>
            <a:off x="13092774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89" name="Google Shape;589;p21"/>
          <p:cNvSpPr txBox="1"/>
          <p:nvPr/>
        </p:nvSpPr>
        <p:spPr>
          <a:xfrm>
            <a:off x="14170319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590" name="Google Shape;590;p21"/>
          <p:cNvSpPr txBox="1"/>
          <p:nvPr/>
        </p:nvSpPr>
        <p:spPr>
          <a:xfrm>
            <a:off x="15149905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591" name="Google Shape;591;p21"/>
          <p:cNvSpPr txBox="1"/>
          <p:nvPr/>
        </p:nvSpPr>
        <p:spPr>
          <a:xfrm>
            <a:off x="16182906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92" name="Google Shape;592;p21"/>
          <p:cNvSpPr txBox="1"/>
          <p:nvPr/>
        </p:nvSpPr>
        <p:spPr>
          <a:xfrm>
            <a:off x="17207031" y="6026960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93" name="Google Shape;593;p21"/>
          <p:cNvSpPr txBox="1"/>
          <p:nvPr/>
        </p:nvSpPr>
        <p:spPr>
          <a:xfrm>
            <a:off x="11035643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594" name="Google Shape;594;p21"/>
          <p:cNvSpPr txBox="1"/>
          <p:nvPr/>
        </p:nvSpPr>
        <p:spPr>
          <a:xfrm>
            <a:off x="12015229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95" name="Google Shape;595;p21"/>
          <p:cNvSpPr txBox="1"/>
          <p:nvPr/>
        </p:nvSpPr>
        <p:spPr>
          <a:xfrm>
            <a:off x="13092774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96" name="Google Shape;596;p21"/>
          <p:cNvSpPr txBox="1"/>
          <p:nvPr/>
        </p:nvSpPr>
        <p:spPr>
          <a:xfrm>
            <a:off x="14170319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597" name="Google Shape;597;p21"/>
          <p:cNvSpPr txBox="1"/>
          <p:nvPr/>
        </p:nvSpPr>
        <p:spPr>
          <a:xfrm>
            <a:off x="15149905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598" name="Google Shape;598;p21"/>
          <p:cNvSpPr txBox="1"/>
          <p:nvPr/>
        </p:nvSpPr>
        <p:spPr>
          <a:xfrm>
            <a:off x="16182906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599" name="Google Shape;599;p21"/>
          <p:cNvSpPr txBox="1"/>
          <p:nvPr/>
        </p:nvSpPr>
        <p:spPr>
          <a:xfrm>
            <a:off x="17207031" y="70599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600" name="Google Shape;600;p21"/>
          <p:cNvSpPr txBox="1"/>
          <p:nvPr/>
        </p:nvSpPr>
        <p:spPr>
          <a:xfrm>
            <a:off x="11035643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601" name="Google Shape;601;p21"/>
          <p:cNvSpPr txBox="1"/>
          <p:nvPr/>
        </p:nvSpPr>
        <p:spPr>
          <a:xfrm>
            <a:off x="12015229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602" name="Google Shape;602;p21"/>
          <p:cNvSpPr txBox="1"/>
          <p:nvPr/>
        </p:nvSpPr>
        <p:spPr>
          <a:xfrm>
            <a:off x="13092774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603" name="Google Shape;603;p21"/>
          <p:cNvSpPr txBox="1"/>
          <p:nvPr/>
        </p:nvSpPr>
        <p:spPr>
          <a:xfrm>
            <a:off x="14170319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604" name="Google Shape;604;p21"/>
          <p:cNvSpPr txBox="1"/>
          <p:nvPr/>
        </p:nvSpPr>
        <p:spPr>
          <a:xfrm>
            <a:off x="15149905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605" name="Google Shape;605;p21"/>
          <p:cNvSpPr txBox="1"/>
          <p:nvPr/>
        </p:nvSpPr>
        <p:spPr>
          <a:xfrm>
            <a:off x="16182906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606" name="Google Shape;606;p21"/>
          <p:cNvSpPr txBox="1"/>
          <p:nvPr/>
        </p:nvSpPr>
        <p:spPr>
          <a:xfrm>
            <a:off x="17207031" y="809353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607" name="Google Shape;607;p21"/>
          <p:cNvSpPr txBox="1"/>
          <p:nvPr/>
        </p:nvSpPr>
        <p:spPr>
          <a:xfrm>
            <a:off x="11035643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608" name="Google Shape;608;p21"/>
          <p:cNvSpPr txBox="1"/>
          <p:nvPr/>
        </p:nvSpPr>
        <p:spPr>
          <a:xfrm>
            <a:off x="12015229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</a:t>
            </a:r>
            <a:endParaRPr/>
          </a:p>
        </p:txBody>
      </p:sp>
      <p:sp>
        <p:nvSpPr>
          <p:cNvPr id="609" name="Google Shape;609;p21"/>
          <p:cNvSpPr txBox="1"/>
          <p:nvPr/>
        </p:nvSpPr>
        <p:spPr>
          <a:xfrm>
            <a:off x="13092774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610" name="Google Shape;610;p21"/>
          <p:cNvSpPr txBox="1"/>
          <p:nvPr/>
        </p:nvSpPr>
        <p:spPr>
          <a:xfrm>
            <a:off x="14170319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611" name="Google Shape;611;p21"/>
          <p:cNvSpPr txBox="1"/>
          <p:nvPr/>
        </p:nvSpPr>
        <p:spPr>
          <a:xfrm>
            <a:off x="15149905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612" name="Google Shape;612;p21"/>
          <p:cNvSpPr txBox="1"/>
          <p:nvPr/>
        </p:nvSpPr>
        <p:spPr>
          <a:xfrm>
            <a:off x="16182906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0.34</a:t>
            </a:r>
            <a:endParaRPr/>
          </a:p>
        </p:txBody>
      </p:sp>
      <p:sp>
        <p:nvSpPr>
          <p:cNvPr id="613" name="Google Shape;613;p21"/>
          <p:cNvSpPr txBox="1"/>
          <p:nvPr/>
        </p:nvSpPr>
        <p:spPr>
          <a:xfrm>
            <a:off x="17207031" y="9127085"/>
            <a:ext cx="1018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614" name="Google Shape;614;p21"/>
          <p:cNvSpPr txBox="1"/>
          <p:nvPr/>
        </p:nvSpPr>
        <p:spPr>
          <a:xfrm>
            <a:off x="14170330" y="3013475"/>
            <a:ext cx="10182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Custom</PresentationFormat>
  <Paragraphs>801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1D Convolution</vt:lpstr>
      <vt:lpstr>1D Convolution</vt:lpstr>
      <vt:lpstr>Slide 13</vt:lpstr>
      <vt:lpstr>Slide 14</vt:lpstr>
      <vt:lpstr>Slide 15</vt:lpstr>
      <vt:lpstr>1D MaxPooling</vt:lpstr>
      <vt:lpstr>1D MaxPooling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1</cp:revision>
  <dcterms:modified xsi:type="dcterms:W3CDTF">2021-05-24T21:19:57Z</dcterms:modified>
</cp:coreProperties>
</file>