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33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33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1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8F0680-460C-44DB-AE32-EC60B1AB185E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6782C9-6BBD-484C-807C-7EC44101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474" y="0"/>
            <a:ext cx="9997012" cy="1080938"/>
          </a:xfrm>
        </p:spPr>
        <p:txBody>
          <a:bodyPr>
            <a:normAutofit/>
          </a:bodyPr>
          <a:lstStyle/>
          <a:p>
            <a:r>
              <a:rPr lang="en-US" sz="5000" u="sng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Facial Recognition App</a:t>
            </a:r>
            <a:endParaRPr lang="en-US" sz="5000" u="sng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56657" cy="1093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5" y="1587273"/>
            <a:ext cx="4381500" cy="3400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79570" y="1306287"/>
            <a:ext cx="3548743" cy="21589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Step -1: Register &amp; Capture Face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Train Model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5279568" y="4528457"/>
            <a:ext cx="3548743" cy="859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-2: Recognize the face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2" idx="0"/>
          </p:cNvCxnSpPr>
          <p:nvPr/>
        </p:nvCxnSpPr>
        <p:spPr>
          <a:xfrm flipH="1">
            <a:off x="7053940" y="3465281"/>
            <a:ext cx="2" cy="106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uble Brace 15"/>
          <p:cNvSpPr/>
          <p:nvPr/>
        </p:nvSpPr>
        <p:spPr>
          <a:xfrm>
            <a:off x="4816928" y="1306287"/>
            <a:ext cx="4860472" cy="230596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29800" y="226422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Time Only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29800" y="4773777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is ready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7105650" y="1070051"/>
            <a:ext cx="1921326" cy="386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RegisterFace.py</a:t>
            </a:r>
            <a:endParaRPr lang="en-US" sz="1200" dirty="0"/>
          </a:p>
        </p:txBody>
      </p:sp>
      <p:sp>
        <p:nvSpPr>
          <p:cNvPr id="20" name="Cloud 19"/>
          <p:cNvSpPr/>
          <p:nvPr/>
        </p:nvSpPr>
        <p:spPr>
          <a:xfrm>
            <a:off x="7105650" y="2702009"/>
            <a:ext cx="1921326" cy="386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TrainFace.py</a:t>
            </a:r>
            <a:endParaRPr lang="en-US" sz="1200" dirty="0"/>
          </a:p>
        </p:txBody>
      </p:sp>
      <p:sp>
        <p:nvSpPr>
          <p:cNvPr id="21" name="Cloud 20"/>
          <p:cNvSpPr/>
          <p:nvPr/>
        </p:nvSpPr>
        <p:spPr>
          <a:xfrm>
            <a:off x="7191379" y="4307120"/>
            <a:ext cx="1921326" cy="386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RecognizeFace.py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15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474" y="0"/>
            <a:ext cx="9997012" cy="1080938"/>
          </a:xfrm>
        </p:spPr>
        <p:txBody>
          <a:bodyPr>
            <a:normAutofit/>
          </a:bodyPr>
          <a:lstStyle/>
          <a:p>
            <a:r>
              <a:rPr lang="en-US" sz="5000" u="sng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Facial Recognition App</a:t>
            </a:r>
            <a:endParaRPr lang="en-US" sz="5000" u="sng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56657" cy="1093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5" y="1587273"/>
            <a:ext cx="4381500" cy="3400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79570" y="1306287"/>
            <a:ext cx="3548743" cy="21589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Step -1: Register &amp; Capture Face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Train Model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5279568" y="4528457"/>
            <a:ext cx="3548743" cy="859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-2: Recognize the face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2" idx="0"/>
          </p:cNvCxnSpPr>
          <p:nvPr/>
        </p:nvCxnSpPr>
        <p:spPr>
          <a:xfrm flipH="1">
            <a:off x="7053940" y="3465281"/>
            <a:ext cx="2" cy="106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uble Brace 15"/>
          <p:cNvSpPr/>
          <p:nvPr/>
        </p:nvSpPr>
        <p:spPr>
          <a:xfrm>
            <a:off x="4816928" y="1306287"/>
            <a:ext cx="4860472" cy="230596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29800" y="2264229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Time Only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29800" y="4773777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is ready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7105650" y="1070051"/>
            <a:ext cx="1921326" cy="386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RegisterFace.py</a:t>
            </a:r>
            <a:endParaRPr lang="en-US" sz="1200" dirty="0"/>
          </a:p>
        </p:txBody>
      </p:sp>
      <p:sp>
        <p:nvSpPr>
          <p:cNvPr id="20" name="Cloud 19"/>
          <p:cNvSpPr/>
          <p:nvPr/>
        </p:nvSpPr>
        <p:spPr>
          <a:xfrm>
            <a:off x="7105650" y="2702009"/>
            <a:ext cx="1921326" cy="386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TrainFace.py</a:t>
            </a:r>
            <a:endParaRPr lang="en-US" sz="1200" dirty="0"/>
          </a:p>
        </p:txBody>
      </p:sp>
      <p:sp>
        <p:nvSpPr>
          <p:cNvPr id="21" name="Cloud 20"/>
          <p:cNvSpPr/>
          <p:nvPr/>
        </p:nvSpPr>
        <p:spPr>
          <a:xfrm>
            <a:off x="7191379" y="4307120"/>
            <a:ext cx="1921326" cy="386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RecognizeFace.py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49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226</TotalTime>
  <Words>60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Comic Sans MS</vt:lpstr>
      <vt:lpstr>Impact</vt:lpstr>
      <vt:lpstr>Main Event</vt:lpstr>
      <vt:lpstr>Facial Recognition App</vt:lpstr>
      <vt:lpstr>Facial Recognition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</dc:title>
  <dc:creator>BI Consultant</dc:creator>
  <cp:lastModifiedBy>BI Consultant</cp:lastModifiedBy>
  <cp:revision>14</cp:revision>
  <dcterms:created xsi:type="dcterms:W3CDTF">2018-11-22T15:04:28Z</dcterms:created>
  <dcterms:modified xsi:type="dcterms:W3CDTF">2018-11-22T18:50:57Z</dcterms:modified>
</cp:coreProperties>
</file>