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FD70-90F2-DA41-9775-EB6E7CF02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80D04-4DE9-8147-B397-631C5CD6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862E8-07E3-8847-9DB8-04C3736F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3B94-E8A9-314C-89C7-E4F8B641151C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A8D01-8DBA-D44F-B198-CC42ED2BF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7382A-A09A-9645-A40C-1ACC6AD3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4805-BA2E-B143-B864-B077ACAA4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2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4FE2-D8AE-624C-B974-AC849453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255BD-293A-8246-A5ED-BFFFA696D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E534E-4239-944E-A5F8-DA00C574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3B94-E8A9-314C-89C7-E4F8B641151C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AD52D-2872-D441-BBBF-F6C79350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A578E-8F2E-6A4F-8E06-4EB3381D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4805-BA2E-B143-B864-B077ACAA4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6FBBE-9EB8-614C-9B26-85FE2834D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9A9CC-6D7A-FC47-9BA2-2AC1CA8E3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89C20-CAEA-8D4C-96E2-789DA8D9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3B94-E8A9-314C-89C7-E4F8B641151C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2EA69-904F-6443-8A44-6C008765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74DE1-538F-604A-8B23-BE842332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4805-BA2E-B143-B864-B077ACAA4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2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3C19-B555-A240-BCD5-D902D937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0227C-43C2-754A-B798-4260440A1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8495D-17EB-FF47-8370-48FF121C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3B94-E8A9-314C-89C7-E4F8B641151C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4D7B1-49EC-894F-B002-457717BC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A80AD-B2DA-AF42-AB41-12977357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4805-BA2E-B143-B864-B077ACAA4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5702-C7A4-5D45-9FE6-B7CDEEBB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D8C45-FEBE-D94B-A5B1-262FBAB62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DCB5F-5465-3248-8FEB-90066B966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3B94-E8A9-314C-89C7-E4F8B641151C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1585E-77F0-1A4F-9625-C9E754D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7F09A-BE0D-D249-9B17-1494E730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4805-BA2E-B143-B864-B077ACAA4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1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19C5-314E-F143-A7D4-8FBCEEC8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1B8C7-ECB0-7E45-A1DC-986C25BB1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3645C-4451-8E41-9DDC-A1716A60E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8DA19-F5E3-594F-8519-22199075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3B94-E8A9-314C-89C7-E4F8B641151C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BDBFB-2970-5240-8456-D7008AF1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C53BD-FA24-4F49-B497-451D8652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4805-BA2E-B143-B864-B077ACAA4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1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9CF3-9F3E-D54A-BF9A-5AFB07B09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B9095-3B1C-D348-87D3-056F07C9F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C9601-4775-1A46-A796-D12715F76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F5332-A662-2043-934B-244FC1A86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B58BF-4CC2-D24F-ABCA-217EB56FF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35845D-5B5E-2145-B233-5FFFD171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3B94-E8A9-314C-89C7-E4F8B641151C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58FFB-E415-9942-AB8B-2439BA9C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AF167-A40E-5344-832D-EDBC78A7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4805-BA2E-B143-B864-B077ACAA4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2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3615-FEEA-B946-81D7-9833821F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20ED8-2E97-DA4E-BF33-34F3CD70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3B94-E8A9-314C-89C7-E4F8B641151C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EDEE3-7015-074E-A204-8258B742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42015-26B9-1140-A3B3-FB06A3FF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4805-BA2E-B143-B864-B077ACAA4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4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8FA27B-25F0-AD4E-A832-CB8316577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3B94-E8A9-314C-89C7-E4F8B641151C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CEF0F-67F7-244D-8113-C94A090A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FD700-3A24-C945-B2F5-6BCF3E16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4805-BA2E-B143-B864-B077ACAA4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2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F207-3DB9-7C45-8BA3-251AABBB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CA45D-7370-9448-9D6E-6EB52944B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88B47-CF95-8F42-B07A-31A6F5DC9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77855-2821-FA4C-AF6F-5E336403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3B94-E8A9-314C-89C7-E4F8B641151C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9C3B0-B71F-1045-9243-6AA2A498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DEFA6-49E6-DF4F-BB8B-8D235BA3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4805-BA2E-B143-B864-B077ACAA4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7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88B3-B9AF-6A48-88BF-4CDD7C13E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EFAD6-E5D8-6340-9BB7-DC06FC7C6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B40DA-A135-2B42-987F-5CB258F86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BFD58-B9AA-D640-8139-6AE8E5E8D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3B94-E8A9-314C-89C7-E4F8B641151C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6DE5D-057B-7C41-9438-D2FC5DAB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F860F-A409-7A4F-8B7D-FCD195FF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4805-BA2E-B143-B864-B077ACAA4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9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012D8-11C1-6D4C-A07A-4234D52E6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A369B-974E-5E48-AC26-DCF74CFC4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5CD46-FE5F-CB44-8A44-F35516EAC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33B94-E8A9-314C-89C7-E4F8B641151C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A9E75-A201-7342-9713-3F4A1502D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1BF9B-84F8-3241-B7A8-57D4EFDE3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54805-BA2E-B143-B864-B077ACAA4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018B5A-8C23-564C-8A23-24B38FB0C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698" y="288042"/>
            <a:ext cx="7411714" cy="6696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9F8804-AA72-D544-9F92-B3889C89AA0B}"/>
              </a:ext>
            </a:extLst>
          </p:cNvPr>
          <p:cNvSpPr txBox="1"/>
          <p:nvPr/>
        </p:nvSpPr>
        <p:spPr>
          <a:xfrm>
            <a:off x="6651485" y="416578"/>
            <a:ext cx="4226722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Variables R2 &gt; 0.8  highlighted</a:t>
            </a:r>
          </a:p>
        </p:txBody>
      </p:sp>
    </p:spTree>
    <p:extLst>
      <p:ext uri="{BB962C8B-B14F-4D97-AF65-F5344CB8AC3E}">
        <p14:creationId xmlns:p14="http://schemas.microsoft.com/office/powerpoint/2010/main" val="257853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D8BB23-82DF-5943-9E17-D189A17EB86E}"/>
              </a:ext>
            </a:extLst>
          </p:cNvPr>
          <p:cNvSpPr txBox="1"/>
          <p:nvPr/>
        </p:nvSpPr>
        <p:spPr>
          <a:xfrm>
            <a:off x="324258" y="4989707"/>
            <a:ext cx="4226722" cy="9541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Trial 1 - 1</a:t>
            </a:r>
            <a:r>
              <a:rPr lang="en-US" sz="1400" baseline="30000" dirty="0"/>
              <a:t>st</a:t>
            </a:r>
            <a:r>
              <a:rPr lang="en-US" sz="1400" dirty="0"/>
              <a:t> floor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Trial 2 – 2</a:t>
            </a:r>
            <a:r>
              <a:rPr lang="en-US" sz="1400" baseline="30000" dirty="0"/>
              <a:t>nd</a:t>
            </a:r>
            <a:r>
              <a:rPr lang="en-US" sz="1400" dirty="0"/>
              <a:t> floor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R2 of </a:t>
            </a:r>
            <a:r>
              <a:rPr lang="en-US" sz="1400" dirty="0" err="1"/>
              <a:t>GrLivArea</a:t>
            </a:r>
            <a:r>
              <a:rPr lang="en-US" sz="1400" dirty="0"/>
              <a:t> reduced in VIF with trial1 and trail2 columns dropped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9EDD42-FA36-E147-BA67-DE233DD55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12" y="86490"/>
            <a:ext cx="5048724" cy="36328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6371D2-1C33-F24A-B459-C3DAA9CD3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749" y="86490"/>
            <a:ext cx="5356939" cy="37440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35CBFC-E236-8A43-8C9B-641F401FF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203" y="4128520"/>
            <a:ext cx="3863901" cy="257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0135CF-3CBF-5141-94DB-9E85913E4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6" y="1186249"/>
            <a:ext cx="5958048" cy="4164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C10910-4704-954F-87FC-E30297772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114" y="1402492"/>
            <a:ext cx="5902935" cy="3947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DB326F-E22C-3A4F-9553-3071017A8803}"/>
              </a:ext>
            </a:extLst>
          </p:cNvPr>
          <p:cNvSpPr txBox="1"/>
          <p:nvPr/>
        </p:nvSpPr>
        <p:spPr>
          <a:xfrm>
            <a:off x="397830" y="5671751"/>
            <a:ext cx="4226722" cy="7386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GarageQual</a:t>
            </a:r>
            <a:r>
              <a:rPr lang="en-US" sz="1400" dirty="0"/>
              <a:t> and </a:t>
            </a:r>
            <a:r>
              <a:rPr lang="en-US" sz="1400" dirty="0" err="1"/>
              <a:t>GarageCond</a:t>
            </a:r>
            <a:r>
              <a:rPr lang="en-US" sz="1400" dirty="0"/>
              <a:t> assessed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GarageCond</a:t>
            </a:r>
            <a:r>
              <a:rPr lang="en-US" sz="1400" dirty="0"/>
              <a:t>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R2 of </a:t>
            </a:r>
            <a:r>
              <a:rPr lang="en-US" sz="1400" dirty="0" err="1"/>
              <a:t>GarageQual</a:t>
            </a:r>
            <a:r>
              <a:rPr lang="en-US" sz="1400" dirty="0"/>
              <a:t> reduces</a:t>
            </a:r>
          </a:p>
        </p:txBody>
      </p:sp>
    </p:spTree>
    <p:extLst>
      <p:ext uri="{BB962C8B-B14F-4D97-AF65-F5344CB8AC3E}">
        <p14:creationId xmlns:p14="http://schemas.microsoft.com/office/powerpoint/2010/main" val="287768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1DB326F-E22C-3A4F-9553-3071017A8803}"/>
              </a:ext>
            </a:extLst>
          </p:cNvPr>
          <p:cNvSpPr txBox="1"/>
          <p:nvPr/>
        </p:nvSpPr>
        <p:spPr>
          <a:xfrm>
            <a:off x="397830" y="5671751"/>
            <a:ext cx="4226722" cy="7386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GarageArea</a:t>
            </a:r>
            <a:r>
              <a:rPr lang="en-US" sz="1400" dirty="0"/>
              <a:t> and </a:t>
            </a:r>
            <a:r>
              <a:rPr lang="en-US" sz="1400" dirty="0" err="1"/>
              <a:t>GarageCars</a:t>
            </a:r>
            <a:r>
              <a:rPr lang="en-US" sz="1400" dirty="0"/>
              <a:t> assessed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GarageCars</a:t>
            </a:r>
            <a:r>
              <a:rPr lang="en-US" sz="1400" dirty="0"/>
              <a:t>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R2 of </a:t>
            </a:r>
            <a:r>
              <a:rPr lang="en-US" sz="1400" dirty="0" err="1"/>
              <a:t>GarageArea</a:t>
            </a:r>
            <a:r>
              <a:rPr lang="en-US" sz="1400" dirty="0"/>
              <a:t> reduces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21B4F6-DFB9-6542-9918-9EAB51F06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3" y="1251442"/>
            <a:ext cx="5993871" cy="40990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AF4039-B2CA-EC4E-B64D-E19248B96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16010"/>
            <a:ext cx="5892764" cy="409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1DB326F-E22C-3A4F-9553-3071017A8803}"/>
              </a:ext>
            </a:extLst>
          </p:cNvPr>
          <p:cNvSpPr txBox="1"/>
          <p:nvPr/>
        </p:nvSpPr>
        <p:spPr>
          <a:xfrm>
            <a:off x="397830" y="5671751"/>
            <a:ext cx="4226722" cy="11695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Plots to check if </a:t>
            </a:r>
            <a:r>
              <a:rPr lang="en-US" sz="1400" dirty="0" err="1"/>
              <a:t>BsmtCond</a:t>
            </a:r>
            <a:r>
              <a:rPr lang="en-US" sz="1400" dirty="0"/>
              <a:t> and </a:t>
            </a:r>
            <a:r>
              <a:rPr lang="en-US" sz="1400" dirty="0" err="1"/>
              <a:t>BsmtQual</a:t>
            </a:r>
            <a:r>
              <a:rPr lang="en-US" sz="1400" dirty="0"/>
              <a:t> are directly proportional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BsmtCond</a:t>
            </a:r>
            <a:r>
              <a:rPr lang="en-US" sz="1400" dirty="0"/>
              <a:t> and </a:t>
            </a:r>
            <a:r>
              <a:rPr lang="en-US" sz="1400" dirty="0" err="1"/>
              <a:t>BsmtQual</a:t>
            </a:r>
            <a:r>
              <a:rPr lang="en-US" sz="1400" dirty="0"/>
              <a:t> assessed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BsmtCond</a:t>
            </a:r>
            <a:r>
              <a:rPr lang="en-US" sz="1400" dirty="0"/>
              <a:t>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R2 of </a:t>
            </a:r>
            <a:r>
              <a:rPr lang="en-US" sz="1400" dirty="0" err="1"/>
              <a:t>BsmtQual</a:t>
            </a:r>
            <a:r>
              <a:rPr lang="en-US" sz="1400" dirty="0"/>
              <a:t> reduces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26D9B1-EBE1-494A-AC2C-E7B46D4AD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36" y="112248"/>
            <a:ext cx="2434861" cy="15934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A297E5-5C04-4B43-89E7-0784B313A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18" y="1722500"/>
            <a:ext cx="4772157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60A6C1-3AF2-584B-8781-506F5F9E5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468" y="1722500"/>
            <a:ext cx="5018702" cy="3494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E96BFC-6E13-6546-BA99-D60576952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212" y="173991"/>
            <a:ext cx="2191007" cy="146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7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1DB326F-E22C-3A4F-9553-3071017A8803}"/>
              </a:ext>
            </a:extLst>
          </p:cNvPr>
          <p:cNvSpPr txBox="1"/>
          <p:nvPr/>
        </p:nvSpPr>
        <p:spPr>
          <a:xfrm>
            <a:off x="397830" y="5671751"/>
            <a:ext cx="4226722" cy="9541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Plots to check if Fireplaces and </a:t>
            </a:r>
            <a:r>
              <a:rPr lang="en-US" sz="1400" dirty="0" err="1"/>
              <a:t>FireplaceQU</a:t>
            </a:r>
            <a:r>
              <a:rPr lang="en-US" sz="1400" dirty="0"/>
              <a:t> are directly proportional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Retaining both variables w/o dropping either for VIF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4B0A9E-3946-E64C-A5FF-44862FD2C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70" y="1939260"/>
            <a:ext cx="3472278" cy="23295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A0D8E6-A01E-D94F-A2C8-E850FCEAF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819" y="1819822"/>
            <a:ext cx="4198631" cy="281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90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Shrm</dc:creator>
  <cp:lastModifiedBy>A Shrm</cp:lastModifiedBy>
  <cp:revision>9</cp:revision>
  <dcterms:created xsi:type="dcterms:W3CDTF">2019-11-16T19:09:34Z</dcterms:created>
  <dcterms:modified xsi:type="dcterms:W3CDTF">2019-11-17T00:23:37Z</dcterms:modified>
</cp:coreProperties>
</file>