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CHOCORAM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8445" y="-62865"/>
            <a:ext cx="13853160" cy="69265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85" y="4087495"/>
            <a:ext cx="10515600" cy="1325563"/>
          </a:xfrm>
        </p:spPr>
        <p:txBody>
          <a:bodyPr/>
          <a:p>
            <a:r>
              <a:rPr lang="x-none" altLang="es-ES" sz="6000"/>
              <a:t>Inflación en Colombia...</a:t>
            </a:r>
            <a:endParaRPr lang="x-none" altLang="es-ES" sz="6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0" y="4683125"/>
            <a:ext cx="10515600" cy="1325563"/>
          </a:xfrm>
        </p:spPr>
        <p:txBody>
          <a:bodyPr/>
          <a:p>
            <a:pPr algn="r"/>
            <a:r>
              <a:rPr lang="x-none" altLang="es-ES" sz="7200"/>
              <a:t>Gracias</a:t>
            </a:r>
            <a:endParaRPr lang="x-none" altLang="es-ES"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515" y="462915"/>
            <a:ext cx="10703560" cy="2445385"/>
          </a:xfrm>
        </p:spPr>
        <p:txBody>
          <a:bodyPr>
            <a:normAutofit fontScale="90000"/>
          </a:bodyPr>
          <a:p>
            <a:r>
              <a:rPr lang="x-none" altLang="es-ES" sz="8000">
                <a:latin typeface="HanaMinA" charset="0"/>
                <a:ea typeface="HanaMinA" charset="0"/>
              </a:rPr>
              <a:t>INFLACIÓN EN COLOMBIA</a:t>
            </a:r>
            <a:endParaRPr lang="x-none" altLang="es-ES" sz="8000">
              <a:latin typeface="HanaMinA" charset="0"/>
              <a:ea typeface="HanaMin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2505" y="3808730"/>
            <a:ext cx="6774180" cy="1831975"/>
          </a:xfrm>
        </p:spPr>
        <p:txBody>
          <a:bodyPr/>
          <a:p>
            <a:r>
              <a:rPr lang="x-none" altLang="es-ES"/>
              <a:t>Por: Aron Forero</a:t>
            </a:r>
            <a:endParaRPr lang="x-none" alt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845" y="1170940"/>
            <a:ext cx="10515600" cy="1325563"/>
          </a:xfrm>
        </p:spPr>
        <p:txBody>
          <a:bodyPr/>
          <a:p>
            <a:r>
              <a:rPr lang="x-none" altLang="es-ES"/>
              <a:t>¿QUE ES?</a:t>
            </a:r>
            <a:endParaRPr lang="x-none" alt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3410" y="2736850"/>
            <a:ext cx="7546340" cy="3303905"/>
          </a:xfrm>
        </p:spPr>
        <p:txBody>
          <a:bodyPr/>
          <a:p>
            <a:r>
              <a:rPr lang="x-none" altLang="es-ES"/>
              <a:t>Es el aumento generalizado de precios existentes en el mercado durante un periodo de tiempo</a:t>
            </a:r>
            <a:endParaRPr lang="x-none" alt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ES"/>
              <a:t>Efectos Negativos...</a:t>
            </a:r>
            <a:endParaRPr lang="x-none" altLang="es-ES"/>
          </a:p>
        </p:txBody>
      </p:sp>
      <p:pic>
        <p:nvPicPr>
          <p:cNvPr id="4" name="Picture 3" descr="co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3975" y="1274445"/>
            <a:ext cx="5461000" cy="3637915"/>
          </a:xfrm>
          <a:prstGeom prst="rect">
            <a:avLst/>
          </a:prstGeom>
        </p:spPr>
      </p:pic>
      <p:pic>
        <p:nvPicPr>
          <p:cNvPr id="5" name="Picture 4" descr="ahorro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005" y="2985770"/>
            <a:ext cx="4983480" cy="33248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ES"/>
              <a:t>Efectos Positivos...</a:t>
            </a:r>
            <a:endParaRPr lang="x-none" altLang="es-ES"/>
          </a:p>
        </p:txBody>
      </p:sp>
      <p:pic>
        <p:nvPicPr>
          <p:cNvPr id="4" name="Picture 3" descr="interescompuest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1440" y="1694180"/>
            <a:ext cx="4451985" cy="3016885"/>
          </a:xfrm>
          <a:prstGeom prst="rect">
            <a:avLst/>
          </a:prstGeom>
        </p:spPr>
      </p:pic>
      <p:pic>
        <p:nvPicPr>
          <p:cNvPr id="5" name="Picture 4" descr="intereses-en-accidente-de-traf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85" y="2827020"/>
            <a:ext cx="5012690" cy="30867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639445"/>
            <a:ext cx="10515600" cy="1325563"/>
          </a:xfrm>
        </p:spPr>
        <p:txBody>
          <a:bodyPr/>
          <a:p>
            <a:r>
              <a:rPr lang="x-none" altLang="es-ES" sz="7200"/>
              <a:t>Causas</a:t>
            </a:r>
            <a:endParaRPr lang="x-none" altLang="es-ES" sz="7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6975" y="219646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x-none" altLang="es-ES" sz="4800"/>
              <a:t>Tipos de inflación:</a:t>
            </a:r>
            <a:r>
              <a:rPr lang="x-none" altLang="es-ES" sz="4400"/>
              <a:t> </a:t>
            </a:r>
            <a:endParaRPr lang="x-none" altLang="es-ES" sz="4400"/>
          </a:p>
          <a:p>
            <a:pPr marL="2743200" lvl="5" indent="-457200"/>
            <a:endParaRPr lang="x-none" altLang="es-ES"/>
          </a:p>
          <a:p>
            <a:pPr marL="3200400" lvl="6" indent="-457200"/>
            <a:r>
              <a:rPr lang="x-none" altLang="es-ES" sz="3600"/>
              <a:t>Inflacion de Demanda</a:t>
            </a:r>
            <a:endParaRPr lang="x-none" altLang="es-ES" sz="3600"/>
          </a:p>
          <a:p>
            <a:pPr marL="3200400" lvl="6" indent="-457200"/>
            <a:r>
              <a:rPr lang="x-none" altLang="es-ES" sz="3600"/>
              <a:t>Inflacion de Oferta</a:t>
            </a:r>
            <a:endParaRPr lang="x-none" altLang="es-ES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x-none" altLang="es-ES"/>
              <a:t>Inflación por Demanda</a:t>
            </a:r>
            <a:endParaRPr lang="x-none" altLang="es-ES"/>
          </a:p>
        </p:txBody>
      </p:sp>
      <p:pic>
        <p:nvPicPr>
          <p:cNvPr id="4" name="Picture 3" descr="manza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130" y="1292225"/>
            <a:ext cx="1918970" cy="1827530"/>
          </a:xfrm>
          <a:prstGeom prst="rect">
            <a:avLst/>
          </a:prstGeom>
        </p:spPr>
      </p:pic>
      <p:pic>
        <p:nvPicPr>
          <p:cNvPr id="5" name="Picture 4" descr="yuc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505" y="1148080"/>
            <a:ext cx="1263650" cy="2126615"/>
          </a:xfrm>
          <a:prstGeom prst="rect">
            <a:avLst/>
          </a:prstGeom>
        </p:spPr>
      </p:pic>
      <p:pic>
        <p:nvPicPr>
          <p:cNvPr id="6" name="Picture 5" descr="camis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20000">
            <a:off x="514985" y="3453130"/>
            <a:ext cx="2136140" cy="2136140"/>
          </a:xfrm>
          <a:prstGeom prst="rect">
            <a:avLst/>
          </a:prstGeom>
        </p:spPr>
      </p:pic>
      <p:pic>
        <p:nvPicPr>
          <p:cNvPr id="10" name="Picture 9" descr="today"/>
          <p:cNvPicPr>
            <a:picLocks noChangeAspect="1"/>
          </p:cNvPicPr>
          <p:nvPr/>
        </p:nvPicPr>
        <p:blipFill>
          <a:blip r:embed="rId4"/>
          <a:srcRect l="28949" t="9644" r="31149" b="7106"/>
          <a:stretch>
            <a:fillRect/>
          </a:stretch>
        </p:blipFill>
        <p:spPr>
          <a:xfrm rot="240000">
            <a:off x="2504440" y="3507105"/>
            <a:ext cx="1772920" cy="2467610"/>
          </a:xfrm>
          <a:prstGeom prst="rect">
            <a:avLst/>
          </a:prstGeom>
        </p:spPr>
      </p:pic>
      <p:sp>
        <p:nvSpPr>
          <p:cNvPr id="11" name="Up Arrow 10"/>
          <p:cNvSpPr/>
          <p:nvPr/>
        </p:nvSpPr>
        <p:spPr>
          <a:xfrm rot="10860000">
            <a:off x="4531995" y="1921510"/>
            <a:ext cx="710565" cy="320929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pic>
        <p:nvPicPr>
          <p:cNvPr id="13" name="Picture 12" descr="dinero"/>
          <p:cNvPicPr>
            <a:picLocks noChangeAspect="1"/>
          </p:cNvPicPr>
          <p:nvPr/>
        </p:nvPicPr>
        <p:blipFill>
          <a:blip r:embed="rId5"/>
          <a:srcRect l="7414" r="2732"/>
          <a:stretch>
            <a:fillRect/>
          </a:stretch>
        </p:blipFill>
        <p:spPr>
          <a:xfrm>
            <a:off x="5537835" y="1517015"/>
            <a:ext cx="3717290" cy="271272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69560" y="1291590"/>
            <a:ext cx="0" cy="525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dinero-e15047006883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1420" y="3626485"/>
            <a:ext cx="3280410" cy="2733675"/>
          </a:xfrm>
          <a:prstGeom prst="rect">
            <a:avLst/>
          </a:prstGeom>
        </p:spPr>
      </p:pic>
      <p:sp>
        <p:nvSpPr>
          <p:cNvPr id="16" name="Up Arrow 15"/>
          <p:cNvSpPr/>
          <p:nvPr/>
        </p:nvSpPr>
        <p:spPr>
          <a:xfrm>
            <a:off x="9756140" y="1583055"/>
            <a:ext cx="806450" cy="22091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ES"/>
              <a:t>Inflacion por Oferta</a:t>
            </a:r>
            <a:endParaRPr lang="x-none" alt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2665" y="4990465"/>
            <a:ext cx="5627370" cy="624840"/>
          </a:xfrm>
          <a:solidFill>
            <a:srgbClr val="0070C0"/>
          </a:solidFill>
        </p:spPr>
        <p:txBody>
          <a:bodyPr>
            <a:normAutofit/>
          </a:bodyPr>
          <a:p>
            <a:pPr marL="0" indent="0" algn="ctr">
              <a:buNone/>
            </a:pPr>
            <a:r>
              <a:rPr lang="x-none" altLang="es-ES">
                <a:solidFill>
                  <a:schemeClr val="accent4"/>
                </a:solidFill>
              </a:rPr>
              <a:t>5.0 EN ECONOMIA EMPRESARIAL</a:t>
            </a:r>
            <a:endParaRPr lang="x-none" altLang="es-ES">
              <a:solidFill>
                <a:schemeClr val="accent4"/>
              </a:solidFill>
            </a:endParaRPr>
          </a:p>
        </p:txBody>
      </p:sp>
      <p:pic>
        <p:nvPicPr>
          <p:cNvPr id="4" name="Picture 3" descr="toiletpap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345" y="1517650"/>
            <a:ext cx="4154805" cy="3566795"/>
          </a:xfrm>
          <a:prstGeom prst="rect">
            <a:avLst/>
          </a:prstGeom>
        </p:spPr>
      </p:pic>
      <p:pic>
        <p:nvPicPr>
          <p:cNvPr id="6" name="Picture 5" descr="caviar"/>
          <p:cNvPicPr>
            <a:picLocks noChangeAspect="1"/>
          </p:cNvPicPr>
          <p:nvPr/>
        </p:nvPicPr>
        <p:blipFill>
          <a:blip r:embed="rId2"/>
          <a:srcRect l="7931" r="21061"/>
          <a:stretch>
            <a:fillRect/>
          </a:stretch>
        </p:blipFill>
        <p:spPr>
          <a:xfrm>
            <a:off x="5854065" y="1436370"/>
            <a:ext cx="5744210" cy="30518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ES"/>
              <a:t>Inflación por Devaluacion</a:t>
            </a:r>
            <a:endParaRPr lang="x-none" altLang="es-ES"/>
          </a:p>
        </p:txBody>
      </p:sp>
      <p:pic>
        <p:nvPicPr>
          <p:cNvPr id="4" name="Picture 3" descr="Devaluac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5575" y="1693545"/>
            <a:ext cx="6362065" cy="46710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Kingsoft Office WPP</Application>
  <PresentationFormat>Widescreen</PresentationFormat>
  <Paragraphs>31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aronf</dc:creator>
  <cp:lastModifiedBy>aronf</cp:lastModifiedBy>
  <cp:revision>1</cp:revision>
  <dcterms:created xsi:type="dcterms:W3CDTF">2017-11-16T12:50:38Z</dcterms:created>
  <dcterms:modified xsi:type="dcterms:W3CDTF">2017-11-16T12:50:38Z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3082-10.1.0.5707</vt:lpwstr>
  </property>
</Properties>
</file>