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8" r:id="rId7"/>
    <p:sldId id="259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415" autoAdjust="0"/>
  </p:normalViewPr>
  <p:slideViewPr>
    <p:cSldViewPr snapToGrid="0" showGuides="1">
      <p:cViewPr varScale="1">
        <p:scale>
          <a:sx n="74" d="100"/>
          <a:sy n="74" d="100"/>
        </p:scale>
        <p:origin x="3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1/10/2023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7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40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52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1/10/2023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=""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=""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=""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=""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=""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1/10/2023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=""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=""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9" name="Content Placeholder 38">
            <a:extLst>
              <a:ext uri="{FF2B5EF4-FFF2-40B4-BE49-F238E27FC236}">
                <a16:creationId xmlns=""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=""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1/10/2023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webp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ON ISPFL7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SUSTAINABLE DEVELOPMENT GOAL BASED SYSTEM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5" r="284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SUSTAINABLE DEVELOPMENT GOALS?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Sustainable Development Goals (SDGs), also known as the Global Goals, were adopted by the United Nations in 2015 as a universal call to action to end poverty, protect the planet, and ensure that by 2030 all people enjoy peace and prosperity.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7378E833-4562-4660-94DC-D642C584CBF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ispfl1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8341D9-3B78-467A-9828-B85D230F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0" b="27170"/>
          <a:stretch>
            <a:fillRect/>
          </a:stretch>
        </p:blipFill>
        <p:spPr>
          <a:xfrm>
            <a:off x="0" y="-30163"/>
            <a:ext cx="12192000" cy="3713163"/>
          </a:xfrm>
        </p:spPr>
      </p:pic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Zero hunger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Helping paws ( ft. stray animals )</a:t>
            </a:r>
            <a:endParaRPr lang="en-IN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3" r="17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663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02" y="-313510"/>
            <a:ext cx="5032586" cy="1444275"/>
          </a:xfrm>
        </p:spPr>
        <p:txBody>
          <a:bodyPr/>
          <a:lstStyle/>
          <a:p>
            <a:r>
              <a:rPr lang="en-US" sz="4400" dirty="0"/>
              <a:t>HELPING PAWS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/>
              <a:t>( </a:t>
            </a:r>
            <a:r>
              <a:rPr lang="en-US" sz="2400" dirty="0"/>
              <a:t>FT. STRAY ANIMALS )</a:t>
            </a:r>
            <a:endParaRPr lang="en-US" sz="4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THIS PROJECT IS A LITTLE GIFT TO ANIMALS THAT DONT HAVE AN OWNER. A SMALL AMOUNT OF YOUR HELP AND A DROP OF YOUR SYMPATHY IS A WHOLE LOT OF HAPPINESS TO THIS LITTLE ONCE.</a:t>
            </a:r>
            <a:endParaRPr lang="en-US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7A487B60-F261-45EC-9627-5E612430FD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Zero hunger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2BA88AF-DB8A-4271-84BF-A8EFA98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5" r="124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415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help!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4659924" cy="34545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Starvation is a common cause of death for animals who survive to old age. At some point, animals' bodies simply wear out and they are no longer able to forage.</a:t>
            </a:r>
          </a:p>
          <a:p>
            <a:pPr marL="0" indent="0">
              <a:buNone/>
            </a:pPr>
            <a:r>
              <a:rPr lang="en-US" dirty="0"/>
              <a:t>As we know animals like cats and dogs are not the type animals that haunt for their foods and for that reason they are dependent to us humans.</a:t>
            </a:r>
          </a:p>
          <a:p>
            <a:pPr marL="0" indent="0">
              <a:buNone/>
            </a:pPr>
            <a:r>
              <a:rPr lang="en-US" dirty="0"/>
              <a:t>Due to hunger some of the stray animals learn to steal foods but most of the time that they're being </a:t>
            </a:r>
            <a:r>
              <a:rPr lang="en-US" dirty="0" smtClean="0"/>
              <a:t>caught </a:t>
            </a:r>
            <a:r>
              <a:rPr lang="en-US" dirty="0"/>
              <a:t>stealing foods they get punished or worst they could get killed.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6" y="6492530"/>
            <a:ext cx="2262187" cy="249237"/>
          </a:xfrm>
        </p:spPr>
        <p:txBody>
          <a:bodyPr/>
          <a:lstStyle/>
          <a:p>
            <a:r>
              <a:rPr lang="en-US" dirty="0" smtClean="0"/>
              <a:t>Zero hunger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4" r="172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3D22C0-3CE1-4FA1-9604-2CFDBC95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welcome!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9BC3F2-B4B0-476E-B1B8-BF10CC2F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2506662"/>
            <a:ext cx="5193322" cy="345452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target customers for this project would be pet lovers or those persons that have sympathy for animals. </a:t>
            </a:r>
            <a:r>
              <a:rPr lang="en-US" sz="2800" dirty="0" smtClean="0"/>
              <a:t>Young, Old , Men, Women or Anyone that have the heart to help this little once, this is for you.</a:t>
            </a:r>
            <a:endParaRPr lang="en-US" sz="2800" dirty="0"/>
          </a:p>
        </p:txBody>
      </p:sp>
      <p:sp>
        <p:nvSpPr>
          <p:cNvPr id="9" name="Content Placeholder 17">
            <a:extLst>
              <a:ext uri="{FF2B5EF4-FFF2-40B4-BE49-F238E27FC236}">
                <a16:creationId xmlns="" xmlns:a16="http://schemas.microsoft.com/office/drawing/2014/main" id="{16AB4084-5C09-D047-AB9C-BB58097252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Zero hunger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354ADE-29EB-4797-9A6F-40ABDA2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6" r="26446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" b="6493"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5" r="326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82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40" y="246186"/>
            <a:ext cx="3331138" cy="1037492"/>
          </a:xfrm>
        </p:spPr>
        <p:txBody>
          <a:bodyPr/>
          <a:lstStyle/>
          <a:p>
            <a:r>
              <a:rPr lang="en-US" dirty="0" smtClean="0"/>
              <a:t>LETS TAKE ACTION!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4DBB6E2A-723F-48F4-9592-AC166B8A2562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080985" y="459766"/>
            <a:ext cx="6944563" cy="823912"/>
          </a:xfrm>
        </p:spPr>
        <p:txBody>
          <a:bodyPr/>
          <a:lstStyle/>
          <a:p>
            <a:r>
              <a:rPr lang="en-US" dirty="0" smtClean="0"/>
              <a:t>TOGETHER WITH MY GROUP WE CAME UP WITH THIS IDEA. </a:t>
            </a:r>
            <a:endParaRPr lang="en-US" dirty="0"/>
          </a:p>
        </p:txBody>
      </p:sp>
      <p:pic>
        <p:nvPicPr>
          <p:cNvPr id="15" name="Picture Placeholder 14" descr="Handshake">
            <a:extLst>
              <a:ext uri="{FF2B5EF4-FFF2-40B4-BE49-F238E27FC236}">
                <a16:creationId xmlns="" xmlns:a16="http://schemas.microsoft.com/office/drawing/2014/main" id="{81D3A918-98A7-4066-B28E-B473663F8F3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730169" y="1269670"/>
            <a:ext cx="1646193" cy="1646193"/>
          </a:xfr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SOLUTION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0986" y="3189407"/>
            <a:ext cx="6944562" cy="300025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Making an application that connects the customer to an organization that helps stray animals. This application accepts donations that can help the organization to feed more stray animals. </a:t>
            </a:r>
          </a:p>
          <a:p>
            <a:pPr marL="0" indent="0">
              <a:buNone/>
            </a:pPr>
            <a:r>
              <a:rPr lang="en-US" sz="2000" dirty="0"/>
              <a:t>This application also lets the organization upload a picture of different stray </a:t>
            </a:r>
            <a:r>
              <a:rPr lang="en-US" sz="2000" dirty="0" smtClean="0"/>
              <a:t>animals and </a:t>
            </a:r>
            <a:r>
              <a:rPr lang="en-US" sz="2000" dirty="0"/>
              <a:t>the story of how they found it or any description about this animal and if anyone is interested to it can adopt it.</a:t>
            </a:r>
          </a:p>
          <a:p>
            <a:pPr marL="0" indent="0">
              <a:buNone/>
            </a:pPr>
            <a:r>
              <a:rPr lang="en-US" sz="2000" dirty="0"/>
              <a:t>We may not be able to help every animal in this planet but with the help of this application we can help a thousand of paws.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CD6CEFA7-5AB5-47CF-83D8-F5F3DF38D2A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Zero hunger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3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0CE401-796E-4493-905E-4DDA5AF62AB4}">
  <ds:schemaRefs>
    <ds:schemaRef ds:uri="71af3243-3dd4-4a8d-8c0d-dd76da1f02a5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390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PROJECT ON ISPFL7</vt:lpstr>
      <vt:lpstr>WHAT IS SUSTAINABLE DEVELOPMENT GOALS?</vt:lpstr>
      <vt:lpstr>Zero hunger</vt:lpstr>
      <vt:lpstr>HELPING PAWS  ( FT. STRAY ANIMALS )</vt:lpstr>
      <vt:lpstr>We need help!</vt:lpstr>
      <vt:lpstr>You are welcome!</vt:lpstr>
      <vt:lpstr>LETS TAKE ACTION!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2022-10-26T23:42:46Z</dcterms:created>
  <dcterms:modified xsi:type="dcterms:W3CDTF">2023-01-10T12:36:40Z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