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22"/>
  </p:notesMasterIdLst>
  <p:sldIdLst>
    <p:sldId id="256" r:id="rId2"/>
    <p:sldId id="257" r:id="rId3"/>
    <p:sldId id="258" r:id="rId4"/>
    <p:sldId id="263" r:id="rId5"/>
    <p:sldId id="264" r:id="rId6"/>
    <p:sldId id="277" r:id="rId7"/>
    <p:sldId id="266" r:id="rId8"/>
    <p:sldId id="267" r:id="rId9"/>
    <p:sldId id="268" r:id="rId10"/>
    <p:sldId id="269" r:id="rId11"/>
    <p:sldId id="283" r:id="rId12"/>
    <p:sldId id="286" r:id="rId13"/>
    <p:sldId id="279" r:id="rId14"/>
    <p:sldId id="274" r:id="rId15"/>
    <p:sldId id="275" r:id="rId16"/>
    <p:sldId id="276" r:id="rId17"/>
    <p:sldId id="280" r:id="rId18"/>
    <p:sldId id="281" r:id="rId19"/>
    <p:sldId id="282" r:id="rId20"/>
    <p:sldId id="270" r:id="rId21"/>
  </p:sldIdLst>
  <p:sldSz cx="9144000" cy="5143500" type="screen16x9"/>
  <p:notesSz cx="6858000" cy="9144000"/>
  <p:embeddedFontLst>
    <p:embeddedFont>
      <p:font typeface="Be Vietnam Pro" panose="020B0604020202020204" charset="0"/>
      <p:regular r:id="rId23"/>
      <p:bold r:id="rId24"/>
      <p:italic r:id="rId25"/>
      <p:boldItalic r:id="rId26"/>
    </p:embeddedFont>
    <p:embeddedFont>
      <p:font typeface="Manrope" panose="020B0604020202020204" charset="0"/>
      <p:regular r:id="rId27"/>
      <p:bold r:id="rId28"/>
    </p:embeddedFont>
    <p:embeddedFont>
      <p:font typeface="Manrope Medium" panose="020B0604020202020204" charset="0"/>
      <p:regular r:id="rId29"/>
      <p:bold r:id="rId30"/>
    </p:embeddedFont>
    <p:embeddedFont>
      <p:font typeface="McLaren" panose="020B0604020202020204" charset="0"/>
      <p:regular r:id="rId31"/>
    </p:embeddedFont>
    <p:embeddedFont>
      <p:font typeface="Nunito Light" pitchFamily="2" charset="0"/>
      <p:regular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FB2EF6-C92A-CFE4-5038-3A597730D8F4}" v="990" dt="2024-04-09T18:04:08.372"/>
    <p1510:client id="{8AF94C09-CB65-D949-BEB1-48FA6A6555E7}" v="5065" dt="2024-04-09T21:06:00.161"/>
    <p1510:client id="{9F4E0BFC-3B86-B435-48BE-40612926E338}" v="2521" dt="2024-04-09T21:07:16.630"/>
  </p1510:revLst>
</p1510:revInfo>
</file>

<file path=ppt/tableStyles.xml><?xml version="1.0" encoding="utf-8"?>
<a:tblStyleLst xmlns:a="http://schemas.openxmlformats.org/drawingml/2006/main" def="{3F304B51-B437-4B8B-90CB-C0B6901D6510}">
  <a:tblStyle styleId="{3F304B51-B437-4B8B-90CB-C0B6901D651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00" d="100"/>
          <a:sy n="300" d="100"/>
        </p:scale>
        <p:origin x="-6876" y="-25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1a818a6b0c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1a818a6b0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a:t>By Aron, </a:t>
            </a:r>
            <a:r>
              <a:rPr lang="en-CA" err="1"/>
              <a:t>Joash</a:t>
            </a:r>
            <a:r>
              <a:rPr lang="en-CA"/>
              <a:t>, Lance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21b706bd00b_20_4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21b706bd00b_20_4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21b706bd00b_20_2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21b706bd00b_20_2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48422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21b706bd00b_20_4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21b706bd00b_20_4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43907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16123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21b706bd00b_20_4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21b706bd00b_20_4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40974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21b706bd00b_20_4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21b706bd00b_20_4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90673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21b706bd00b_20_4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21b706bd00b_20_4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99074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21b706bd00b_20_2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21b706bd00b_20_2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11689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21b706bd00b_20_4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21b706bd00b_20_4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58677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21b706bd00b_20_4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21b706bd00b_20_4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56534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21a56195bd6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21a56195bd6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21a56195bd6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21a56195bd6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21b706bd00b_20_4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21b706bd00b_20_4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70646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21b706bd00b_20_2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21b706bd00b_20_2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21b706bd00b_20_4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21b706bd00b_20_4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21b706bd00b_20_4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21b706bd00b_20_4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325200" y="325200"/>
            <a:ext cx="8493600" cy="4493100"/>
          </a:xfrm>
          <a:prstGeom prst="roundRect">
            <a:avLst>
              <a:gd name="adj" fmla="val 4260"/>
            </a:avLst>
          </a:prstGeom>
          <a:solidFill>
            <a:schemeClr val="accent5"/>
          </a:solidFill>
          <a:ln>
            <a:noFill/>
          </a:ln>
          <a:effectLst>
            <a:outerShdw blurRad="57150" dist="76200" dir="2052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McLaren"/>
              <a:ea typeface="McLaren"/>
              <a:cs typeface="McLaren"/>
              <a:sym typeface="McLaren"/>
            </a:endParaRPr>
          </a:p>
        </p:txBody>
      </p:sp>
      <p:sp>
        <p:nvSpPr>
          <p:cNvPr id="10" name="Google Shape;10;p2"/>
          <p:cNvSpPr txBox="1">
            <a:spLocks noGrp="1"/>
          </p:cNvSpPr>
          <p:nvPr>
            <p:ph type="ctrTitle"/>
          </p:nvPr>
        </p:nvSpPr>
        <p:spPr>
          <a:xfrm>
            <a:off x="1142072" y="1590375"/>
            <a:ext cx="4066800" cy="16527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Clr>
                <a:srgbClr val="191919"/>
              </a:buClr>
              <a:buSzPts val="5200"/>
              <a:buNone/>
              <a:defRPr sz="5500">
                <a:latin typeface="Be Vietnam Pro"/>
                <a:ea typeface="Be Vietnam Pro"/>
                <a:cs typeface="Be Vietnam Pro"/>
                <a:sym typeface="Be Vietnam Pro"/>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1638347" y="3331838"/>
            <a:ext cx="3074100" cy="623400"/>
          </a:xfrm>
          <a:prstGeom prst="rect">
            <a:avLst/>
          </a:prstGeom>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transition spd="slow">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3"/>
        <p:cNvGrpSpPr/>
        <p:nvPr/>
      </p:nvGrpSpPr>
      <p:grpSpPr>
        <a:xfrm>
          <a:off x="0" y="0"/>
          <a:ext cx="0" cy="0"/>
          <a:chOff x="0" y="0"/>
          <a:chExt cx="0" cy="0"/>
        </a:xfrm>
      </p:grpSpPr>
      <p:sp>
        <p:nvSpPr>
          <p:cNvPr id="44" name="Google Shape;44;p11"/>
          <p:cNvSpPr/>
          <p:nvPr/>
        </p:nvSpPr>
        <p:spPr>
          <a:xfrm>
            <a:off x="325200" y="325200"/>
            <a:ext cx="8493600" cy="4493100"/>
          </a:xfrm>
          <a:prstGeom prst="roundRect">
            <a:avLst>
              <a:gd name="adj" fmla="val 4260"/>
            </a:avLst>
          </a:prstGeom>
          <a:solidFill>
            <a:srgbClr val="F9F9F9"/>
          </a:solidFill>
          <a:ln>
            <a:noFill/>
          </a:ln>
          <a:effectLst>
            <a:outerShdw blurRad="57150" dist="76200" dir="2052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McLaren"/>
              <a:ea typeface="McLaren"/>
              <a:cs typeface="McLaren"/>
              <a:sym typeface="McLaren"/>
            </a:endParaRPr>
          </a:p>
        </p:txBody>
      </p:sp>
      <p:sp>
        <p:nvSpPr>
          <p:cNvPr id="45" name="Google Shape;45;p11"/>
          <p:cNvSpPr txBox="1">
            <a:spLocks noGrp="1"/>
          </p:cNvSpPr>
          <p:nvPr>
            <p:ph type="title" hasCustomPrompt="1"/>
          </p:nvPr>
        </p:nvSpPr>
        <p:spPr>
          <a:xfrm>
            <a:off x="1284000" y="1288250"/>
            <a:ext cx="6576000" cy="19707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6" name="Google Shape;46;p11"/>
          <p:cNvSpPr txBox="1">
            <a:spLocks noGrp="1"/>
          </p:cNvSpPr>
          <p:nvPr>
            <p:ph type="subTitle" idx="1"/>
          </p:nvPr>
        </p:nvSpPr>
        <p:spPr>
          <a:xfrm>
            <a:off x="1284000" y="3259075"/>
            <a:ext cx="65760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300"/>
              <a:buNone/>
              <a:defRPr sz="16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Tree>
  </p:cSld>
  <p:clrMapOvr>
    <a:masterClrMapping/>
  </p:clrMapOvr>
  <p:transitio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7"/>
        <p:cNvGrpSpPr/>
        <p:nvPr/>
      </p:nvGrpSpPr>
      <p:grpSpPr>
        <a:xfrm>
          <a:off x="0" y="0"/>
          <a:ext cx="0" cy="0"/>
          <a:chOff x="0" y="0"/>
          <a:chExt cx="0" cy="0"/>
        </a:xfrm>
      </p:grpSpPr>
    </p:spTree>
  </p:cSld>
  <p:clrMapOvr>
    <a:masterClrMapping/>
  </p:clrMapOvr>
  <p:transition spd="slow">
    <p:cove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2">
  <p:cSld name="CUSTOM_10">
    <p:spTree>
      <p:nvGrpSpPr>
        <p:cNvPr id="1" name="Shape 69"/>
        <p:cNvGrpSpPr/>
        <p:nvPr/>
      </p:nvGrpSpPr>
      <p:grpSpPr>
        <a:xfrm>
          <a:off x="0" y="0"/>
          <a:ext cx="0" cy="0"/>
          <a:chOff x="0" y="0"/>
          <a:chExt cx="0" cy="0"/>
        </a:xfrm>
      </p:grpSpPr>
      <p:sp>
        <p:nvSpPr>
          <p:cNvPr id="70" name="Google Shape;70;p15"/>
          <p:cNvSpPr/>
          <p:nvPr/>
        </p:nvSpPr>
        <p:spPr>
          <a:xfrm>
            <a:off x="325200" y="325200"/>
            <a:ext cx="8493600" cy="4493100"/>
          </a:xfrm>
          <a:prstGeom prst="roundRect">
            <a:avLst>
              <a:gd name="adj" fmla="val 4260"/>
            </a:avLst>
          </a:prstGeom>
          <a:solidFill>
            <a:schemeClr val="accent5"/>
          </a:solidFill>
          <a:ln>
            <a:noFill/>
          </a:ln>
          <a:effectLst>
            <a:outerShdw blurRad="57150" dist="76200" dir="2052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McLaren"/>
              <a:ea typeface="McLaren"/>
              <a:cs typeface="McLaren"/>
              <a:sym typeface="McLaren"/>
            </a:endParaRPr>
          </a:p>
        </p:txBody>
      </p:sp>
      <p:sp>
        <p:nvSpPr>
          <p:cNvPr id="71" name="Google Shape;71;p15"/>
          <p:cNvSpPr txBox="1">
            <a:spLocks noGrp="1"/>
          </p:cNvSpPr>
          <p:nvPr>
            <p:ph type="body" idx="1"/>
          </p:nvPr>
        </p:nvSpPr>
        <p:spPr>
          <a:xfrm>
            <a:off x="713225" y="1552200"/>
            <a:ext cx="3860100" cy="30519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SzPts val="1400"/>
              <a:buFont typeface="Arial"/>
              <a:buChar char="●"/>
              <a:defRPr/>
            </a:lvl1pPr>
            <a:lvl2pPr marL="914400" lvl="1" indent="-317500" rtl="0">
              <a:lnSpc>
                <a:spcPct val="100000"/>
              </a:lnSpc>
              <a:spcBef>
                <a:spcPts val="0"/>
              </a:spcBef>
              <a:spcAft>
                <a:spcPts val="0"/>
              </a:spcAft>
              <a:buSzPts val="1400"/>
              <a:buFont typeface="Arial"/>
              <a:buChar char="○"/>
              <a:defRPr/>
            </a:lvl2pPr>
            <a:lvl3pPr marL="1371600" lvl="2" indent="-317500" rtl="0">
              <a:lnSpc>
                <a:spcPct val="100000"/>
              </a:lnSpc>
              <a:spcBef>
                <a:spcPts val="0"/>
              </a:spcBef>
              <a:spcAft>
                <a:spcPts val="0"/>
              </a:spcAft>
              <a:buSzPts val="1400"/>
              <a:buFont typeface="Arial"/>
              <a:buChar char="■"/>
              <a:defRPr/>
            </a:lvl3pPr>
            <a:lvl4pPr marL="1828800" lvl="3" indent="-317500" rtl="0">
              <a:lnSpc>
                <a:spcPct val="100000"/>
              </a:lnSpc>
              <a:spcBef>
                <a:spcPts val="0"/>
              </a:spcBef>
              <a:spcAft>
                <a:spcPts val="0"/>
              </a:spcAft>
              <a:buSzPts val="1400"/>
              <a:buFont typeface="Arial"/>
              <a:buChar char="●"/>
              <a:defRPr/>
            </a:lvl4pPr>
            <a:lvl5pPr marL="2286000" lvl="4" indent="-317500" rtl="0">
              <a:lnSpc>
                <a:spcPct val="100000"/>
              </a:lnSpc>
              <a:spcBef>
                <a:spcPts val="0"/>
              </a:spcBef>
              <a:spcAft>
                <a:spcPts val="0"/>
              </a:spcAft>
              <a:buSzPts val="1400"/>
              <a:buFont typeface="Arial"/>
              <a:buChar char="○"/>
              <a:defRPr/>
            </a:lvl5pPr>
            <a:lvl6pPr marL="2743200" lvl="5" indent="-317500" rtl="0">
              <a:lnSpc>
                <a:spcPct val="100000"/>
              </a:lnSpc>
              <a:spcBef>
                <a:spcPts val="0"/>
              </a:spcBef>
              <a:spcAft>
                <a:spcPts val="0"/>
              </a:spcAft>
              <a:buSzPts val="1400"/>
              <a:buFont typeface="Arial"/>
              <a:buChar char="■"/>
              <a:defRPr/>
            </a:lvl6pPr>
            <a:lvl7pPr marL="3200400" lvl="6" indent="-317500" rtl="0">
              <a:lnSpc>
                <a:spcPct val="100000"/>
              </a:lnSpc>
              <a:spcBef>
                <a:spcPts val="0"/>
              </a:spcBef>
              <a:spcAft>
                <a:spcPts val="0"/>
              </a:spcAft>
              <a:buSzPts val="1400"/>
              <a:buFont typeface="Arial"/>
              <a:buChar char="●"/>
              <a:defRPr/>
            </a:lvl7pPr>
            <a:lvl8pPr marL="3657600" lvl="7" indent="-317500" rtl="0">
              <a:lnSpc>
                <a:spcPct val="100000"/>
              </a:lnSpc>
              <a:spcBef>
                <a:spcPts val="0"/>
              </a:spcBef>
              <a:spcAft>
                <a:spcPts val="0"/>
              </a:spcAft>
              <a:buSzPts val="1400"/>
              <a:buFont typeface="Arial"/>
              <a:buChar char="○"/>
              <a:defRPr/>
            </a:lvl8pPr>
            <a:lvl9pPr marL="4114800" lvl="8" indent="-317500" rtl="0">
              <a:lnSpc>
                <a:spcPct val="100000"/>
              </a:lnSpc>
              <a:spcBef>
                <a:spcPts val="0"/>
              </a:spcBef>
              <a:spcAft>
                <a:spcPts val="0"/>
              </a:spcAft>
              <a:buSzPts val="1400"/>
              <a:buFont typeface="Arial"/>
              <a:buChar char="■"/>
              <a:defRPr/>
            </a:lvl9pPr>
          </a:lstStyle>
          <a:p>
            <a:endParaRPr/>
          </a:p>
        </p:txBody>
      </p:sp>
      <p:sp>
        <p:nvSpPr>
          <p:cNvPr id="72" name="Google Shape;72;p15"/>
          <p:cNvSpPr txBox="1">
            <a:spLocks noGrp="1"/>
          </p:cNvSpPr>
          <p:nvPr>
            <p:ph type="ctrTitle"/>
          </p:nvPr>
        </p:nvSpPr>
        <p:spPr>
          <a:xfrm>
            <a:off x="713225" y="1029425"/>
            <a:ext cx="3860100" cy="468300"/>
          </a:xfrm>
          <a:prstGeom prst="rect">
            <a:avLst/>
          </a:prstGeom>
        </p:spPr>
        <p:txBody>
          <a:bodyPr spcFirstLastPara="1" wrap="square" lIns="91425" tIns="91425" rIns="91425" bIns="91425" anchor="b" anchorCtr="0">
            <a:noAutofit/>
          </a:bodyPr>
          <a:lstStyle>
            <a:lvl1pPr lvl="0" algn="ctr" rtl="0">
              <a:lnSpc>
                <a:spcPct val="80000"/>
              </a:lnSpc>
              <a:spcBef>
                <a:spcPts val="0"/>
              </a:spcBef>
              <a:spcAft>
                <a:spcPts val="0"/>
              </a:spcAft>
              <a:buClr>
                <a:srgbClr val="191919"/>
              </a:buClr>
              <a:buSzPts val="5200"/>
              <a:buNone/>
              <a:defRPr sz="2800"/>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Tree>
  </p:cSld>
  <p:clrMapOvr>
    <a:masterClrMapping/>
  </p:clrMapOvr>
  <p:transition spd="slow">
    <p:cove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3">
  <p:cSld name="CUSTOM_11">
    <p:spTree>
      <p:nvGrpSpPr>
        <p:cNvPr id="1" name="Shape 73"/>
        <p:cNvGrpSpPr/>
        <p:nvPr/>
      </p:nvGrpSpPr>
      <p:grpSpPr>
        <a:xfrm>
          <a:off x="0" y="0"/>
          <a:ext cx="0" cy="0"/>
          <a:chOff x="0" y="0"/>
          <a:chExt cx="0" cy="0"/>
        </a:xfrm>
      </p:grpSpPr>
      <p:sp>
        <p:nvSpPr>
          <p:cNvPr id="74" name="Google Shape;74;p16"/>
          <p:cNvSpPr/>
          <p:nvPr/>
        </p:nvSpPr>
        <p:spPr>
          <a:xfrm>
            <a:off x="325200" y="325200"/>
            <a:ext cx="8493600" cy="4493100"/>
          </a:xfrm>
          <a:prstGeom prst="roundRect">
            <a:avLst>
              <a:gd name="adj" fmla="val 4260"/>
            </a:avLst>
          </a:prstGeom>
          <a:solidFill>
            <a:schemeClr val="accent5"/>
          </a:solidFill>
          <a:ln>
            <a:noFill/>
          </a:ln>
          <a:effectLst>
            <a:outerShdw blurRad="57150" dist="76200" dir="2052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McLaren"/>
              <a:ea typeface="McLaren"/>
              <a:cs typeface="McLaren"/>
              <a:sym typeface="McLaren"/>
            </a:endParaRPr>
          </a:p>
        </p:txBody>
      </p:sp>
      <p:sp>
        <p:nvSpPr>
          <p:cNvPr id="75" name="Google Shape;75;p16"/>
          <p:cNvSpPr txBox="1">
            <a:spLocks noGrp="1"/>
          </p:cNvSpPr>
          <p:nvPr>
            <p:ph type="body" idx="1"/>
          </p:nvPr>
        </p:nvSpPr>
        <p:spPr>
          <a:xfrm>
            <a:off x="4572000" y="1552200"/>
            <a:ext cx="3860100" cy="30519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SzPts val="1400"/>
              <a:buFont typeface="Arial"/>
              <a:buChar char="●"/>
              <a:defRPr/>
            </a:lvl1pPr>
            <a:lvl2pPr marL="914400" lvl="1" indent="-317500" rtl="0">
              <a:lnSpc>
                <a:spcPct val="100000"/>
              </a:lnSpc>
              <a:spcBef>
                <a:spcPts val="0"/>
              </a:spcBef>
              <a:spcAft>
                <a:spcPts val="0"/>
              </a:spcAft>
              <a:buSzPts val="1400"/>
              <a:buFont typeface="Arial"/>
              <a:buChar char="○"/>
              <a:defRPr/>
            </a:lvl2pPr>
            <a:lvl3pPr marL="1371600" lvl="2" indent="-317500" rtl="0">
              <a:lnSpc>
                <a:spcPct val="100000"/>
              </a:lnSpc>
              <a:spcBef>
                <a:spcPts val="0"/>
              </a:spcBef>
              <a:spcAft>
                <a:spcPts val="0"/>
              </a:spcAft>
              <a:buSzPts val="1400"/>
              <a:buFont typeface="Arial"/>
              <a:buChar char="■"/>
              <a:defRPr/>
            </a:lvl3pPr>
            <a:lvl4pPr marL="1828800" lvl="3" indent="-317500" rtl="0">
              <a:lnSpc>
                <a:spcPct val="100000"/>
              </a:lnSpc>
              <a:spcBef>
                <a:spcPts val="0"/>
              </a:spcBef>
              <a:spcAft>
                <a:spcPts val="0"/>
              </a:spcAft>
              <a:buSzPts val="1400"/>
              <a:buFont typeface="Arial"/>
              <a:buChar char="●"/>
              <a:defRPr/>
            </a:lvl4pPr>
            <a:lvl5pPr marL="2286000" lvl="4" indent="-317500" rtl="0">
              <a:lnSpc>
                <a:spcPct val="100000"/>
              </a:lnSpc>
              <a:spcBef>
                <a:spcPts val="0"/>
              </a:spcBef>
              <a:spcAft>
                <a:spcPts val="0"/>
              </a:spcAft>
              <a:buSzPts val="1400"/>
              <a:buFont typeface="Arial"/>
              <a:buChar char="○"/>
              <a:defRPr/>
            </a:lvl5pPr>
            <a:lvl6pPr marL="2743200" lvl="5" indent="-317500" rtl="0">
              <a:lnSpc>
                <a:spcPct val="100000"/>
              </a:lnSpc>
              <a:spcBef>
                <a:spcPts val="0"/>
              </a:spcBef>
              <a:spcAft>
                <a:spcPts val="0"/>
              </a:spcAft>
              <a:buSzPts val="1400"/>
              <a:buFont typeface="Arial"/>
              <a:buChar char="■"/>
              <a:defRPr/>
            </a:lvl6pPr>
            <a:lvl7pPr marL="3200400" lvl="6" indent="-317500" rtl="0">
              <a:lnSpc>
                <a:spcPct val="100000"/>
              </a:lnSpc>
              <a:spcBef>
                <a:spcPts val="0"/>
              </a:spcBef>
              <a:spcAft>
                <a:spcPts val="0"/>
              </a:spcAft>
              <a:buSzPts val="1400"/>
              <a:buFont typeface="Arial"/>
              <a:buChar char="●"/>
              <a:defRPr/>
            </a:lvl7pPr>
            <a:lvl8pPr marL="3657600" lvl="7" indent="-317500" rtl="0">
              <a:lnSpc>
                <a:spcPct val="100000"/>
              </a:lnSpc>
              <a:spcBef>
                <a:spcPts val="0"/>
              </a:spcBef>
              <a:spcAft>
                <a:spcPts val="0"/>
              </a:spcAft>
              <a:buSzPts val="1400"/>
              <a:buFont typeface="Arial"/>
              <a:buChar char="○"/>
              <a:defRPr/>
            </a:lvl8pPr>
            <a:lvl9pPr marL="4114800" lvl="8" indent="-317500" rtl="0">
              <a:lnSpc>
                <a:spcPct val="100000"/>
              </a:lnSpc>
              <a:spcBef>
                <a:spcPts val="0"/>
              </a:spcBef>
              <a:spcAft>
                <a:spcPts val="0"/>
              </a:spcAft>
              <a:buSzPts val="1400"/>
              <a:buFont typeface="Arial"/>
              <a:buChar char="■"/>
              <a:defRPr/>
            </a:lvl9pPr>
          </a:lstStyle>
          <a:p>
            <a:endParaRPr/>
          </a:p>
        </p:txBody>
      </p:sp>
      <p:sp>
        <p:nvSpPr>
          <p:cNvPr id="76" name="Google Shape;76;p16"/>
          <p:cNvSpPr txBox="1">
            <a:spLocks noGrp="1"/>
          </p:cNvSpPr>
          <p:nvPr>
            <p:ph type="ctrTitle"/>
          </p:nvPr>
        </p:nvSpPr>
        <p:spPr>
          <a:xfrm>
            <a:off x="4572000" y="1029425"/>
            <a:ext cx="3860100" cy="468300"/>
          </a:xfrm>
          <a:prstGeom prst="rect">
            <a:avLst/>
          </a:prstGeom>
        </p:spPr>
        <p:txBody>
          <a:bodyPr spcFirstLastPara="1" wrap="square" lIns="91425" tIns="91425" rIns="91425" bIns="91425" anchor="b" anchorCtr="0">
            <a:noAutofit/>
          </a:bodyPr>
          <a:lstStyle>
            <a:lvl1pPr lvl="0" algn="ctr" rtl="0">
              <a:lnSpc>
                <a:spcPct val="80000"/>
              </a:lnSpc>
              <a:spcBef>
                <a:spcPts val="0"/>
              </a:spcBef>
              <a:spcAft>
                <a:spcPts val="0"/>
              </a:spcAft>
              <a:buClr>
                <a:srgbClr val="191919"/>
              </a:buClr>
              <a:buSzPts val="5200"/>
              <a:buNone/>
              <a:defRPr sz="2800"/>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Tree>
  </p:cSld>
  <p:clrMapOvr>
    <a:masterClrMapping/>
  </p:clrMapOvr>
  <p:transition spd="slow">
    <p:cove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98"/>
        <p:cNvGrpSpPr/>
        <p:nvPr/>
      </p:nvGrpSpPr>
      <p:grpSpPr>
        <a:xfrm>
          <a:off x="0" y="0"/>
          <a:ext cx="0" cy="0"/>
          <a:chOff x="0" y="0"/>
          <a:chExt cx="0" cy="0"/>
        </a:xfrm>
      </p:grpSpPr>
      <p:sp>
        <p:nvSpPr>
          <p:cNvPr id="99" name="Google Shape;99;p20"/>
          <p:cNvSpPr/>
          <p:nvPr/>
        </p:nvSpPr>
        <p:spPr>
          <a:xfrm>
            <a:off x="325200" y="286425"/>
            <a:ext cx="8493600" cy="4493100"/>
          </a:xfrm>
          <a:prstGeom prst="roundRect">
            <a:avLst>
              <a:gd name="adj" fmla="val 4260"/>
            </a:avLst>
          </a:prstGeom>
          <a:solidFill>
            <a:schemeClr val="accent5"/>
          </a:solidFill>
          <a:ln>
            <a:noFill/>
          </a:ln>
          <a:effectLst>
            <a:outerShdw blurRad="57150" dist="76200" dir="2052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McLaren"/>
              <a:ea typeface="McLaren"/>
              <a:cs typeface="McLaren"/>
              <a:sym typeface="McLaren"/>
            </a:endParaRPr>
          </a:p>
        </p:txBody>
      </p:sp>
      <p:sp>
        <p:nvSpPr>
          <p:cNvPr id="100" name="Google Shape;100;p20"/>
          <p:cNvSpPr txBox="1">
            <a:spLocks noGrp="1"/>
          </p:cNvSpPr>
          <p:nvPr>
            <p:ph type="ctrTitle"/>
          </p:nvPr>
        </p:nvSpPr>
        <p:spPr>
          <a:xfrm>
            <a:off x="913510" y="1324263"/>
            <a:ext cx="3658500" cy="842700"/>
          </a:xfrm>
          <a:prstGeom prst="rect">
            <a:avLst/>
          </a:prstGeom>
        </p:spPr>
        <p:txBody>
          <a:bodyPr spcFirstLastPara="1" wrap="square" lIns="91425" tIns="91425" rIns="91425" bIns="91425" anchor="b" anchorCtr="0">
            <a:noAutofit/>
          </a:bodyPr>
          <a:lstStyle>
            <a:lvl1pPr lvl="0" algn="ctr" rtl="0">
              <a:lnSpc>
                <a:spcPct val="80000"/>
              </a:lnSpc>
              <a:spcBef>
                <a:spcPts val="0"/>
              </a:spcBef>
              <a:spcAft>
                <a:spcPts val="0"/>
              </a:spcAft>
              <a:buClr>
                <a:srgbClr val="191919"/>
              </a:buClr>
              <a:buSzPts val="5200"/>
              <a:buNone/>
              <a:defRPr sz="5000">
                <a:latin typeface="Be Vietnam Pro"/>
                <a:ea typeface="Be Vietnam Pro"/>
                <a:cs typeface="Be Vietnam Pro"/>
                <a:sym typeface="Be Vietnam Pro"/>
              </a:defRPr>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
        <p:nvSpPr>
          <p:cNvPr id="101" name="Google Shape;101;p20"/>
          <p:cNvSpPr txBox="1">
            <a:spLocks noGrp="1"/>
          </p:cNvSpPr>
          <p:nvPr>
            <p:ph type="subTitle" idx="1"/>
          </p:nvPr>
        </p:nvSpPr>
        <p:spPr>
          <a:xfrm>
            <a:off x="913375" y="2243213"/>
            <a:ext cx="3658500" cy="12306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02" name="Google Shape;102;p20"/>
          <p:cNvSpPr txBox="1"/>
          <p:nvPr/>
        </p:nvSpPr>
        <p:spPr>
          <a:xfrm>
            <a:off x="4840100" y="2651900"/>
            <a:ext cx="3370500" cy="890100"/>
          </a:xfrm>
          <a:prstGeom prst="rect">
            <a:avLst/>
          </a:prstGeom>
          <a:noFill/>
          <a:ln>
            <a:noFill/>
          </a:ln>
        </p:spPr>
        <p:txBody>
          <a:bodyPr spcFirstLastPara="1" wrap="square" lIns="91425" tIns="91425" rIns="91425" bIns="91425" anchor="b" anchorCtr="0">
            <a:noAutofit/>
          </a:bodyPr>
          <a:lstStyle/>
          <a:p>
            <a:pPr marL="0" lvl="0" indent="0" algn="ctr" rtl="0">
              <a:spcBef>
                <a:spcPts val="300"/>
              </a:spcBef>
              <a:spcAft>
                <a:spcPts val="0"/>
              </a:spcAft>
              <a:buNone/>
            </a:pPr>
            <a:r>
              <a:rPr lang="en" sz="1200">
                <a:solidFill>
                  <a:schemeClr val="dk1"/>
                </a:solidFill>
                <a:latin typeface="Manrope Medium"/>
                <a:ea typeface="Manrope Medium"/>
                <a:cs typeface="Manrope Medium"/>
                <a:sym typeface="Manrope Medium"/>
              </a:rPr>
              <a:t>CREDITS: This presentation template was created by </a:t>
            </a:r>
            <a:r>
              <a:rPr lang="en" sz="1200" b="1">
                <a:solidFill>
                  <a:schemeClr val="hlink"/>
                </a:solidFill>
                <a:uFill>
                  <a:noFill/>
                </a:uFill>
                <a:latin typeface="Manrope"/>
                <a:ea typeface="Manrope"/>
                <a:cs typeface="Manrope"/>
                <a:sym typeface="Manrope"/>
                <a:hlinkClick r:id="rId2"/>
              </a:rPr>
              <a:t>Slidesgo</a:t>
            </a:r>
            <a:r>
              <a:rPr lang="en" sz="1200">
                <a:solidFill>
                  <a:schemeClr val="dk1"/>
                </a:solidFill>
                <a:latin typeface="Manrope Medium"/>
                <a:ea typeface="Manrope Medium"/>
                <a:cs typeface="Manrope Medium"/>
                <a:sym typeface="Manrope Medium"/>
              </a:rPr>
              <a:t>, including icons by </a:t>
            </a:r>
            <a:r>
              <a:rPr lang="en" sz="1200" b="1" u="sng">
                <a:solidFill>
                  <a:schemeClr val="hlink"/>
                </a:solidFill>
                <a:latin typeface="Manrope"/>
                <a:ea typeface="Manrope"/>
                <a:cs typeface="Manrope"/>
                <a:sym typeface="Manrope"/>
                <a:hlinkClick r:id="rId3"/>
              </a:rPr>
              <a:t>Flaticon</a:t>
            </a:r>
            <a:r>
              <a:rPr lang="en" sz="1200">
                <a:solidFill>
                  <a:schemeClr val="dk1"/>
                </a:solidFill>
                <a:latin typeface="Manrope Medium"/>
                <a:ea typeface="Manrope Medium"/>
                <a:cs typeface="Manrope Medium"/>
                <a:sym typeface="Manrope Medium"/>
              </a:rPr>
              <a:t> and content by </a:t>
            </a:r>
            <a:r>
              <a:rPr lang="en" sz="1200" b="1">
                <a:solidFill>
                  <a:schemeClr val="dk1"/>
                </a:solidFill>
                <a:latin typeface="Manrope"/>
                <a:ea typeface="Manrope"/>
                <a:cs typeface="Manrope"/>
                <a:sym typeface="Manrope"/>
              </a:rPr>
              <a:t>Natalia González</a:t>
            </a:r>
            <a:r>
              <a:rPr lang="en" sz="1200">
                <a:solidFill>
                  <a:schemeClr val="dk1"/>
                </a:solidFill>
                <a:latin typeface="Manrope Medium"/>
                <a:ea typeface="Manrope Medium"/>
                <a:cs typeface="Manrope Medium"/>
                <a:sym typeface="Manrope Medium"/>
              </a:rPr>
              <a:t> and </a:t>
            </a:r>
            <a:r>
              <a:rPr lang="en" sz="1200" b="1">
                <a:solidFill>
                  <a:schemeClr val="dk1"/>
                </a:solidFill>
                <a:latin typeface="Manrope"/>
                <a:ea typeface="Manrope"/>
                <a:cs typeface="Manrope"/>
                <a:sym typeface="Manrope"/>
              </a:rPr>
              <a:t>Ana Landa</a:t>
            </a:r>
            <a:endParaRPr sz="1200" b="1" u="sng">
              <a:solidFill>
                <a:schemeClr val="dk1"/>
              </a:solidFill>
              <a:latin typeface="Manrope"/>
              <a:ea typeface="Manrope"/>
              <a:cs typeface="Manrope"/>
              <a:sym typeface="Manrope"/>
            </a:endParaRPr>
          </a:p>
        </p:txBody>
      </p:sp>
    </p:spTree>
  </p:cSld>
  <p:clrMapOvr>
    <a:masterClrMapping/>
  </p:clrMapOvr>
  <p:transition spd="slow">
    <p:cove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03"/>
        <p:cNvGrpSpPr/>
        <p:nvPr/>
      </p:nvGrpSpPr>
      <p:grpSpPr>
        <a:xfrm>
          <a:off x="0" y="0"/>
          <a:ext cx="0" cy="0"/>
          <a:chOff x="0" y="0"/>
          <a:chExt cx="0" cy="0"/>
        </a:xfrm>
      </p:grpSpPr>
      <p:sp>
        <p:nvSpPr>
          <p:cNvPr id="104" name="Google Shape;104;p21"/>
          <p:cNvSpPr/>
          <p:nvPr/>
        </p:nvSpPr>
        <p:spPr>
          <a:xfrm>
            <a:off x="325200" y="325200"/>
            <a:ext cx="8493600" cy="4493100"/>
          </a:xfrm>
          <a:prstGeom prst="roundRect">
            <a:avLst>
              <a:gd name="adj" fmla="val 4260"/>
            </a:avLst>
          </a:prstGeom>
          <a:solidFill>
            <a:schemeClr val="accent5"/>
          </a:solidFill>
          <a:ln>
            <a:noFill/>
          </a:ln>
          <a:effectLst>
            <a:outerShdw blurRad="57150" dist="76200" dir="2052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McLaren"/>
              <a:ea typeface="McLaren"/>
              <a:cs typeface="McLaren"/>
              <a:sym typeface="McLaren"/>
            </a:endParaRPr>
          </a:p>
        </p:txBody>
      </p:sp>
    </p:spTree>
  </p:cSld>
  <p:clrMapOvr>
    <a:masterClrMapping/>
  </p:clrMapOvr>
  <p:transition spd="slow">
    <p:cove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CUSTOM_9_1">
    <p:bg>
      <p:bgPr>
        <a:solidFill>
          <a:schemeClr val="accent2"/>
        </a:solidFill>
        <a:effectLst/>
      </p:bgPr>
    </p:bg>
    <p:spTree>
      <p:nvGrpSpPr>
        <p:cNvPr id="1" name="Shape 105"/>
        <p:cNvGrpSpPr/>
        <p:nvPr/>
      </p:nvGrpSpPr>
      <p:grpSpPr>
        <a:xfrm>
          <a:off x="0" y="0"/>
          <a:ext cx="0" cy="0"/>
          <a:chOff x="0" y="0"/>
          <a:chExt cx="0" cy="0"/>
        </a:xfrm>
      </p:grpSpPr>
      <p:sp>
        <p:nvSpPr>
          <p:cNvPr id="106" name="Google Shape;106;p22"/>
          <p:cNvSpPr/>
          <p:nvPr/>
        </p:nvSpPr>
        <p:spPr>
          <a:xfrm>
            <a:off x="325200" y="325200"/>
            <a:ext cx="8493600" cy="4493100"/>
          </a:xfrm>
          <a:prstGeom prst="roundRect">
            <a:avLst>
              <a:gd name="adj" fmla="val 4260"/>
            </a:avLst>
          </a:prstGeom>
          <a:solidFill>
            <a:schemeClr val="accent5"/>
          </a:solidFill>
          <a:ln>
            <a:noFill/>
          </a:ln>
          <a:effectLst>
            <a:outerShdw blurRad="57150" dist="76200" dir="2052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McLaren"/>
              <a:ea typeface="McLaren"/>
              <a:cs typeface="McLaren"/>
              <a:sym typeface="McLaren"/>
            </a:endParaRPr>
          </a:p>
        </p:txBody>
      </p:sp>
    </p:spTree>
  </p:cSld>
  <p:clrMapOvr>
    <a:masterClrMapping/>
  </p:clrMapOvr>
  <p:transition spd="slow">
    <p:cove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2">
  <p:cSld name="CUSTOM_9_1_1">
    <p:bg>
      <p:bgPr>
        <a:solidFill>
          <a:schemeClr val="accent1"/>
        </a:solidFill>
        <a:effectLst/>
      </p:bgPr>
    </p:bg>
    <p:spTree>
      <p:nvGrpSpPr>
        <p:cNvPr id="1" name="Shape 107"/>
        <p:cNvGrpSpPr/>
        <p:nvPr/>
      </p:nvGrpSpPr>
      <p:grpSpPr>
        <a:xfrm>
          <a:off x="0" y="0"/>
          <a:ext cx="0" cy="0"/>
          <a:chOff x="0" y="0"/>
          <a:chExt cx="0" cy="0"/>
        </a:xfrm>
      </p:grpSpPr>
      <p:sp>
        <p:nvSpPr>
          <p:cNvPr id="108" name="Google Shape;108;p23"/>
          <p:cNvSpPr/>
          <p:nvPr/>
        </p:nvSpPr>
        <p:spPr>
          <a:xfrm>
            <a:off x="325200" y="325200"/>
            <a:ext cx="8493600" cy="4493100"/>
          </a:xfrm>
          <a:prstGeom prst="roundRect">
            <a:avLst>
              <a:gd name="adj" fmla="val 4260"/>
            </a:avLst>
          </a:prstGeom>
          <a:solidFill>
            <a:schemeClr val="accent5"/>
          </a:solidFill>
          <a:ln>
            <a:noFill/>
          </a:ln>
          <a:effectLst>
            <a:outerShdw blurRad="57150" dist="76200" dir="2052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McLaren"/>
              <a:ea typeface="McLaren"/>
              <a:cs typeface="McLaren"/>
              <a:sym typeface="McLaren"/>
            </a:endParaRPr>
          </a:p>
        </p:txBody>
      </p:sp>
    </p:spTree>
  </p:cSld>
  <p:clrMapOvr>
    <a:masterClrMapping/>
  </p:clrMapOvr>
  <p:transition spd="slow">
    <p:cove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3">
  <p:cSld name="CUSTOM_9_1_2">
    <p:bg>
      <p:bgPr>
        <a:solidFill>
          <a:schemeClr val="accent3"/>
        </a:solidFill>
        <a:effectLst/>
      </p:bgPr>
    </p:bg>
    <p:spTree>
      <p:nvGrpSpPr>
        <p:cNvPr id="1" name="Shape 109"/>
        <p:cNvGrpSpPr/>
        <p:nvPr/>
      </p:nvGrpSpPr>
      <p:grpSpPr>
        <a:xfrm>
          <a:off x="0" y="0"/>
          <a:ext cx="0" cy="0"/>
          <a:chOff x="0" y="0"/>
          <a:chExt cx="0" cy="0"/>
        </a:xfrm>
      </p:grpSpPr>
      <p:sp>
        <p:nvSpPr>
          <p:cNvPr id="110" name="Google Shape;110;p24"/>
          <p:cNvSpPr/>
          <p:nvPr/>
        </p:nvSpPr>
        <p:spPr>
          <a:xfrm>
            <a:off x="325200" y="325200"/>
            <a:ext cx="8493600" cy="4493100"/>
          </a:xfrm>
          <a:prstGeom prst="roundRect">
            <a:avLst>
              <a:gd name="adj" fmla="val 4260"/>
            </a:avLst>
          </a:prstGeom>
          <a:solidFill>
            <a:schemeClr val="accent5"/>
          </a:solidFill>
          <a:ln>
            <a:noFill/>
          </a:ln>
          <a:effectLst>
            <a:outerShdw blurRad="57150" dist="76200" dir="2052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McLaren"/>
              <a:ea typeface="McLaren"/>
              <a:cs typeface="McLaren"/>
              <a:sym typeface="McLaren"/>
            </a:endParaRPr>
          </a:p>
        </p:txBody>
      </p:sp>
    </p:spTree>
  </p:cSld>
  <p:clrMapOvr>
    <a:masterClrMapping/>
  </p:clrMapOvr>
  <p:transition spd="slow">
    <p:cove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4">
  <p:cSld name="CUSTOM_9_1_3">
    <p:bg>
      <p:bgPr>
        <a:solidFill>
          <a:schemeClr val="accent4"/>
        </a:solidFill>
        <a:effectLst/>
      </p:bgPr>
    </p:bg>
    <p:spTree>
      <p:nvGrpSpPr>
        <p:cNvPr id="1" name="Shape 111"/>
        <p:cNvGrpSpPr/>
        <p:nvPr/>
      </p:nvGrpSpPr>
      <p:grpSpPr>
        <a:xfrm>
          <a:off x="0" y="0"/>
          <a:ext cx="0" cy="0"/>
          <a:chOff x="0" y="0"/>
          <a:chExt cx="0" cy="0"/>
        </a:xfrm>
      </p:grpSpPr>
      <p:sp>
        <p:nvSpPr>
          <p:cNvPr id="112" name="Google Shape;112;p25"/>
          <p:cNvSpPr/>
          <p:nvPr/>
        </p:nvSpPr>
        <p:spPr>
          <a:xfrm>
            <a:off x="325200" y="325200"/>
            <a:ext cx="8493600" cy="4493100"/>
          </a:xfrm>
          <a:prstGeom prst="roundRect">
            <a:avLst>
              <a:gd name="adj" fmla="val 4260"/>
            </a:avLst>
          </a:prstGeom>
          <a:solidFill>
            <a:schemeClr val="accent5"/>
          </a:solidFill>
          <a:ln>
            <a:noFill/>
          </a:ln>
          <a:effectLst>
            <a:outerShdw blurRad="57150" dist="76200" dir="2052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McLaren"/>
              <a:ea typeface="McLaren"/>
              <a:cs typeface="McLaren"/>
              <a:sym typeface="McLaren"/>
            </a:endParaRPr>
          </a:p>
        </p:txBody>
      </p:sp>
    </p:spTree>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p:nvPr/>
        </p:nvSpPr>
        <p:spPr>
          <a:xfrm>
            <a:off x="325200" y="325200"/>
            <a:ext cx="8493600" cy="4493100"/>
          </a:xfrm>
          <a:prstGeom prst="roundRect">
            <a:avLst>
              <a:gd name="adj" fmla="val 4260"/>
            </a:avLst>
          </a:prstGeom>
          <a:solidFill>
            <a:schemeClr val="accent5"/>
          </a:solidFill>
          <a:ln>
            <a:noFill/>
          </a:ln>
          <a:effectLst>
            <a:outerShdw blurRad="57150" dist="76200" dir="2052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McLaren"/>
              <a:ea typeface="McLaren"/>
              <a:cs typeface="McLaren"/>
              <a:sym typeface="McLaren"/>
            </a:endParaRPr>
          </a:p>
        </p:txBody>
      </p:sp>
      <p:sp>
        <p:nvSpPr>
          <p:cNvPr id="14" name="Google Shape;14;p3"/>
          <p:cNvSpPr txBox="1">
            <a:spLocks noGrp="1"/>
          </p:cNvSpPr>
          <p:nvPr>
            <p:ph type="title"/>
          </p:nvPr>
        </p:nvSpPr>
        <p:spPr>
          <a:xfrm>
            <a:off x="720000" y="2414400"/>
            <a:ext cx="50676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842797" y="1601375"/>
            <a:ext cx="900900" cy="841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6" name="Google Shape;16;p3"/>
          <p:cNvSpPr txBox="1">
            <a:spLocks noGrp="1"/>
          </p:cNvSpPr>
          <p:nvPr>
            <p:ph type="subTitle" idx="1"/>
          </p:nvPr>
        </p:nvSpPr>
        <p:spPr>
          <a:xfrm>
            <a:off x="720000" y="3167125"/>
            <a:ext cx="5067600" cy="37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p:nvPr/>
        </p:nvSpPr>
        <p:spPr>
          <a:xfrm>
            <a:off x="325200" y="325200"/>
            <a:ext cx="8493600" cy="4493100"/>
          </a:xfrm>
          <a:prstGeom prst="roundRect">
            <a:avLst>
              <a:gd name="adj" fmla="val 4260"/>
            </a:avLst>
          </a:prstGeom>
          <a:solidFill>
            <a:schemeClr val="accent5"/>
          </a:solidFill>
          <a:ln>
            <a:noFill/>
          </a:ln>
          <a:effectLst>
            <a:outerShdw blurRad="57150" dist="76200" dir="2052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McLaren"/>
              <a:ea typeface="McLaren"/>
              <a:cs typeface="McLaren"/>
              <a:sym typeface="McLaren"/>
            </a:endParaRPr>
          </a:p>
        </p:txBody>
      </p:sp>
      <p:sp>
        <p:nvSpPr>
          <p:cNvPr id="19" name="Google Shape;19;p4"/>
          <p:cNvSpPr txBox="1">
            <a:spLocks noGrp="1"/>
          </p:cNvSpPr>
          <p:nvPr>
            <p:ph type="body" idx="1"/>
          </p:nvPr>
        </p:nvSpPr>
        <p:spPr>
          <a:xfrm>
            <a:off x="1905200" y="1824525"/>
            <a:ext cx="5333700" cy="24045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SzPts val="1400"/>
              <a:buFont typeface="Nunito Light"/>
              <a:buChar char="●"/>
              <a:defRPr/>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sp>
        <p:nvSpPr>
          <p:cNvPr id="20" name="Google Shape;20;p4"/>
          <p:cNvSpPr txBox="1">
            <a:spLocks noGrp="1"/>
          </p:cNvSpPr>
          <p:nvPr>
            <p:ph type="ctrTitle"/>
          </p:nvPr>
        </p:nvSpPr>
        <p:spPr>
          <a:xfrm>
            <a:off x="713225" y="972550"/>
            <a:ext cx="7717500" cy="5913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Clr>
                <a:srgbClr val="191919"/>
              </a:buClr>
              <a:buSzPts val="5200"/>
              <a:buNone/>
              <a:defRPr sz="2800"/>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Tree>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p:nvPr/>
        </p:nvSpPr>
        <p:spPr>
          <a:xfrm>
            <a:off x="325200" y="325200"/>
            <a:ext cx="8493600" cy="4493100"/>
          </a:xfrm>
          <a:prstGeom prst="roundRect">
            <a:avLst>
              <a:gd name="adj" fmla="val 4260"/>
            </a:avLst>
          </a:prstGeom>
          <a:solidFill>
            <a:schemeClr val="accent5"/>
          </a:solidFill>
          <a:ln>
            <a:noFill/>
          </a:ln>
          <a:effectLst>
            <a:outerShdw blurRad="57150" dist="76200" dir="2052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McLaren"/>
              <a:ea typeface="McLaren"/>
              <a:cs typeface="McLaren"/>
              <a:sym typeface="McLaren"/>
            </a:endParaRPr>
          </a:p>
        </p:txBody>
      </p:sp>
      <p:sp>
        <p:nvSpPr>
          <p:cNvPr id="23" name="Google Shape;23;p5"/>
          <p:cNvSpPr txBox="1">
            <a:spLocks noGrp="1"/>
          </p:cNvSpPr>
          <p:nvPr>
            <p:ph type="subTitle" idx="1"/>
          </p:nvPr>
        </p:nvSpPr>
        <p:spPr>
          <a:xfrm>
            <a:off x="1246375" y="1943100"/>
            <a:ext cx="2986800" cy="390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 Vietnam Pro"/>
              <a:buAutoNum type="arabicPeriod"/>
              <a:defRPr sz="1600" b="1">
                <a:solidFill>
                  <a:schemeClr val="lt2"/>
                </a:solidFill>
                <a:latin typeface="Be Vietnam Pro"/>
                <a:ea typeface="Be Vietnam Pro"/>
                <a:cs typeface="Be Vietnam Pro"/>
                <a:sym typeface="Be Vietnam Pro"/>
              </a:defRPr>
            </a:lvl1pPr>
            <a:lvl2pPr lvl="1" rtl="0">
              <a:lnSpc>
                <a:spcPct val="100000"/>
              </a:lnSpc>
              <a:spcBef>
                <a:spcPts val="0"/>
              </a:spcBef>
              <a:spcAft>
                <a:spcPts val="0"/>
              </a:spcAft>
              <a:buSzPts val="2400"/>
              <a:buFont typeface="Be Vietnam Pro"/>
              <a:buAutoNum type="alphaLcPeriod"/>
              <a:defRPr sz="2400" b="1">
                <a:latin typeface="Be Vietnam Pro"/>
                <a:ea typeface="Be Vietnam Pro"/>
                <a:cs typeface="Be Vietnam Pro"/>
                <a:sym typeface="Be Vietnam Pro"/>
              </a:defRPr>
            </a:lvl2pPr>
            <a:lvl3pPr lvl="2" rtl="0">
              <a:lnSpc>
                <a:spcPct val="100000"/>
              </a:lnSpc>
              <a:spcBef>
                <a:spcPts val="0"/>
              </a:spcBef>
              <a:spcAft>
                <a:spcPts val="0"/>
              </a:spcAft>
              <a:buSzPts val="2400"/>
              <a:buFont typeface="Be Vietnam Pro"/>
              <a:buAutoNum type="romanLcPeriod"/>
              <a:defRPr sz="2400" b="1">
                <a:latin typeface="Be Vietnam Pro"/>
                <a:ea typeface="Be Vietnam Pro"/>
                <a:cs typeface="Be Vietnam Pro"/>
                <a:sym typeface="Be Vietnam Pro"/>
              </a:defRPr>
            </a:lvl3pPr>
            <a:lvl4pPr lvl="3" rtl="0">
              <a:lnSpc>
                <a:spcPct val="100000"/>
              </a:lnSpc>
              <a:spcBef>
                <a:spcPts val="0"/>
              </a:spcBef>
              <a:spcAft>
                <a:spcPts val="0"/>
              </a:spcAft>
              <a:buSzPts val="2400"/>
              <a:buFont typeface="Be Vietnam Pro"/>
              <a:buAutoNum type="arabicPeriod"/>
              <a:defRPr sz="2400" b="1">
                <a:latin typeface="Be Vietnam Pro"/>
                <a:ea typeface="Be Vietnam Pro"/>
                <a:cs typeface="Be Vietnam Pro"/>
                <a:sym typeface="Be Vietnam Pro"/>
              </a:defRPr>
            </a:lvl4pPr>
            <a:lvl5pPr lvl="4" rtl="0">
              <a:lnSpc>
                <a:spcPct val="100000"/>
              </a:lnSpc>
              <a:spcBef>
                <a:spcPts val="0"/>
              </a:spcBef>
              <a:spcAft>
                <a:spcPts val="0"/>
              </a:spcAft>
              <a:buSzPts val="2400"/>
              <a:buFont typeface="Be Vietnam Pro"/>
              <a:buAutoNum type="alphaLcPeriod"/>
              <a:defRPr sz="2400" b="1">
                <a:latin typeface="Be Vietnam Pro"/>
                <a:ea typeface="Be Vietnam Pro"/>
                <a:cs typeface="Be Vietnam Pro"/>
                <a:sym typeface="Be Vietnam Pro"/>
              </a:defRPr>
            </a:lvl5pPr>
            <a:lvl6pPr lvl="5" rtl="0">
              <a:lnSpc>
                <a:spcPct val="100000"/>
              </a:lnSpc>
              <a:spcBef>
                <a:spcPts val="0"/>
              </a:spcBef>
              <a:spcAft>
                <a:spcPts val="0"/>
              </a:spcAft>
              <a:buSzPts val="2400"/>
              <a:buFont typeface="Be Vietnam Pro"/>
              <a:buAutoNum type="romanLcPeriod"/>
              <a:defRPr sz="2400" b="1">
                <a:latin typeface="Be Vietnam Pro"/>
                <a:ea typeface="Be Vietnam Pro"/>
                <a:cs typeface="Be Vietnam Pro"/>
                <a:sym typeface="Be Vietnam Pro"/>
              </a:defRPr>
            </a:lvl6pPr>
            <a:lvl7pPr lvl="6" rtl="0">
              <a:lnSpc>
                <a:spcPct val="100000"/>
              </a:lnSpc>
              <a:spcBef>
                <a:spcPts val="0"/>
              </a:spcBef>
              <a:spcAft>
                <a:spcPts val="0"/>
              </a:spcAft>
              <a:buSzPts val="2400"/>
              <a:buFont typeface="Be Vietnam Pro"/>
              <a:buAutoNum type="arabicPeriod"/>
              <a:defRPr sz="2400" b="1">
                <a:latin typeface="Be Vietnam Pro"/>
                <a:ea typeface="Be Vietnam Pro"/>
                <a:cs typeface="Be Vietnam Pro"/>
                <a:sym typeface="Be Vietnam Pro"/>
              </a:defRPr>
            </a:lvl7pPr>
            <a:lvl8pPr lvl="7" rtl="0">
              <a:lnSpc>
                <a:spcPct val="100000"/>
              </a:lnSpc>
              <a:spcBef>
                <a:spcPts val="0"/>
              </a:spcBef>
              <a:spcAft>
                <a:spcPts val="0"/>
              </a:spcAft>
              <a:buSzPts val="2400"/>
              <a:buFont typeface="Be Vietnam Pro"/>
              <a:buAutoNum type="alphaLcPeriod"/>
              <a:defRPr sz="2400" b="1">
                <a:latin typeface="Be Vietnam Pro"/>
                <a:ea typeface="Be Vietnam Pro"/>
                <a:cs typeface="Be Vietnam Pro"/>
                <a:sym typeface="Be Vietnam Pro"/>
              </a:defRPr>
            </a:lvl8pPr>
            <a:lvl9pPr lvl="8" rtl="0">
              <a:lnSpc>
                <a:spcPct val="100000"/>
              </a:lnSpc>
              <a:spcBef>
                <a:spcPts val="0"/>
              </a:spcBef>
              <a:spcAft>
                <a:spcPts val="0"/>
              </a:spcAft>
              <a:buSzPts val="2400"/>
              <a:buFont typeface="Be Vietnam Pro"/>
              <a:buAutoNum type="romanLcPeriod"/>
              <a:defRPr sz="2400" b="1">
                <a:latin typeface="Be Vietnam Pro"/>
                <a:ea typeface="Be Vietnam Pro"/>
                <a:cs typeface="Be Vietnam Pro"/>
                <a:sym typeface="Be Vietnam Pro"/>
              </a:defRPr>
            </a:lvl9pPr>
          </a:lstStyle>
          <a:p>
            <a:endParaRPr/>
          </a:p>
        </p:txBody>
      </p:sp>
      <p:sp>
        <p:nvSpPr>
          <p:cNvPr id="24" name="Google Shape;24;p5"/>
          <p:cNvSpPr txBox="1">
            <a:spLocks noGrp="1"/>
          </p:cNvSpPr>
          <p:nvPr>
            <p:ph type="subTitle" idx="2"/>
          </p:nvPr>
        </p:nvSpPr>
        <p:spPr>
          <a:xfrm>
            <a:off x="1246375" y="2332225"/>
            <a:ext cx="2986800" cy="18588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Char char="●"/>
              <a:defRPr/>
            </a:lvl1pPr>
            <a:lvl2pPr lvl="1" rtl="0">
              <a:lnSpc>
                <a:spcPct val="100000"/>
              </a:lnSpc>
              <a:spcBef>
                <a:spcPts val="0"/>
              </a:spcBef>
              <a:spcAft>
                <a:spcPts val="0"/>
              </a:spcAft>
              <a:buSzPts val="1400"/>
              <a:buChar char="○"/>
              <a:defRPr/>
            </a:lvl2pPr>
            <a:lvl3pPr lvl="2" rtl="0">
              <a:lnSpc>
                <a:spcPct val="100000"/>
              </a:lnSpc>
              <a:spcBef>
                <a:spcPts val="1600"/>
              </a:spcBef>
              <a:spcAft>
                <a:spcPts val="0"/>
              </a:spcAft>
              <a:buSzPts val="1400"/>
              <a:buChar char="■"/>
              <a:defRPr/>
            </a:lvl3pPr>
            <a:lvl4pPr lvl="3" rtl="0">
              <a:lnSpc>
                <a:spcPct val="100000"/>
              </a:lnSpc>
              <a:spcBef>
                <a:spcPts val="1600"/>
              </a:spcBef>
              <a:spcAft>
                <a:spcPts val="0"/>
              </a:spcAft>
              <a:buSzPts val="1400"/>
              <a:buChar char="●"/>
              <a:defRPr/>
            </a:lvl4pPr>
            <a:lvl5pPr lvl="4" rtl="0">
              <a:lnSpc>
                <a:spcPct val="100000"/>
              </a:lnSpc>
              <a:spcBef>
                <a:spcPts val="1600"/>
              </a:spcBef>
              <a:spcAft>
                <a:spcPts val="0"/>
              </a:spcAft>
              <a:buSzPts val="1400"/>
              <a:buChar char="○"/>
              <a:defRPr/>
            </a:lvl5pPr>
            <a:lvl6pPr lvl="5" rtl="0">
              <a:lnSpc>
                <a:spcPct val="100000"/>
              </a:lnSpc>
              <a:spcBef>
                <a:spcPts val="1600"/>
              </a:spcBef>
              <a:spcAft>
                <a:spcPts val="0"/>
              </a:spcAft>
              <a:buSzPts val="1400"/>
              <a:buChar char="■"/>
              <a:defRPr/>
            </a:lvl6pPr>
            <a:lvl7pPr lvl="6" rtl="0">
              <a:lnSpc>
                <a:spcPct val="100000"/>
              </a:lnSpc>
              <a:spcBef>
                <a:spcPts val="1600"/>
              </a:spcBef>
              <a:spcAft>
                <a:spcPts val="0"/>
              </a:spcAft>
              <a:buSzPts val="1400"/>
              <a:buChar char="●"/>
              <a:defRPr/>
            </a:lvl7pPr>
            <a:lvl8pPr lvl="7" rtl="0">
              <a:lnSpc>
                <a:spcPct val="100000"/>
              </a:lnSpc>
              <a:spcBef>
                <a:spcPts val="1600"/>
              </a:spcBef>
              <a:spcAft>
                <a:spcPts val="0"/>
              </a:spcAft>
              <a:buSzPts val="1400"/>
              <a:buChar char="○"/>
              <a:defRPr/>
            </a:lvl8pPr>
            <a:lvl9pPr lvl="8" rtl="0">
              <a:lnSpc>
                <a:spcPct val="100000"/>
              </a:lnSpc>
              <a:spcBef>
                <a:spcPts val="1600"/>
              </a:spcBef>
              <a:spcAft>
                <a:spcPts val="1600"/>
              </a:spcAft>
              <a:buSzPts val="1400"/>
              <a:buChar char="■"/>
              <a:defRPr/>
            </a:lvl9pPr>
          </a:lstStyle>
          <a:p>
            <a:endParaRPr/>
          </a:p>
        </p:txBody>
      </p:sp>
      <p:sp>
        <p:nvSpPr>
          <p:cNvPr id="25" name="Google Shape;25;p5"/>
          <p:cNvSpPr txBox="1">
            <a:spLocks noGrp="1"/>
          </p:cNvSpPr>
          <p:nvPr>
            <p:ph type="subTitle" idx="3"/>
          </p:nvPr>
        </p:nvSpPr>
        <p:spPr>
          <a:xfrm>
            <a:off x="4910886" y="1943100"/>
            <a:ext cx="2986800" cy="390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 Vietnam Pro"/>
              <a:buAutoNum type="arabicPeriod"/>
              <a:defRPr sz="1600" b="1">
                <a:solidFill>
                  <a:schemeClr val="lt2"/>
                </a:solidFill>
                <a:latin typeface="Be Vietnam Pro"/>
                <a:ea typeface="Be Vietnam Pro"/>
                <a:cs typeface="Be Vietnam Pro"/>
                <a:sym typeface="Be Vietnam Pro"/>
              </a:defRPr>
            </a:lvl1pPr>
            <a:lvl2pPr lvl="1" rtl="0">
              <a:lnSpc>
                <a:spcPct val="100000"/>
              </a:lnSpc>
              <a:spcBef>
                <a:spcPts val="0"/>
              </a:spcBef>
              <a:spcAft>
                <a:spcPts val="0"/>
              </a:spcAft>
              <a:buSzPts val="2400"/>
              <a:buFont typeface="Be Vietnam Pro"/>
              <a:buAutoNum type="alphaLcPeriod"/>
              <a:defRPr sz="2400" b="1">
                <a:latin typeface="Be Vietnam Pro"/>
                <a:ea typeface="Be Vietnam Pro"/>
                <a:cs typeface="Be Vietnam Pro"/>
                <a:sym typeface="Be Vietnam Pro"/>
              </a:defRPr>
            </a:lvl2pPr>
            <a:lvl3pPr lvl="2" rtl="0">
              <a:lnSpc>
                <a:spcPct val="100000"/>
              </a:lnSpc>
              <a:spcBef>
                <a:spcPts val="0"/>
              </a:spcBef>
              <a:spcAft>
                <a:spcPts val="0"/>
              </a:spcAft>
              <a:buSzPts val="2400"/>
              <a:buFont typeface="Be Vietnam Pro"/>
              <a:buAutoNum type="romanLcPeriod"/>
              <a:defRPr sz="2400" b="1">
                <a:latin typeface="Be Vietnam Pro"/>
                <a:ea typeface="Be Vietnam Pro"/>
                <a:cs typeface="Be Vietnam Pro"/>
                <a:sym typeface="Be Vietnam Pro"/>
              </a:defRPr>
            </a:lvl3pPr>
            <a:lvl4pPr lvl="3" rtl="0">
              <a:lnSpc>
                <a:spcPct val="100000"/>
              </a:lnSpc>
              <a:spcBef>
                <a:spcPts val="0"/>
              </a:spcBef>
              <a:spcAft>
                <a:spcPts val="0"/>
              </a:spcAft>
              <a:buSzPts val="2400"/>
              <a:buFont typeface="Be Vietnam Pro"/>
              <a:buAutoNum type="arabicPeriod"/>
              <a:defRPr sz="2400" b="1">
                <a:latin typeface="Be Vietnam Pro"/>
                <a:ea typeface="Be Vietnam Pro"/>
                <a:cs typeface="Be Vietnam Pro"/>
                <a:sym typeface="Be Vietnam Pro"/>
              </a:defRPr>
            </a:lvl4pPr>
            <a:lvl5pPr lvl="4" rtl="0">
              <a:lnSpc>
                <a:spcPct val="100000"/>
              </a:lnSpc>
              <a:spcBef>
                <a:spcPts val="0"/>
              </a:spcBef>
              <a:spcAft>
                <a:spcPts val="0"/>
              </a:spcAft>
              <a:buSzPts val="2400"/>
              <a:buFont typeface="Be Vietnam Pro"/>
              <a:buAutoNum type="alphaLcPeriod"/>
              <a:defRPr sz="2400" b="1">
                <a:latin typeface="Be Vietnam Pro"/>
                <a:ea typeface="Be Vietnam Pro"/>
                <a:cs typeface="Be Vietnam Pro"/>
                <a:sym typeface="Be Vietnam Pro"/>
              </a:defRPr>
            </a:lvl5pPr>
            <a:lvl6pPr lvl="5" rtl="0">
              <a:lnSpc>
                <a:spcPct val="100000"/>
              </a:lnSpc>
              <a:spcBef>
                <a:spcPts val="0"/>
              </a:spcBef>
              <a:spcAft>
                <a:spcPts val="0"/>
              </a:spcAft>
              <a:buSzPts val="2400"/>
              <a:buFont typeface="Be Vietnam Pro"/>
              <a:buAutoNum type="romanLcPeriod"/>
              <a:defRPr sz="2400" b="1">
                <a:latin typeface="Be Vietnam Pro"/>
                <a:ea typeface="Be Vietnam Pro"/>
                <a:cs typeface="Be Vietnam Pro"/>
                <a:sym typeface="Be Vietnam Pro"/>
              </a:defRPr>
            </a:lvl6pPr>
            <a:lvl7pPr lvl="6" rtl="0">
              <a:lnSpc>
                <a:spcPct val="100000"/>
              </a:lnSpc>
              <a:spcBef>
                <a:spcPts val="0"/>
              </a:spcBef>
              <a:spcAft>
                <a:spcPts val="0"/>
              </a:spcAft>
              <a:buSzPts val="2400"/>
              <a:buFont typeface="Be Vietnam Pro"/>
              <a:buAutoNum type="arabicPeriod"/>
              <a:defRPr sz="2400" b="1">
                <a:latin typeface="Be Vietnam Pro"/>
                <a:ea typeface="Be Vietnam Pro"/>
                <a:cs typeface="Be Vietnam Pro"/>
                <a:sym typeface="Be Vietnam Pro"/>
              </a:defRPr>
            </a:lvl7pPr>
            <a:lvl8pPr lvl="7" rtl="0">
              <a:lnSpc>
                <a:spcPct val="100000"/>
              </a:lnSpc>
              <a:spcBef>
                <a:spcPts val="0"/>
              </a:spcBef>
              <a:spcAft>
                <a:spcPts val="0"/>
              </a:spcAft>
              <a:buSzPts val="2400"/>
              <a:buFont typeface="Be Vietnam Pro"/>
              <a:buAutoNum type="alphaLcPeriod"/>
              <a:defRPr sz="2400" b="1">
                <a:latin typeface="Be Vietnam Pro"/>
                <a:ea typeface="Be Vietnam Pro"/>
                <a:cs typeface="Be Vietnam Pro"/>
                <a:sym typeface="Be Vietnam Pro"/>
              </a:defRPr>
            </a:lvl8pPr>
            <a:lvl9pPr lvl="8" rtl="0">
              <a:lnSpc>
                <a:spcPct val="100000"/>
              </a:lnSpc>
              <a:spcBef>
                <a:spcPts val="0"/>
              </a:spcBef>
              <a:spcAft>
                <a:spcPts val="0"/>
              </a:spcAft>
              <a:buSzPts val="2400"/>
              <a:buFont typeface="Be Vietnam Pro"/>
              <a:buAutoNum type="romanLcPeriod"/>
              <a:defRPr sz="2400" b="1">
                <a:latin typeface="Be Vietnam Pro"/>
                <a:ea typeface="Be Vietnam Pro"/>
                <a:cs typeface="Be Vietnam Pro"/>
                <a:sym typeface="Be Vietnam Pro"/>
              </a:defRPr>
            </a:lvl9pPr>
          </a:lstStyle>
          <a:p>
            <a:endParaRPr/>
          </a:p>
        </p:txBody>
      </p:sp>
      <p:sp>
        <p:nvSpPr>
          <p:cNvPr id="26" name="Google Shape;26;p5"/>
          <p:cNvSpPr txBox="1">
            <a:spLocks noGrp="1"/>
          </p:cNvSpPr>
          <p:nvPr>
            <p:ph type="subTitle" idx="4"/>
          </p:nvPr>
        </p:nvSpPr>
        <p:spPr>
          <a:xfrm>
            <a:off x="4910886" y="2332252"/>
            <a:ext cx="2986800" cy="18588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Char char="●"/>
              <a:defRPr/>
            </a:lvl1pPr>
            <a:lvl2pPr lvl="1" rtl="0">
              <a:lnSpc>
                <a:spcPct val="100000"/>
              </a:lnSpc>
              <a:spcBef>
                <a:spcPts val="0"/>
              </a:spcBef>
              <a:spcAft>
                <a:spcPts val="0"/>
              </a:spcAft>
              <a:buSzPts val="1400"/>
              <a:buChar char="○"/>
              <a:defRPr/>
            </a:lvl2pPr>
            <a:lvl3pPr lvl="2" rtl="0">
              <a:lnSpc>
                <a:spcPct val="100000"/>
              </a:lnSpc>
              <a:spcBef>
                <a:spcPts val="1600"/>
              </a:spcBef>
              <a:spcAft>
                <a:spcPts val="0"/>
              </a:spcAft>
              <a:buSzPts val="1400"/>
              <a:buChar char="■"/>
              <a:defRPr/>
            </a:lvl3pPr>
            <a:lvl4pPr lvl="3" rtl="0">
              <a:lnSpc>
                <a:spcPct val="100000"/>
              </a:lnSpc>
              <a:spcBef>
                <a:spcPts val="1600"/>
              </a:spcBef>
              <a:spcAft>
                <a:spcPts val="0"/>
              </a:spcAft>
              <a:buSzPts val="1400"/>
              <a:buChar char="●"/>
              <a:defRPr/>
            </a:lvl4pPr>
            <a:lvl5pPr lvl="4" rtl="0">
              <a:lnSpc>
                <a:spcPct val="100000"/>
              </a:lnSpc>
              <a:spcBef>
                <a:spcPts val="1600"/>
              </a:spcBef>
              <a:spcAft>
                <a:spcPts val="0"/>
              </a:spcAft>
              <a:buSzPts val="1400"/>
              <a:buChar char="○"/>
              <a:defRPr/>
            </a:lvl5pPr>
            <a:lvl6pPr lvl="5" rtl="0">
              <a:lnSpc>
                <a:spcPct val="100000"/>
              </a:lnSpc>
              <a:spcBef>
                <a:spcPts val="1600"/>
              </a:spcBef>
              <a:spcAft>
                <a:spcPts val="0"/>
              </a:spcAft>
              <a:buSzPts val="1400"/>
              <a:buChar char="■"/>
              <a:defRPr/>
            </a:lvl6pPr>
            <a:lvl7pPr lvl="6" rtl="0">
              <a:lnSpc>
                <a:spcPct val="100000"/>
              </a:lnSpc>
              <a:spcBef>
                <a:spcPts val="1600"/>
              </a:spcBef>
              <a:spcAft>
                <a:spcPts val="0"/>
              </a:spcAft>
              <a:buSzPts val="1400"/>
              <a:buChar char="●"/>
              <a:defRPr/>
            </a:lvl7pPr>
            <a:lvl8pPr lvl="7" rtl="0">
              <a:lnSpc>
                <a:spcPct val="100000"/>
              </a:lnSpc>
              <a:spcBef>
                <a:spcPts val="1600"/>
              </a:spcBef>
              <a:spcAft>
                <a:spcPts val="0"/>
              </a:spcAft>
              <a:buSzPts val="1400"/>
              <a:buChar char="○"/>
              <a:defRPr/>
            </a:lvl8pPr>
            <a:lvl9pPr lvl="8" rtl="0">
              <a:lnSpc>
                <a:spcPct val="100000"/>
              </a:lnSpc>
              <a:spcBef>
                <a:spcPts val="1600"/>
              </a:spcBef>
              <a:spcAft>
                <a:spcPts val="1600"/>
              </a:spcAft>
              <a:buSzPts val="1400"/>
              <a:buChar char="■"/>
              <a:defRPr/>
            </a:lvl9pPr>
          </a:lstStyle>
          <a:p>
            <a:endParaRPr/>
          </a:p>
        </p:txBody>
      </p:sp>
      <p:sp>
        <p:nvSpPr>
          <p:cNvPr id="27" name="Google Shape;27;p5"/>
          <p:cNvSpPr txBox="1">
            <a:spLocks noGrp="1"/>
          </p:cNvSpPr>
          <p:nvPr>
            <p:ph type="ctrTitle"/>
          </p:nvPr>
        </p:nvSpPr>
        <p:spPr>
          <a:xfrm>
            <a:off x="713225" y="972550"/>
            <a:ext cx="7717500" cy="5913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Clr>
                <a:srgbClr val="191919"/>
              </a:buClr>
              <a:buSzPts val="5200"/>
              <a:buNone/>
              <a:defRPr sz="2800"/>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Tree>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p:nvPr/>
        </p:nvSpPr>
        <p:spPr>
          <a:xfrm>
            <a:off x="325200" y="325200"/>
            <a:ext cx="8493600" cy="4493100"/>
          </a:xfrm>
          <a:prstGeom prst="roundRect">
            <a:avLst>
              <a:gd name="adj" fmla="val 4260"/>
            </a:avLst>
          </a:prstGeom>
          <a:solidFill>
            <a:schemeClr val="accent5"/>
          </a:solidFill>
          <a:ln>
            <a:noFill/>
          </a:ln>
          <a:effectLst>
            <a:outerShdw blurRad="57150" dist="76200" dir="2052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McLaren"/>
              <a:ea typeface="McLaren"/>
              <a:cs typeface="McLaren"/>
              <a:sym typeface="McLaren"/>
            </a:endParaRPr>
          </a:p>
        </p:txBody>
      </p:sp>
    </p:spTree>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p:nvPr/>
        </p:nvSpPr>
        <p:spPr>
          <a:xfrm>
            <a:off x="325200" y="325200"/>
            <a:ext cx="8493600" cy="4493100"/>
          </a:xfrm>
          <a:prstGeom prst="roundRect">
            <a:avLst>
              <a:gd name="adj" fmla="val 4260"/>
            </a:avLst>
          </a:prstGeom>
          <a:solidFill>
            <a:schemeClr val="accent5"/>
          </a:solidFill>
          <a:ln>
            <a:noFill/>
          </a:ln>
          <a:effectLst>
            <a:outerShdw blurRad="57150" dist="76200" dir="2052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McLaren"/>
              <a:ea typeface="McLaren"/>
              <a:cs typeface="McLaren"/>
              <a:sym typeface="McLaren"/>
            </a:endParaRPr>
          </a:p>
        </p:txBody>
      </p:sp>
      <p:sp>
        <p:nvSpPr>
          <p:cNvPr id="32" name="Google Shape;32;p7"/>
          <p:cNvSpPr txBox="1">
            <a:spLocks noGrp="1"/>
          </p:cNvSpPr>
          <p:nvPr>
            <p:ph type="ctrTitle"/>
          </p:nvPr>
        </p:nvSpPr>
        <p:spPr>
          <a:xfrm>
            <a:off x="720975" y="1316325"/>
            <a:ext cx="3860100" cy="468300"/>
          </a:xfrm>
          <a:prstGeom prst="rect">
            <a:avLst/>
          </a:prstGeom>
        </p:spPr>
        <p:txBody>
          <a:bodyPr spcFirstLastPara="1" wrap="square" lIns="91425" tIns="91425" rIns="91425" bIns="91425" anchor="b" anchorCtr="0">
            <a:noAutofit/>
          </a:bodyPr>
          <a:lstStyle>
            <a:lvl1pPr lvl="0" algn="ctr" rtl="0">
              <a:lnSpc>
                <a:spcPct val="80000"/>
              </a:lnSpc>
              <a:spcBef>
                <a:spcPts val="0"/>
              </a:spcBef>
              <a:spcAft>
                <a:spcPts val="0"/>
              </a:spcAft>
              <a:buClr>
                <a:srgbClr val="191919"/>
              </a:buClr>
              <a:buSzPts val="5200"/>
              <a:buNone/>
              <a:defRPr sz="2800">
                <a:solidFill>
                  <a:schemeClr val="lt2"/>
                </a:solidFill>
              </a:defRPr>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
        <p:nvSpPr>
          <p:cNvPr id="33" name="Google Shape;33;p7"/>
          <p:cNvSpPr txBox="1">
            <a:spLocks noGrp="1"/>
          </p:cNvSpPr>
          <p:nvPr>
            <p:ph type="subTitle" idx="1"/>
          </p:nvPr>
        </p:nvSpPr>
        <p:spPr>
          <a:xfrm>
            <a:off x="720975" y="1728675"/>
            <a:ext cx="3860100" cy="248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Char char="●"/>
              <a:defRPr/>
            </a:lvl1pPr>
            <a:lvl2pPr lvl="1" rtl="0">
              <a:lnSpc>
                <a:spcPct val="100000"/>
              </a:lnSpc>
              <a:spcBef>
                <a:spcPts val="0"/>
              </a:spcBef>
              <a:spcAft>
                <a:spcPts val="0"/>
              </a:spcAft>
              <a:buSzPts val="1100"/>
              <a:buChar char="○"/>
              <a:defRPr/>
            </a:lvl2pPr>
            <a:lvl3pPr lvl="2" rtl="0">
              <a:lnSpc>
                <a:spcPct val="100000"/>
              </a:lnSpc>
              <a:spcBef>
                <a:spcPts val="1600"/>
              </a:spcBef>
              <a:spcAft>
                <a:spcPts val="0"/>
              </a:spcAft>
              <a:buSzPts val="1100"/>
              <a:buChar char="■"/>
              <a:defRPr/>
            </a:lvl3pPr>
            <a:lvl4pPr lvl="3" rtl="0">
              <a:lnSpc>
                <a:spcPct val="100000"/>
              </a:lnSpc>
              <a:spcBef>
                <a:spcPts val="1600"/>
              </a:spcBef>
              <a:spcAft>
                <a:spcPts val="0"/>
              </a:spcAft>
              <a:buSzPts val="1100"/>
              <a:buChar char="●"/>
              <a:defRPr/>
            </a:lvl4pPr>
            <a:lvl5pPr lvl="4" rtl="0">
              <a:lnSpc>
                <a:spcPct val="100000"/>
              </a:lnSpc>
              <a:spcBef>
                <a:spcPts val="1600"/>
              </a:spcBef>
              <a:spcAft>
                <a:spcPts val="0"/>
              </a:spcAft>
              <a:buSzPts val="1100"/>
              <a:buChar char="○"/>
              <a:defRPr/>
            </a:lvl5pPr>
            <a:lvl6pPr lvl="5" rtl="0">
              <a:lnSpc>
                <a:spcPct val="100000"/>
              </a:lnSpc>
              <a:spcBef>
                <a:spcPts val="1600"/>
              </a:spcBef>
              <a:spcAft>
                <a:spcPts val="0"/>
              </a:spcAft>
              <a:buSzPts val="1100"/>
              <a:buChar char="■"/>
              <a:defRPr/>
            </a:lvl6pPr>
            <a:lvl7pPr lvl="6" rtl="0">
              <a:lnSpc>
                <a:spcPct val="100000"/>
              </a:lnSpc>
              <a:spcBef>
                <a:spcPts val="1600"/>
              </a:spcBef>
              <a:spcAft>
                <a:spcPts val="0"/>
              </a:spcAft>
              <a:buSzPts val="1100"/>
              <a:buChar char="●"/>
              <a:defRPr/>
            </a:lvl7pPr>
            <a:lvl8pPr lvl="7" rtl="0">
              <a:lnSpc>
                <a:spcPct val="100000"/>
              </a:lnSpc>
              <a:spcBef>
                <a:spcPts val="1600"/>
              </a:spcBef>
              <a:spcAft>
                <a:spcPts val="0"/>
              </a:spcAft>
              <a:buSzPts val="1100"/>
              <a:buChar char="○"/>
              <a:defRPr/>
            </a:lvl8pPr>
            <a:lvl9pPr lvl="8" rtl="0">
              <a:lnSpc>
                <a:spcPct val="100000"/>
              </a:lnSpc>
              <a:spcBef>
                <a:spcPts val="1600"/>
              </a:spcBef>
              <a:spcAft>
                <a:spcPts val="1600"/>
              </a:spcAft>
              <a:buSzPts val="1100"/>
              <a:buChar char="■"/>
              <a:defRPr/>
            </a:lvl9pPr>
          </a:lstStyle>
          <a:p>
            <a:endParaRPr/>
          </a:p>
        </p:txBody>
      </p:sp>
    </p:spTree>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8"/>
          <p:cNvSpPr/>
          <p:nvPr/>
        </p:nvSpPr>
        <p:spPr>
          <a:xfrm>
            <a:off x="325200" y="325200"/>
            <a:ext cx="8493600" cy="4493100"/>
          </a:xfrm>
          <a:prstGeom prst="roundRect">
            <a:avLst>
              <a:gd name="adj" fmla="val 4260"/>
            </a:avLst>
          </a:prstGeom>
          <a:solidFill>
            <a:schemeClr val="accent5"/>
          </a:solidFill>
          <a:ln>
            <a:noFill/>
          </a:ln>
          <a:effectLst>
            <a:outerShdw blurRad="57150" dist="76200" dir="2052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McLaren"/>
              <a:ea typeface="McLaren"/>
              <a:cs typeface="McLaren"/>
              <a:sym typeface="McLaren"/>
            </a:endParaRPr>
          </a:p>
        </p:txBody>
      </p:sp>
      <p:sp>
        <p:nvSpPr>
          <p:cNvPr id="36" name="Google Shape;36;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9"/>
          <p:cNvSpPr/>
          <p:nvPr/>
        </p:nvSpPr>
        <p:spPr>
          <a:xfrm>
            <a:off x="325200" y="325200"/>
            <a:ext cx="8493600" cy="4493100"/>
          </a:xfrm>
          <a:prstGeom prst="roundRect">
            <a:avLst>
              <a:gd name="adj" fmla="val 4260"/>
            </a:avLst>
          </a:prstGeom>
          <a:solidFill>
            <a:schemeClr val="accent5"/>
          </a:solidFill>
          <a:ln>
            <a:noFill/>
          </a:ln>
          <a:effectLst>
            <a:outerShdw blurRad="57150" dist="76200" dir="2052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McLaren"/>
              <a:ea typeface="McLaren"/>
              <a:cs typeface="McLaren"/>
              <a:sym typeface="McLaren"/>
            </a:endParaRPr>
          </a:p>
        </p:txBody>
      </p:sp>
      <p:sp>
        <p:nvSpPr>
          <p:cNvPr id="39" name="Google Shape;39;p9"/>
          <p:cNvSpPr txBox="1">
            <a:spLocks noGrp="1"/>
          </p:cNvSpPr>
          <p:nvPr>
            <p:ph type="title"/>
          </p:nvPr>
        </p:nvSpPr>
        <p:spPr>
          <a:xfrm>
            <a:off x="2135550" y="1265300"/>
            <a:ext cx="4872900" cy="196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500"/>
              <a:buNone/>
              <a:defRPr sz="15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40" name="Google Shape;40;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title"/>
          </p:nvPr>
        </p:nvSpPr>
        <p:spPr>
          <a:xfrm>
            <a:off x="720000" y="3865100"/>
            <a:ext cx="7704000" cy="738900"/>
          </a:xfrm>
          <a:prstGeom prst="rect">
            <a:avLst/>
          </a:prstGeom>
          <a:solidFill>
            <a:schemeClr val="accent5"/>
          </a:solidFill>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Be Vietnam Pro"/>
              <a:buNone/>
              <a:defRPr sz="3500" b="1">
                <a:solidFill>
                  <a:schemeClr val="dk1"/>
                </a:solidFill>
                <a:latin typeface="Be Vietnam Pro"/>
                <a:ea typeface="Be Vietnam Pro"/>
                <a:cs typeface="Be Vietnam Pro"/>
                <a:sym typeface="Be Vietnam Pro"/>
              </a:defRPr>
            </a:lvl1pPr>
            <a:lvl2pPr lvl="1" rtl="0">
              <a:spcBef>
                <a:spcPts val="0"/>
              </a:spcBef>
              <a:spcAft>
                <a:spcPts val="0"/>
              </a:spcAft>
              <a:buClr>
                <a:schemeClr val="dk1"/>
              </a:buClr>
              <a:buSzPts val="3500"/>
              <a:buFont typeface="Be Vietnam Pro"/>
              <a:buNone/>
              <a:defRPr sz="3500" b="1">
                <a:solidFill>
                  <a:schemeClr val="dk1"/>
                </a:solidFill>
                <a:latin typeface="Be Vietnam Pro"/>
                <a:ea typeface="Be Vietnam Pro"/>
                <a:cs typeface="Be Vietnam Pro"/>
                <a:sym typeface="Be Vietnam Pro"/>
              </a:defRPr>
            </a:lvl2pPr>
            <a:lvl3pPr lvl="2" rtl="0">
              <a:spcBef>
                <a:spcPts val="0"/>
              </a:spcBef>
              <a:spcAft>
                <a:spcPts val="0"/>
              </a:spcAft>
              <a:buClr>
                <a:schemeClr val="dk1"/>
              </a:buClr>
              <a:buSzPts val="3500"/>
              <a:buFont typeface="Be Vietnam Pro"/>
              <a:buNone/>
              <a:defRPr sz="3500" b="1">
                <a:solidFill>
                  <a:schemeClr val="dk1"/>
                </a:solidFill>
                <a:latin typeface="Be Vietnam Pro"/>
                <a:ea typeface="Be Vietnam Pro"/>
                <a:cs typeface="Be Vietnam Pro"/>
                <a:sym typeface="Be Vietnam Pro"/>
              </a:defRPr>
            </a:lvl3pPr>
            <a:lvl4pPr lvl="3" rtl="0">
              <a:spcBef>
                <a:spcPts val="0"/>
              </a:spcBef>
              <a:spcAft>
                <a:spcPts val="0"/>
              </a:spcAft>
              <a:buClr>
                <a:schemeClr val="dk1"/>
              </a:buClr>
              <a:buSzPts val="3500"/>
              <a:buFont typeface="Be Vietnam Pro"/>
              <a:buNone/>
              <a:defRPr sz="3500" b="1">
                <a:solidFill>
                  <a:schemeClr val="dk1"/>
                </a:solidFill>
                <a:latin typeface="Be Vietnam Pro"/>
                <a:ea typeface="Be Vietnam Pro"/>
                <a:cs typeface="Be Vietnam Pro"/>
                <a:sym typeface="Be Vietnam Pro"/>
              </a:defRPr>
            </a:lvl4pPr>
            <a:lvl5pPr lvl="4" rtl="0">
              <a:spcBef>
                <a:spcPts val="0"/>
              </a:spcBef>
              <a:spcAft>
                <a:spcPts val="0"/>
              </a:spcAft>
              <a:buClr>
                <a:schemeClr val="dk1"/>
              </a:buClr>
              <a:buSzPts val="3500"/>
              <a:buFont typeface="Be Vietnam Pro"/>
              <a:buNone/>
              <a:defRPr sz="3500" b="1">
                <a:solidFill>
                  <a:schemeClr val="dk1"/>
                </a:solidFill>
                <a:latin typeface="Be Vietnam Pro"/>
                <a:ea typeface="Be Vietnam Pro"/>
                <a:cs typeface="Be Vietnam Pro"/>
                <a:sym typeface="Be Vietnam Pro"/>
              </a:defRPr>
            </a:lvl5pPr>
            <a:lvl6pPr lvl="5" rtl="0">
              <a:spcBef>
                <a:spcPts val="0"/>
              </a:spcBef>
              <a:spcAft>
                <a:spcPts val="0"/>
              </a:spcAft>
              <a:buClr>
                <a:schemeClr val="dk1"/>
              </a:buClr>
              <a:buSzPts val="3500"/>
              <a:buFont typeface="Be Vietnam Pro"/>
              <a:buNone/>
              <a:defRPr sz="3500" b="1">
                <a:solidFill>
                  <a:schemeClr val="dk1"/>
                </a:solidFill>
                <a:latin typeface="Be Vietnam Pro"/>
                <a:ea typeface="Be Vietnam Pro"/>
                <a:cs typeface="Be Vietnam Pro"/>
                <a:sym typeface="Be Vietnam Pro"/>
              </a:defRPr>
            </a:lvl6pPr>
            <a:lvl7pPr lvl="6" rtl="0">
              <a:spcBef>
                <a:spcPts val="0"/>
              </a:spcBef>
              <a:spcAft>
                <a:spcPts val="0"/>
              </a:spcAft>
              <a:buClr>
                <a:schemeClr val="dk1"/>
              </a:buClr>
              <a:buSzPts val="3500"/>
              <a:buFont typeface="Be Vietnam Pro"/>
              <a:buNone/>
              <a:defRPr sz="3500" b="1">
                <a:solidFill>
                  <a:schemeClr val="dk1"/>
                </a:solidFill>
                <a:latin typeface="Be Vietnam Pro"/>
                <a:ea typeface="Be Vietnam Pro"/>
                <a:cs typeface="Be Vietnam Pro"/>
                <a:sym typeface="Be Vietnam Pro"/>
              </a:defRPr>
            </a:lvl7pPr>
            <a:lvl8pPr lvl="7" rtl="0">
              <a:spcBef>
                <a:spcPts val="0"/>
              </a:spcBef>
              <a:spcAft>
                <a:spcPts val="0"/>
              </a:spcAft>
              <a:buClr>
                <a:schemeClr val="dk1"/>
              </a:buClr>
              <a:buSzPts val="3500"/>
              <a:buFont typeface="Be Vietnam Pro"/>
              <a:buNone/>
              <a:defRPr sz="3500" b="1">
                <a:solidFill>
                  <a:schemeClr val="dk1"/>
                </a:solidFill>
                <a:latin typeface="Be Vietnam Pro"/>
                <a:ea typeface="Be Vietnam Pro"/>
                <a:cs typeface="Be Vietnam Pro"/>
                <a:sym typeface="Be Vietnam Pro"/>
              </a:defRPr>
            </a:lvl8pPr>
            <a:lvl9pPr lvl="8" rtl="0">
              <a:spcBef>
                <a:spcPts val="0"/>
              </a:spcBef>
              <a:spcAft>
                <a:spcPts val="0"/>
              </a:spcAft>
              <a:buClr>
                <a:schemeClr val="dk1"/>
              </a:buClr>
              <a:buSzPts val="3500"/>
              <a:buFont typeface="Be Vietnam Pro"/>
              <a:buNone/>
              <a:defRPr sz="3500" b="1">
                <a:solidFill>
                  <a:schemeClr val="dk1"/>
                </a:solidFill>
                <a:latin typeface="Be Vietnam Pro"/>
                <a:ea typeface="Be Vietnam Pro"/>
                <a:cs typeface="Be Vietnam Pro"/>
                <a:sym typeface="Be Vietnam Pro"/>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Manrope Medium"/>
              <a:buChar char="●"/>
              <a:defRPr>
                <a:solidFill>
                  <a:schemeClr val="dk1"/>
                </a:solidFill>
                <a:latin typeface="Manrope Medium"/>
                <a:ea typeface="Manrope Medium"/>
                <a:cs typeface="Manrope Medium"/>
                <a:sym typeface="Manrope Medium"/>
              </a:defRPr>
            </a:lvl1pPr>
            <a:lvl2pPr marL="914400" lvl="1" indent="-317500">
              <a:lnSpc>
                <a:spcPct val="100000"/>
              </a:lnSpc>
              <a:spcBef>
                <a:spcPts val="1600"/>
              </a:spcBef>
              <a:spcAft>
                <a:spcPts val="0"/>
              </a:spcAft>
              <a:buClr>
                <a:schemeClr val="dk1"/>
              </a:buClr>
              <a:buSzPts val="1400"/>
              <a:buFont typeface="Manrope Medium"/>
              <a:buChar char="○"/>
              <a:defRPr>
                <a:solidFill>
                  <a:schemeClr val="dk1"/>
                </a:solidFill>
                <a:latin typeface="Manrope Medium"/>
                <a:ea typeface="Manrope Medium"/>
                <a:cs typeface="Manrope Medium"/>
                <a:sym typeface="Manrope Medium"/>
              </a:defRPr>
            </a:lvl2pPr>
            <a:lvl3pPr marL="1371600" lvl="2" indent="-317500">
              <a:lnSpc>
                <a:spcPct val="100000"/>
              </a:lnSpc>
              <a:spcBef>
                <a:spcPts val="1600"/>
              </a:spcBef>
              <a:spcAft>
                <a:spcPts val="0"/>
              </a:spcAft>
              <a:buClr>
                <a:schemeClr val="dk1"/>
              </a:buClr>
              <a:buSzPts val="1400"/>
              <a:buFont typeface="Manrope Medium"/>
              <a:buChar char="■"/>
              <a:defRPr>
                <a:solidFill>
                  <a:schemeClr val="dk1"/>
                </a:solidFill>
                <a:latin typeface="Manrope Medium"/>
                <a:ea typeface="Manrope Medium"/>
                <a:cs typeface="Manrope Medium"/>
                <a:sym typeface="Manrope Medium"/>
              </a:defRPr>
            </a:lvl3pPr>
            <a:lvl4pPr marL="1828800" lvl="3" indent="-317500">
              <a:lnSpc>
                <a:spcPct val="100000"/>
              </a:lnSpc>
              <a:spcBef>
                <a:spcPts val="1600"/>
              </a:spcBef>
              <a:spcAft>
                <a:spcPts val="0"/>
              </a:spcAft>
              <a:buClr>
                <a:schemeClr val="dk1"/>
              </a:buClr>
              <a:buSzPts val="1400"/>
              <a:buFont typeface="Manrope Medium"/>
              <a:buChar char="●"/>
              <a:defRPr>
                <a:solidFill>
                  <a:schemeClr val="dk1"/>
                </a:solidFill>
                <a:latin typeface="Manrope Medium"/>
                <a:ea typeface="Manrope Medium"/>
                <a:cs typeface="Manrope Medium"/>
                <a:sym typeface="Manrope Medium"/>
              </a:defRPr>
            </a:lvl4pPr>
            <a:lvl5pPr marL="2286000" lvl="4" indent="-317500">
              <a:lnSpc>
                <a:spcPct val="100000"/>
              </a:lnSpc>
              <a:spcBef>
                <a:spcPts val="1600"/>
              </a:spcBef>
              <a:spcAft>
                <a:spcPts val="0"/>
              </a:spcAft>
              <a:buClr>
                <a:schemeClr val="dk1"/>
              </a:buClr>
              <a:buSzPts val="1400"/>
              <a:buFont typeface="Manrope Medium"/>
              <a:buChar char="○"/>
              <a:defRPr>
                <a:solidFill>
                  <a:schemeClr val="dk1"/>
                </a:solidFill>
                <a:latin typeface="Manrope Medium"/>
                <a:ea typeface="Manrope Medium"/>
                <a:cs typeface="Manrope Medium"/>
                <a:sym typeface="Manrope Medium"/>
              </a:defRPr>
            </a:lvl5pPr>
            <a:lvl6pPr marL="2743200" lvl="5" indent="-317500">
              <a:lnSpc>
                <a:spcPct val="100000"/>
              </a:lnSpc>
              <a:spcBef>
                <a:spcPts val="1600"/>
              </a:spcBef>
              <a:spcAft>
                <a:spcPts val="0"/>
              </a:spcAft>
              <a:buClr>
                <a:schemeClr val="dk1"/>
              </a:buClr>
              <a:buSzPts val="1400"/>
              <a:buFont typeface="Manrope Medium"/>
              <a:buChar char="■"/>
              <a:defRPr>
                <a:solidFill>
                  <a:schemeClr val="dk1"/>
                </a:solidFill>
                <a:latin typeface="Manrope Medium"/>
                <a:ea typeface="Manrope Medium"/>
                <a:cs typeface="Manrope Medium"/>
                <a:sym typeface="Manrope Medium"/>
              </a:defRPr>
            </a:lvl6pPr>
            <a:lvl7pPr marL="3200400" lvl="6" indent="-317500">
              <a:lnSpc>
                <a:spcPct val="100000"/>
              </a:lnSpc>
              <a:spcBef>
                <a:spcPts val="1600"/>
              </a:spcBef>
              <a:spcAft>
                <a:spcPts val="0"/>
              </a:spcAft>
              <a:buClr>
                <a:schemeClr val="dk1"/>
              </a:buClr>
              <a:buSzPts val="1400"/>
              <a:buFont typeface="Manrope Medium"/>
              <a:buChar char="●"/>
              <a:defRPr>
                <a:solidFill>
                  <a:schemeClr val="dk1"/>
                </a:solidFill>
                <a:latin typeface="Manrope Medium"/>
                <a:ea typeface="Manrope Medium"/>
                <a:cs typeface="Manrope Medium"/>
                <a:sym typeface="Manrope Medium"/>
              </a:defRPr>
            </a:lvl7pPr>
            <a:lvl8pPr marL="3657600" lvl="7" indent="-317500">
              <a:lnSpc>
                <a:spcPct val="100000"/>
              </a:lnSpc>
              <a:spcBef>
                <a:spcPts val="1600"/>
              </a:spcBef>
              <a:spcAft>
                <a:spcPts val="0"/>
              </a:spcAft>
              <a:buClr>
                <a:schemeClr val="dk1"/>
              </a:buClr>
              <a:buSzPts val="1400"/>
              <a:buFont typeface="Manrope Medium"/>
              <a:buChar char="○"/>
              <a:defRPr>
                <a:solidFill>
                  <a:schemeClr val="dk1"/>
                </a:solidFill>
                <a:latin typeface="Manrope Medium"/>
                <a:ea typeface="Manrope Medium"/>
                <a:cs typeface="Manrope Medium"/>
                <a:sym typeface="Manrope Medium"/>
              </a:defRPr>
            </a:lvl8pPr>
            <a:lvl9pPr marL="4114800" lvl="8" indent="-317500">
              <a:lnSpc>
                <a:spcPct val="100000"/>
              </a:lnSpc>
              <a:spcBef>
                <a:spcPts val="1600"/>
              </a:spcBef>
              <a:spcAft>
                <a:spcPts val="1600"/>
              </a:spcAft>
              <a:buClr>
                <a:schemeClr val="dk1"/>
              </a:buClr>
              <a:buSzPts val="1400"/>
              <a:buFont typeface="Manrope Medium"/>
              <a:buChar char="■"/>
              <a:defRPr>
                <a:solidFill>
                  <a:schemeClr val="dk1"/>
                </a:solidFill>
                <a:latin typeface="Manrope Medium"/>
                <a:ea typeface="Manrope Medium"/>
                <a:cs typeface="Manrope Medium"/>
                <a:sym typeface="Manrope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1" r:id="rId12"/>
    <p:sldLayoutId id="2147483662" r:id="rId13"/>
    <p:sldLayoutId id="2147483666" r:id="rId14"/>
    <p:sldLayoutId id="2147483667" r:id="rId15"/>
    <p:sldLayoutId id="2147483668" r:id="rId16"/>
    <p:sldLayoutId id="2147483669" r:id="rId17"/>
    <p:sldLayoutId id="2147483670" r:id="rId18"/>
    <p:sldLayoutId id="2147483671" r:id="rId19"/>
  </p:sldLayoutIdLst>
  <p:transition spd="slow">
    <p:cover/>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slide" Target="slide2.xml"/><Relationship Id="rId7" Type="http://schemas.openxmlformats.org/officeDocument/2006/relationships/slide" Target="slide7.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slide" Target="slide6.xml"/><Relationship Id="rId5" Type="http://schemas.openxmlformats.org/officeDocument/2006/relationships/slide" Target="slide5.xml"/><Relationship Id="rId10" Type="http://schemas.openxmlformats.org/officeDocument/2006/relationships/slide" Target="slide10.xml"/><Relationship Id="rId4" Type="http://schemas.openxmlformats.org/officeDocument/2006/relationships/slide" Target="slide4.xml"/><Relationship Id="rId9" Type="http://schemas.openxmlformats.org/officeDocument/2006/relationships/slide" Target="slide9.xml"/></Relationships>
</file>

<file path=ppt/slides/_rels/slide10.xml.rels><?xml version="1.0" encoding="UTF-8" standalone="yes"?>
<Relationships xmlns="http://schemas.openxmlformats.org/package/2006/relationships"><Relationship Id="rId8" Type="http://schemas.openxmlformats.org/officeDocument/2006/relationships/slide" Target="slide7.xml"/><Relationship Id="rId3" Type="http://schemas.openxmlformats.org/officeDocument/2006/relationships/slide" Target="slide10.xml"/><Relationship Id="rId7" Type="http://schemas.openxmlformats.org/officeDocument/2006/relationships/slide" Target="slide6.xml"/><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slide" Target="slide5.xml"/><Relationship Id="rId11" Type="http://schemas.openxmlformats.org/officeDocument/2006/relationships/image" Target="../media/image8.png"/><Relationship Id="rId5" Type="http://schemas.openxmlformats.org/officeDocument/2006/relationships/slide" Target="slide4.xml"/><Relationship Id="rId10" Type="http://schemas.openxmlformats.org/officeDocument/2006/relationships/slide" Target="slide9.xml"/><Relationship Id="rId4" Type="http://schemas.openxmlformats.org/officeDocument/2006/relationships/slide" Target="slide2.xml"/><Relationship Id="rId9" Type="http://schemas.openxmlformats.org/officeDocument/2006/relationships/slide" Target="slide8.xml"/></Relationships>
</file>

<file path=ppt/slides/_rels/slide11.xml.rels><?xml version="1.0" encoding="UTF-8" standalone="yes"?>
<Relationships xmlns="http://schemas.openxmlformats.org/package/2006/relationships"><Relationship Id="rId8" Type="http://schemas.openxmlformats.org/officeDocument/2006/relationships/slide" Target="slide7.xml"/><Relationship Id="rId3" Type="http://schemas.openxmlformats.org/officeDocument/2006/relationships/slide" Target="slide10.xml"/><Relationship Id="rId7" Type="http://schemas.openxmlformats.org/officeDocument/2006/relationships/slide" Target="slide6.xml"/><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slide" Target="slide5.xml"/><Relationship Id="rId11" Type="http://schemas.openxmlformats.org/officeDocument/2006/relationships/image" Target="../media/image9.png"/><Relationship Id="rId5" Type="http://schemas.openxmlformats.org/officeDocument/2006/relationships/slide" Target="slide4.xml"/><Relationship Id="rId10" Type="http://schemas.openxmlformats.org/officeDocument/2006/relationships/slide" Target="slide9.xml"/><Relationship Id="rId4" Type="http://schemas.openxmlformats.org/officeDocument/2006/relationships/slide" Target="slide2.xml"/><Relationship Id="rId9" Type="http://schemas.openxmlformats.org/officeDocument/2006/relationships/slide" Target="slide8.xml"/></Relationships>
</file>

<file path=ppt/slides/_rels/slide12.xml.rels><?xml version="1.0" encoding="UTF-8" standalone="yes"?>
<Relationships xmlns="http://schemas.openxmlformats.org/package/2006/relationships"><Relationship Id="rId8" Type="http://schemas.openxmlformats.org/officeDocument/2006/relationships/slide" Target="slide7.xml"/><Relationship Id="rId3" Type="http://schemas.openxmlformats.org/officeDocument/2006/relationships/slide" Target="slide10.xml"/><Relationship Id="rId7" Type="http://schemas.openxmlformats.org/officeDocument/2006/relationships/slide" Target="slide6.xml"/><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slide" Target="slide5.xml"/><Relationship Id="rId11" Type="http://schemas.openxmlformats.org/officeDocument/2006/relationships/image" Target="../media/image6.png"/><Relationship Id="rId5" Type="http://schemas.openxmlformats.org/officeDocument/2006/relationships/slide" Target="slide4.xml"/><Relationship Id="rId10" Type="http://schemas.openxmlformats.org/officeDocument/2006/relationships/slide" Target="slide9.xml"/><Relationship Id="rId4" Type="http://schemas.openxmlformats.org/officeDocument/2006/relationships/slide" Target="slide2.xml"/><Relationship Id="rId9" Type="http://schemas.openxmlformats.org/officeDocument/2006/relationships/slide" Target="slide8.xml"/></Relationships>
</file>

<file path=ppt/slides/_rels/slide13.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slide" Target="slide10.xml"/><Relationship Id="rId7" Type="http://schemas.openxmlformats.org/officeDocument/2006/relationships/slide" Target="slide7.xml"/><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slide" Target="slide6.xml"/><Relationship Id="rId5" Type="http://schemas.openxmlformats.org/officeDocument/2006/relationships/slide" Target="slide5.xml"/><Relationship Id="rId10" Type="http://schemas.openxmlformats.org/officeDocument/2006/relationships/image" Target="../media/image10.png"/><Relationship Id="rId4" Type="http://schemas.openxmlformats.org/officeDocument/2006/relationships/slide" Target="slide4.xml"/><Relationship Id="rId9" Type="http://schemas.openxmlformats.org/officeDocument/2006/relationships/slide" Target="slide9.xml"/></Relationships>
</file>

<file path=ppt/slides/_rels/slide14.xml.rels><?xml version="1.0" encoding="UTF-8" standalone="yes"?>
<Relationships xmlns="http://schemas.openxmlformats.org/package/2006/relationships"><Relationship Id="rId8" Type="http://schemas.openxmlformats.org/officeDocument/2006/relationships/slide" Target="slide7.xml"/><Relationship Id="rId3" Type="http://schemas.openxmlformats.org/officeDocument/2006/relationships/slide" Target="slide10.xml"/><Relationship Id="rId7" Type="http://schemas.openxmlformats.org/officeDocument/2006/relationships/slide" Target="slide6.xml"/><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slide" Target="slide5.xml"/><Relationship Id="rId11" Type="http://schemas.openxmlformats.org/officeDocument/2006/relationships/image" Target="../media/image11.png"/><Relationship Id="rId5" Type="http://schemas.openxmlformats.org/officeDocument/2006/relationships/slide" Target="slide4.xml"/><Relationship Id="rId10" Type="http://schemas.openxmlformats.org/officeDocument/2006/relationships/slide" Target="slide9.xml"/><Relationship Id="rId4" Type="http://schemas.openxmlformats.org/officeDocument/2006/relationships/slide" Target="slide2.xml"/><Relationship Id="rId9" Type="http://schemas.openxmlformats.org/officeDocument/2006/relationships/slide" Target="slide8.xml"/></Relationships>
</file>

<file path=ppt/slides/_rels/slide15.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slide" Target="slide2.xml"/><Relationship Id="rId7" Type="http://schemas.openxmlformats.org/officeDocument/2006/relationships/slide" Target="slide7.xml"/><Relationship Id="rId2" Type="http://schemas.openxmlformats.org/officeDocument/2006/relationships/notesSlide" Target="../notesSlides/notesSlide15.xml"/><Relationship Id="rId1" Type="http://schemas.openxmlformats.org/officeDocument/2006/relationships/slideLayout" Target="../slideLayouts/slideLayout13.xml"/><Relationship Id="rId6" Type="http://schemas.openxmlformats.org/officeDocument/2006/relationships/slide" Target="slide6.xml"/><Relationship Id="rId11" Type="http://schemas.openxmlformats.org/officeDocument/2006/relationships/slide" Target="slide10.xml"/><Relationship Id="rId5" Type="http://schemas.openxmlformats.org/officeDocument/2006/relationships/slide" Target="slide5.xml"/><Relationship Id="rId10" Type="http://schemas.openxmlformats.org/officeDocument/2006/relationships/image" Target="../media/image12.png"/><Relationship Id="rId4" Type="http://schemas.openxmlformats.org/officeDocument/2006/relationships/slide" Target="slide4.xml"/><Relationship Id="rId9" Type="http://schemas.openxmlformats.org/officeDocument/2006/relationships/slide" Target="slide9.xml"/></Relationships>
</file>

<file path=ppt/slides/_rels/slide16.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slide" Target="slide2.xml"/><Relationship Id="rId7" Type="http://schemas.openxmlformats.org/officeDocument/2006/relationships/slide" Target="slide7.xml"/><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slide" Target="slide6.xml"/><Relationship Id="rId11" Type="http://schemas.openxmlformats.org/officeDocument/2006/relationships/slide" Target="slide10.xml"/><Relationship Id="rId5" Type="http://schemas.openxmlformats.org/officeDocument/2006/relationships/slide" Target="slide5.xml"/><Relationship Id="rId10" Type="http://schemas.openxmlformats.org/officeDocument/2006/relationships/image" Target="../media/image13.png"/><Relationship Id="rId4" Type="http://schemas.openxmlformats.org/officeDocument/2006/relationships/slide" Target="slide4.xml"/><Relationship Id="rId9" Type="http://schemas.openxmlformats.org/officeDocument/2006/relationships/slide" Target="slide9.xml"/></Relationships>
</file>

<file path=ppt/slides/_rels/slide17.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slide" Target="slide2.xml"/><Relationship Id="rId7" Type="http://schemas.openxmlformats.org/officeDocument/2006/relationships/slide" Target="slide7.xml"/><Relationship Id="rId2" Type="http://schemas.openxmlformats.org/officeDocument/2006/relationships/notesSlide" Target="../notesSlides/notesSlide17.xml"/><Relationship Id="rId1" Type="http://schemas.openxmlformats.org/officeDocument/2006/relationships/slideLayout" Target="../slideLayouts/slideLayout13.xml"/><Relationship Id="rId6" Type="http://schemas.openxmlformats.org/officeDocument/2006/relationships/slide" Target="slide6.xml"/><Relationship Id="rId11" Type="http://schemas.openxmlformats.org/officeDocument/2006/relationships/slide" Target="slide10.xml"/><Relationship Id="rId5" Type="http://schemas.openxmlformats.org/officeDocument/2006/relationships/slide" Target="slide5.xml"/><Relationship Id="rId10" Type="http://schemas.openxmlformats.org/officeDocument/2006/relationships/image" Target="../media/image14.png"/><Relationship Id="rId4" Type="http://schemas.openxmlformats.org/officeDocument/2006/relationships/slide" Target="slide4.xml"/><Relationship Id="rId9" Type="http://schemas.openxmlformats.org/officeDocument/2006/relationships/slide" Target="slide9.xml"/></Relationships>
</file>

<file path=ppt/slides/_rels/slide18.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slide" Target="slide2.xml"/><Relationship Id="rId7" Type="http://schemas.openxmlformats.org/officeDocument/2006/relationships/slide" Target="slide7.xml"/><Relationship Id="rId2" Type="http://schemas.openxmlformats.org/officeDocument/2006/relationships/notesSlide" Target="../notesSlides/notesSlide18.xml"/><Relationship Id="rId1" Type="http://schemas.openxmlformats.org/officeDocument/2006/relationships/slideLayout" Target="../slideLayouts/slideLayout12.xml"/><Relationship Id="rId6" Type="http://schemas.openxmlformats.org/officeDocument/2006/relationships/slide" Target="slide6.xml"/><Relationship Id="rId11" Type="http://schemas.openxmlformats.org/officeDocument/2006/relationships/slide" Target="slide10.xml"/><Relationship Id="rId5" Type="http://schemas.openxmlformats.org/officeDocument/2006/relationships/slide" Target="slide5.xml"/><Relationship Id="rId10" Type="http://schemas.openxmlformats.org/officeDocument/2006/relationships/image" Target="../media/image15.png"/><Relationship Id="rId4" Type="http://schemas.openxmlformats.org/officeDocument/2006/relationships/slide" Target="slide4.xml"/><Relationship Id="rId9" Type="http://schemas.openxmlformats.org/officeDocument/2006/relationships/slide" Target="slide9.xml"/></Relationships>
</file>

<file path=ppt/slides/_rels/slide19.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slide" Target="slide2.xml"/><Relationship Id="rId7" Type="http://schemas.openxmlformats.org/officeDocument/2006/relationships/slide" Target="slide7.xml"/><Relationship Id="rId2" Type="http://schemas.openxmlformats.org/officeDocument/2006/relationships/notesSlide" Target="../notesSlides/notesSlide19.xml"/><Relationship Id="rId1" Type="http://schemas.openxmlformats.org/officeDocument/2006/relationships/slideLayout" Target="../slideLayouts/slideLayout13.xml"/><Relationship Id="rId6" Type="http://schemas.openxmlformats.org/officeDocument/2006/relationships/slide" Target="slide6.xml"/><Relationship Id="rId11" Type="http://schemas.openxmlformats.org/officeDocument/2006/relationships/image" Target="../media/image16.png"/><Relationship Id="rId5" Type="http://schemas.openxmlformats.org/officeDocument/2006/relationships/slide" Target="slide5.xml"/><Relationship Id="rId10" Type="http://schemas.openxmlformats.org/officeDocument/2006/relationships/slide" Target="slide10.xml"/><Relationship Id="rId4" Type="http://schemas.openxmlformats.org/officeDocument/2006/relationships/slide" Target="slide4.xml"/><Relationship Id="rId9" Type="http://schemas.openxmlformats.org/officeDocument/2006/relationships/slide" Target="slide9.xml"/></Relationships>
</file>

<file path=ppt/slides/_rels/slide2.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slide" Target="slide10.xml"/><Relationship Id="rId7" Type="http://schemas.openxmlformats.org/officeDocument/2006/relationships/slide" Target="slide7.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slide" Target="slide6.xml"/><Relationship Id="rId5" Type="http://schemas.openxmlformats.org/officeDocument/2006/relationships/slide" Target="slide5.xml"/><Relationship Id="rId4" Type="http://schemas.openxmlformats.org/officeDocument/2006/relationships/slide" Target="slide4.xml"/><Relationship Id="rId9" Type="http://schemas.openxmlformats.org/officeDocument/2006/relationships/slide" Target="slide9.xml"/></Relationships>
</file>

<file path=ppt/slides/_rels/slide20.xml.rels><?xml version="1.0" encoding="UTF-8" standalone="yes"?>
<Relationships xmlns="http://schemas.openxmlformats.org/package/2006/relationships"><Relationship Id="rId3" Type="http://schemas.openxmlformats.org/officeDocument/2006/relationships/hyperlink" Target="https://www.hiperdocumentos.com/" TargetMode="External"/><Relationship Id="rId7" Type="http://schemas.openxmlformats.org/officeDocument/2006/relationships/hyperlink" Target="https://twitter.com/Hiperdocumentos" TargetMode="External"/><Relationship Id="rId2" Type="http://schemas.openxmlformats.org/officeDocument/2006/relationships/notesSlide" Target="../notesSlides/notesSlide20.xml"/><Relationship Id="rId1" Type="http://schemas.openxmlformats.org/officeDocument/2006/relationships/slideLayout" Target="../slideLayouts/slideLayout14.xml"/><Relationship Id="rId6" Type="http://schemas.openxmlformats.org/officeDocument/2006/relationships/hyperlink" Target="https://www.linkedin.com/company/hiperdocumentos/" TargetMode="External"/><Relationship Id="rId5" Type="http://schemas.openxmlformats.org/officeDocument/2006/relationships/hyperlink" Target="https://www.instagram.com/hiperdocumentos/" TargetMode="External"/><Relationship Id="rId4" Type="http://schemas.openxmlformats.org/officeDocument/2006/relationships/hyperlink" Target="https://www.facebook.com/profile.php?id=100076178933790" TargetMode="External"/></Relationships>
</file>

<file path=ppt/slides/_rels/slide3.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slide" Target="slide10.xml"/><Relationship Id="rId7" Type="http://schemas.openxmlformats.org/officeDocument/2006/relationships/slide" Target="slide7.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slide" Target="slide6.xml"/><Relationship Id="rId5" Type="http://schemas.openxmlformats.org/officeDocument/2006/relationships/slide" Target="slide5.xml"/><Relationship Id="rId10" Type="http://schemas.openxmlformats.org/officeDocument/2006/relationships/image" Target="../media/image1.png"/><Relationship Id="rId4" Type="http://schemas.openxmlformats.org/officeDocument/2006/relationships/slide" Target="slide4.xml"/><Relationship Id="rId9" Type="http://schemas.openxmlformats.org/officeDocument/2006/relationships/slide" Target="slide9.xml"/></Relationships>
</file>

<file path=ppt/slides/_rels/slide4.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slide" Target="slide2.xml"/><Relationship Id="rId7" Type="http://schemas.openxmlformats.org/officeDocument/2006/relationships/slide" Target="slide7.xml"/><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slide" Target="slide6.xml"/><Relationship Id="rId11" Type="http://schemas.openxmlformats.org/officeDocument/2006/relationships/image" Target="../media/image2.png"/><Relationship Id="rId5" Type="http://schemas.openxmlformats.org/officeDocument/2006/relationships/slide" Target="slide5.xml"/><Relationship Id="rId10" Type="http://schemas.openxmlformats.org/officeDocument/2006/relationships/slide" Target="slide10.xml"/><Relationship Id="rId4" Type="http://schemas.openxmlformats.org/officeDocument/2006/relationships/slide" Target="slide4.xml"/><Relationship Id="rId9" Type="http://schemas.openxmlformats.org/officeDocument/2006/relationships/slide" Target="slide9.xml"/></Relationships>
</file>

<file path=ppt/slides/_rels/slide5.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slide" Target="slide2.xml"/><Relationship Id="rId7" Type="http://schemas.openxmlformats.org/officeDocument/2006/relationships/slide" Target="slide7.xml"/><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slide" Target="slide6.xml"/><Relationship Id="rId11" Type="http://schemas.openxmlformats.org/officeDocument/2006/relationships/slide" Target="slide10.xml"/><Relationship Id="rId5" Type="http://schemas.openxmlformats.org/officeDocument/2006/relationships/slide" Target="slide5.xml"/><Relationship Id="rId10" Type="http://schemas.openxmlformats.org/officeDocument/2006/relationships/image" Target="../media/image3.png"/><Relationship Id="rId4" Type="http://schemas.openxmlformats.org/officeDocument/2006/relationships/slide" Target="slide4.xml"/><Relationship Id="rId9" Type="http://schemas.openxmlformats.org/officeDocument/2006/relationships/slide" Target="slide9.xml"/></Relationships>
</file>

<file path=ppt/slides/_rels/slide6.xml.rels><?xml version="1.0" encoding="UTF-8" standalone="yes"?>
<Relationships xmlns="http://schemas.openxmlformats.org/package/2006/relationships"><Relationship Id="rId8" Type="http://schemas.openxmlformats.org/officeDocument/2006/relationships/slide" Target="slide7.xml"/><Relationship Id="rId3" Type="http://schemas.openxmlformats.org/officeDocument/2006/relationships/slide" Target="slide10.xml"/><Relationship Id="rId7" Type="http://schemas.openxmlformats.org/officeDocument/2006/relationships/slide" Target="slide6.xml"/><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slide" Target="slide5.xml"/><Relationship Id="rId11" Type="http://schemas.openxmlformats.org/officeDocument/2006/relationships/image" Target="../media/image4.png"/><Relationship Id="rId5" Type="http://schemas.openxmlformats.org/officeDocument/2006/relationships/slide" Target="slide4.xml"/><Relationship Id="rId10" Type="http://schemas.openxmlformats.org/officeDocument/2006/relationships/slide" Target="slide9.xml"/><Relationship Id="rId4" Type="http://schemas.openxmlformats.org/officeDocument/2006/relationships/slide" Target="slide2.xml"/><Relationship Id="rId9" Type="http://schemas.openxmlformats.org/officeDocument/2006/relationships/slide" Target="slide8.xml"/></Relationships>
</file>

<file path=ppt/slides/_rels/slide7.xml.rels><?xml version="1.0" encoding="UTF-8" standalone="yes"?>
<Relationships xmlns="http://schemas.openxmlformats.org/package/2006/relationships"><Relationship Id="rId8" Type="http://schemas.openxmlformats.org/officeDocument/2006/relationships/slide" Target="slide7.xml"/><Relationship Id="rId3" Type="http://schemas.openxmlformats.org/officeDocument/2006/relationships/slide" Target="slide10.xml"/><Relationship Id="rId7" Type="http://schemas.openxmlformats.org/officeDocument/2006/relationships/slide" Target="slide6.xml"/><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slide" Target="slide5.xml"/><Relationship Id="rId11" Type="http://schemas.openxmlformats.org/officeDocument/2006/relationships/image" Target="../media/image5.png"/><Relationship Id="rId5" Type="http://schemas.openxmlformats.org/officeDocument/2006/relationships/slide" Target="slide4.xml"/><Relationship Id="rId10" Type="http://schemas.openxmlformats.org/officeDocument/2006/relationships/slide" Target="slide9.xml"/><Relationship Id="rId4" Type="http://schemas.openxmlformats.org/officeDocument/2006/relationships/slide" Target="slide2.xml"/><Relationship Id="rId9" Type="http://schemas.openxmlformats.org/officeDocument/2006/relationships/slide" Target="slide8.xml"/></Relationships>
</file>

<file path=ppt/slides/_rels/slide8.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slide" Target="slide2.xml"/><Relationship Id="rId7" Type="http://schemas.openxmlformats.org/officeDocument/2006/relationships/slide" Target="slide7.xml"/><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slide" Target="slide6.xml"/><Relationship Id="rId11" Type="http://schemas.openxmlformats.org/officeDocument/2006/relationships/image" Target="../media/image6.png"/><Relationship Id="rId5" Type="http://schemas.openxmlformats.org/officeDocument/2006/relationships/slide" Target="slide5.xml"/><Relationship Id="rId10" Type="http://schemas.openxmlformats.org/officeDocument/2006/relationships/slide" Target="slide10.xml"/><Relationship Id="rId4" Type="http://schemas.openxmlformats.org/officeDocument/2006/relationships/slide" Target="slide4.xml"/><Relationship Id="rId9" Type="http://schemas.openxmlformats.org/officeDocument/2006/relationships/slide" Target="slide9.xml"/></Relationships>
</file>

<file path=ppt/slides/_rels/slide9.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slide" Target="slide2.xml"/><Relationship Id="rId7" Type="http://schemas.openxmlformats.org/officeDocument/2006/relationships/slide" Target="slide7.xml"/><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slide" Target="slide6.xml"/><Relationship Id="rId11" Type="http://schemas.openxmlformats.org/officeDocument/2006/relationships/image" Target="../media/image7.png"/><Relationship Id="rId5" Type="http://schemas.openxmlformats.org/officeDocument/2006/relationships/slide" Target="slide5.xml"/><Relationship Id="rId10" Type="http://schemas.openxmlformats.org/officeDocument/2006/relationships/slide" Target="slide10.xml"/><Relationship Id="rId4" Type="http://schemas.openxmlformats.org/officeDocument/2006/relationships/slide" Target="slide4.xml"/><Relationship Id="rId9" Type="http://schemas.openxmlformats.org/officeDocument/2006/relationships/slide" Target="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4" name="Google Shape;124;p29">
            <a:hlinkClick r:id="rId3" action="ppaction://hlinksldjump"/>
          </p:cNvPr>
          <p:cNvSpPr/>
          <p:nvPr/>
        </p:nvSpPr>
        <p:spPr>
          <a:xfrm>
            <a:off x="127020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a:solidFill>
                  <a:schemeClr val="lt1"/>
                </a:solidFill>
                <a:latin typeface="Be Vietnam Pro"/>
                <a:ea typeface="Be Vietnam Pro"/>
                <a:cs typeface="Be Vietnam Pro"/>
                <a:sym typeface="Be Vietnam Pro"/>
              </a:rPr>
              <a:t>Intro</a:t>
            </a:r>
            <a:endParaRPr sz="1200">
              <a:solidFill>
                <a:schemeClr val="lt1"/>
              </a:solidFill>
              <a:latin typeface="Be Vietnam Pro"/>
              <a:ea typeface="Be Vietnam Pro"/>
              <a:cs typeface="Be Vietnam Pro"/>
              <a:sym typeface="Be Vietnam Pro"/>
            </a:endParaRPr>
          </a:p>
        </p:txBody>
      </p:sp>
      <p:sp>
        <p:nvSpPr>
          <p:cNvPr id="125" name="Google Shape;125;p29">
            <a:hlinkClick r:id="rId4" action="ppaction://hlinksldjump"/>
          </p:cNvPr>
          <p:cNvSpPr/>
          <p:nvPr/>
        </p:nvSpPr>
        <p:spPr>
          <a:xfrm>
            <a:off x="2213575"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CA" sz="1200">
                <a:solidFill>
                  <a:schemeClr val="lt1"/>
                </a:solidFill>
                <a:latin typeface="Be Vietnam Pro"/>
                <a:ea typeface="Be Vietnam Pro"/>
                <a:cs typeface="Be Vietnam Pro"/>
                <a:sym typeface="Be Vietnam Pro"/>
              </a:rPr>
              <a:t>Start</a:t>
            </a:r>
            <a:endParaRPr sz="1200">
              <a:solidFill>
                <a:schemeClr val="lt1"/>
              </a:solidFill>
              <a:latin typeface="Be Vietnam Pro"/>
              <a:ea typeface="Be Vietnam Pro"/>
              <a:cs typeface="Be Vietnam Pro"/>
              <a:sym typeface="Be Vietnam Pro"/>
            </a:endParaRPr>
          </a:p>
        </p:txBody>
      </p:sp>
      <p:sp>
        <p:nvSpPr>
          <p:cNvPr id="126" name="Google Shape;126;p29">
            <a:hlinkClick r:id="rId5" action="ppaction://hlinksldjump"/>
          </p:cNvPr>
          <p:cNvSpPr/>
          <p:nvPr/>
        </p:nvSpPr>
        <p:spPr>
          <a:xfrm>
            <a:off x="315690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CA" sz="1200">
                <a:solidFill>
                  <a:schemeClr val="lt1"/>
                </a:solidFill>
                <a:latin typeface="Be Vietnam Pro"/>
                <a:ea typeface="Be Vietnam Pro"/>
                <a:cs typeface="Be Vietnam Pro"/>
                <a:sym typeface="Be Vietnam Pro"/>
              </a:rPr>
              <a:t>Drop</a:t>
            </a:r>
            <a:endParaRPr sz="1200">
              <a:solidFill>
                <a:schemeClr val="lt1"/>
              </a:solidFill>
              <a:latin typeface="Be Vietnam Pro"/>
              <a:ea typeface="Be Vietnam Pro"/>
              <a:cs typeface="Be Vietnam Pro"/>
              <a:sym typeface="Be Vietnam Pro"/>
            </a:endParaRPr>
          </a:p>
        </p:txBody>
      </p:sp>
      <p:sp>
        <p:nvSpPr>
          <p:cNvPr id="127" name="Google Shape;127;p29">
            <a:hlinkClick r:id="rId6" action="ppaction://hlinksldjump"/>
          </p:cNvPr>
          <p:cNvSpPr/>
          <p:nvPr/>
        </p:nvSpPr>
        <p:spPr>
          <a:xfrm>
            <a:off x="410025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CA" sz="1200">
                <a:solidFill>
                  <a:schemeClr val="lt1"/>
                </a:solidFill>
                <a:latin typeface="Be Vietnam Pro"/>
                <a:ea typeface="Be Vietnam Pro"/>
                <a:cs typeface="Be Vietnam Pro"/>
                <a:sym typeface="Be Vietnam Pro"/>
              </a:rPr>
              <a:t>Bank</a:t>
            </a:r>
            <a:endParaRPr sz="1200">
              <a:solidFill>
                <a:schemeClr val="lt1"/>
              </a:solidFill>
              <a:latin typeface="Be Vietnam Pro"/>
              <a:ea typeface="Be Vietnam Pro"/>
              <a:cs typeface="Be Vietnam Pro"/>
              <a:sym typeface="Be Vietnam Pro"/>
            </a:endParaRPr>
          </a:p>
        </p:txBody>
      </p:sp>
      <p:sp>
        <p:nvSpPr>
          <p:cNvPr id="128" name="Google Shape;128;p29">
            <a:hlinkClick r:id="rId7" action="ppaction://hlinksldjump"/>
          </p:cNvPr>
          <p:cNvSpPr/>
          <p:nvPr/>
        </p:nvSpPr>
        <p:spPr>
          <a:xfrm>
            <a:off x="504360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CA" sz="1200">
                <a:solidFill>
                  <a:schemeClr val="lt1"/>
                </a:solidFill>
                <a:latin typeface="Be Vietnam Pro"/>
                <a:ea typeface="Be Vietnam Pro"/>
                <a:cs typeface="Be Vietnam Pro"/>
                <a:sym typeface="Be Vietnam Pro"/>
              </a:rPr>
              <a:t>Questions</a:t>
            </a:r>
            <a:endParaRPr sz="1200">
              <a:solidFill>
                <a:schemeClr val="lt1"/>
              </a:solidFill>
              <a:latin typeface="Be Vietnam Pro"/>
              <a:ea typeface="Be Vietnam Pro"/>
              <a:cs typeface="Be Vietnam Pro"/>
              <a:sym typeface="Be Vietnam Pro"/>
            </a:endParaRPr>
          </a:p>
        </p:txBody>
      </p:sp>
      <p:sp>
        <p:nvSpPr>
          <p:cNvPr id="129" name="Google Shape;129;p29">
            <a:hlinkClick r:id="rId8" action="ppaction://hlinksldjump"/>
          </p:cNvPr>
          <p:cNvSpPr/>
          <p:nvPr/>
        </p:nvSpPr>
        <p:spPr>
          <a:xfrm>
            <a:off x="598695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CA" sz="1200">
                <a:solidFill>
                  <a:schemeClr val="lt1"/>
                </a:solidFill>
                <a:latin typeface="Be Vietnam Pro"/>
                <a:ea typeface="Be Vietnam Pro"/>
                <a:cs typeface="Be Vietnam Pro"/>
                <a:sym typeface="Be Vietnam Pro"/>
              </a:rPr>
              <a:t>Loop</a:t>
            </a:r>
            <a:endParaRPr sz="1200">
              <a:solidFill>
                <a:schemeClr val="lt1"/>
              </a:solidFill>
              <a:latin typeface="Be Vietnam Pro"/>
              <a:ea typeface="Be Vietnam Pro"/>
              <a:cs typeface="Be Vietnam Pro"/>
              <a:sym typeface="Be Vietnam Pro"/>
            </a:endParaRPr>
          </a:p>
        </p:txBody>
      </p:sp>
      <p:sp>
        <p:nvSpPr>
          <p:cNvPr id="130" name="Google Shape;130;p29">
            <a:hlinkClick r:id="rId9" action="ppaction://hlinksldjump"/>
          </p:cNvPr>
          <p:cNvSpPr/>
          <p:nvPr/>
        </p:nvSpPr>
        <p:spPr>
          <a:xfrm>
            <a:off x="693030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CA" sz="1200">
                <a:solidFill>
                  <a:schemeClr val="lt1"/>
                </a:solidFill>
                <a:latin typeface="Be Vietnam Pro"/>
                <a:ea typeface="Be Vietnam Pro"/>
                <a:cs typeface="Be Vietnam Pro"/>
                <a:sym typeface="Be Vietnam Pro"/>
              </a:rPr>
              <a:t>Shown</a:t>
            </a:r>
            <a:endParaRPr sz="1200">
              <a:solidFill>
                <a:schemeClr val="lt1"/>
              </a:solidFill>
              <a:latin typeface="Be Vietnam Pro"/>
              <a:ea typeface="Be Vietnam Pro"/>
              <a:cs typeface="Be Vietnam Pro"/>
              <a:sym typeface="Be Vietnam Pro"/>
            </a:endParaRPr>
          </a:p>
        </p:txBody>
      </p:sp>
      <p:sp>
        <p:nvSpPr>
          <p:cNvPr id="131" name="Google Shape;131;p29"/>
          <p:cNvSpPr txBox="1">
            <a:spLocks noGrp="1"/>
          </p:cNvSpPr>
          <p:nvPr>
            <p:ph type="ctrTitle"/>
          </p:nvPr>
        </p:nvSpPr>
        <p:spPr>
          <a:xfrm>
            <a:off x="1000043" y="1669776"/>
            <a:ext cx="4620481" cy="134734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a:solidFill>
                  <a:srgbClr val="00B050"/>
                </a:solidFill>
              </a:rPr>
              <a:t>TestGenius</a:t>
            </a:r>
            <a:r>
              <a:rPr lang="en" sz="3600" b="0">
                <a:solidFill>
                  <a:schemeClr val="tx1"/>
                </a:solidFill>
              </a:rPr>
              <a:t>: Your Test Simulator</a:t>
            </a:r>
            <a:endParaRPr sz="3600"/>
          </a:p>
        </p:txBody>
      </p:sp>
      <p:sp>
        <p:nvSpPr>
          <p:cNvPr id="132" name="Google Shape;132;p29"/>
          <p:cNvSpPr txBox="1">
            <a:spLocks noGrp="1"/>
          </p:cNvSpPr>
          <p:nvPr>
            <p:ph type="subTitle" idx="1"/>
          </p:nvPr>
        </p:nvSpPr>
        <p:spPr>
          <a:xfrm>
            <a:off x="1757597" y="2952788"/>
            <a:ext cx="3130014" cy="488585"/>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CA" dirty="0"/>
              <a:t>FLOWCHART SCHEMA</a:t>
            </a:r>
          </a:p>
          <a:p>
            <a:pPr marL="0" lvl="0" indent="0" algn="ctr" rtl="0">
              <a:spcBef>
                <a:spcPts val="0"/>
              </a:spcBef>
              <a:spcAft>
                <a:spcPts val="0"/>
              </a:spcAft>
              <a:buNone/>
            </a:pPr>
            <a:r>
              <a:rPr lang="en-CA" dirty="0"/>
              <a:t> PSEUDO CODE</a:t>
            </a:r>
            <a:endParaRPr dirty="0"/>
          </a:p>
        </p:txBody>
      </p:sp>
      <p:grpSp>
        <p:nvGrpSpPr>
          <p:cNvPr id="150" name="Google Shape;150;p29"/>
          <p:cNvGrpSpPr/>
          <p:nvPr/>
        </p:nvGrpSpPr>
        <p:grpSpPr>
          <a:xfrm>
            <a:off x="494850" y="447775"/>
            <a:ext cx="591732" cy="139500"/>
            <a:chOff x="494850" y="447775"/>
            <a:chExt cx="591732" cy="139500"/>
          </a:xfrm>
        </p:grpSpPr>
        <p:sp>
          <p:nvSpPr>
            <p:cNvPr id="151" name="Google Shape;151;p29"/>
            <p:cNvSpPr/>
            <p:nvPr/>
          </p:nvSpPr>
          <p:spPr>
            <a:xfrm>
              <a:off x="947082" y="447775"/>
              <a:ext cx="139500" cy="139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52" name="Google Shape;152;p29"/>
            <p:cNvSpPr/>
            <p:nvPr/>
          </p:nvSpPr>
          <p:spPr>
            <a:xfrm>
              <a:off x="720966" y="447775"/>
              <a:ext cx="139500" cy="139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9"/>
            <p:cNvSpPr/>
            <p:nvPr/>
          </p:nvSpPr>
          <p:spPr>
            <a:xfrm>
              <a:off x="494850" y="447775"/>
              <a:ext cx="139500" cy="139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4" name="Google Shape;154;p29"/>
          <p:cNvCxnSpPr/>
          <p:nvPr/>
        </p:nvCxnSpPr>
        <p:spPr>
          <a:xfrm>
            <a:off x="325200" y="709650"/>
            <a:ext cx="8493600" cy="0"/>
          </a:xfrm>
          <a:prstGeom prst="straightConnector1">
            <a:avLst/>
          </a:prstGeom>
          <a:noFill/>
          <a:ln w="28575" cap="flat" cmpd="sng">
            <a:solidFill>
              <a:schemeClr val="lt2"/>
            </a:solidFill>
            <a:prstDash val="solid"/>
            <a:round/>
            <a:headEnd type="none" w="med" len="med"/>
            <a:tailEnd type="none" w="med" len="med"/>
          </a:ln>
        </p:spPr>
      </p:cxnSp>
      <p:grpSp>
        <p:nvGrpSpPr>
          <p:cNvPr id="2" name="Google Shape;419;p39">
            <a:extLst>
              <a:ext uri="{FF2B5EF4-FFF2-40B4-BE49-F238E27FC236}">
                <a16:creationId xmlns:a16="http://schemas.microsoft.com/office/drawing/2014/main" id="{A33F348F-7482-18C7-2AF4-5AB57EFFEFBD}"/>
              </a:ext>
            </a:extLst>
          </p:cNvPr>
          <p:cNvGrpSpPr/>
          <p:nvPr/>
        </p:nvGrpSpPr>
        <p:grpSpPr>
          <a:xfrm>
            <a:off x="5868609" y="1292807"/>
            <a:ext cx="2123381" cy="2557886"/>
            <a:chOff x="4719578" y="2193678"/>
            <a:chExt cx="198884" cy="261657"/>
          </a:xfrm>
        </p:grpSpPr>
        <p:sp>
          <p:nvSpPr>
            <p:cNvPr id="3" name="Google Shape;420;p39">
              <a:extLst>
                <a:ext uri="{FF2B5EF4-FFF2-40B4-BE49-F238E27FC236}">
                  <a16:creationId xmlns:a16="http://schemas.microsoft.com/office/drawing/2014/main" id="{90A3E782-1B29-4994-06AE-196001162115}"/>
                </a:ext>
              </a:extLst>
            </p:cNvPr>
            <p:cNvSpPr/>
            <p:nvPr/>
          </p:nvSpPr>
          <p:spPr>
            <a:xfrm>
              <a:off x="4816674" y="2311994"/>
              <a:ext cx="53533" cy="50311"/>
            </a:xfrm>
            <a:custGeom>
              <a:avLst/>
              <a:gdLst/>
              <a:ahLst/>
              <a:cxnLst/>
              <a:rect l="l" t="t" r="r" b="b"/>
              <a:pathLst>
                <a:path w="1643" h="1544" extrusionOk="0">
                  <a:moveTo>
                    <a:pt x="1140" y="0"/>
                  </a:moveTo>
                  <a:cubicBezTo>
                    <a:pt x="1080" y="0"/>
                    <a:pt x="1018" y="27"/>
                    <a:pt x="964" y="80"/>
                  </a:cubicBezTo>
                  <a:cubicBezTo>
                    <a:pt x="875" y="170"/>
                    <a:pt x="875" y="312"/>
                    <a:pt x="964" y="402"/>
                  </a:cubicBezTo>
                  <a:cubicBezTo>
                    <a:pt x="1125" y="562"/>
                    <a:pt x="1125" y="812"/>
                    <a:pt x="964" y="955"/>
                  </a:cubicBezTo>
                  <a:cubicBezTo>
                    <a:pt x="893" y="1035"/>
                    <a:pt x="795" y="1075"/>
                    <a:pt x="694" y="1075"/>
                  </a:cubicBezTo>
                  <a:cubicBezTo>
                    <a:pt x="594" y="1075"/>
                    <a:pt x="491" y="1035"/>
                    <a:pt x="411" y="955"/>
                  </a:cubicBezTo>
                  <a:cubicBezTo>
                    <a:pt x="366" y="910"/>
                    <a:pt x="308" y="888"/>
                    <a:pt x="250" y="888"/>
                  </a:cubicBezTo>
                  <a:cubicBezTo>
                    <a:pt x="192" y="888"/>
                    <a:pt x="134" y="910"/>
                    <a:pt x="90" y="955"/>
                  </a:cubicBezTo>
                  <a:cubicBezTo>
                    <a:pt x="1" y="1044"/>
                    <a:pt x="1" y="1204"/>
                    <a:pt x="90" y="1294"/>
                  </a:cubicBezTo>
                  <a:cubicBezTo>
                    <a:pt x="250" y="1454"/>
                    <a:pt x="482" y="1543"/>
                    <a:pt x="696" y="1543"/>
                  </a:cubicBezTo>
                  <a:cubicBezTo>
                    <a:pt x="911" y="1543"/>
                    <a:pt x="1143" y="1454"/>
                    <a:pt x="1303" y="1294"/>
                  </a:cubicBezTo>
                  <a:cubicBezTo>
                    <a:pt x="1642" y="955"/>
                    <a:pt x="1642" y="402"/>
                    <a:pt x="1303" y="80"/>
                  </a:cubicBezTo>
                  <a:cubicBezTo>
                    <a:pt x="1259" y="27"/>
                    <a:pt x="1201" y="0"/>
                    <a:pt x="11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421;p39">
              <a:extLst>
                <a:ext uri="{FF2B5EF4-FFF2-40B4-BE49-F238E27FC236}">
                  <a16:creationId xmlns:a16="http://schemas.microsoft.com/office/drawing/2014/main" id="{DDB3CE7B-5398-916D-843B-B52914DFBF74}"/>
                </a:ext>
              </a:extLst>
            </p:cNvPr>
            <p:cNvSpPr/>
            <p:nvPr/>
          </p:nvSpPr>
          <p:spPr>
            <a:xfrm>
              <a:off x="4816674" y="2224340"/>
              <a:ext cx="53533" cy="50181"/>
            </a:xfrm>
            <a:custGeom>
              <a:avLst/>
              <a:gdLst/>
              <a:ahLst/>
              <a:cxnLst/>
              <a:rect l="l" t="t" r="r" b="b"/>
              <a:pathLst>
                <a:path w="1643" h="1540" extrusionOk="0">
                  <a:moveTo>
                    <a:pt x="696" y="0"/>
                  </a:moveTo>
                  <a:cubicBezTo>
                    <a:pt x="478" y="0"/>
                    <a:pt x="259" y="85"/>
                    <a:pt x="90" y="255"/>
                  </a:cubicBezTo>
                  <a:cubicBezTo>
                    <a:pt x="1" y="344"/>
                    <a:pt x="1" y="487"/>
                    <a:pt x="90" y="594"/>
                  </a:cubicBezTo>
                  <a:cubicBezTo>
                    <a:pt x="134" y="638"/>
                    <a:pt x="192" y="660"/>
                    <a:pt x="250" y="660"/>
                  </a:cubicBezTo>
                  <a:cubicBezTo>
                    <a:pt x="308" y="660"/>
                    <a:pt x="366" y="638"/>
                    <a:pt x="411" y="594"/>
                  </a:cubicBezTo>
                  <a:cubicBezTo>
                    <a:pt x="491" y="513"/>
                    <a:pt x="594" y="473"/>
                    <a:pt x="694" y="473"/>
                  </a:cubicBezTo>
                  <a:cubicBezTo>
                    <a:pt x="795" y="473"/>
                    <a:pt x="893" y="513"/>
                    <a:pt x="964" y="594"/>
                  </a:cubicBezTo>
                  <a:cubicBezTo>
                    <a:pt x="1125" y="736"/>
                    <a:pt x="1125" y="986"/>
                    <a:pt x="964" y="1147"/>
                  </a:cubicBezTo>
                  <a:cubicBezTo>
                    <a:pt x="875" y="1236"/>
                    <a:pt x="875" y="1379"/>
                    <a:pt x="964" y="1468"/>
                  </a:cubicBezTo>
                  <a:cubicBezTo>
                    <a:pt x="1018" y="1521"/>
                    <a:pt x="1071" y="1539"/>
                    <a:pt x="1143" y="1539"/>
                  </a:cubicBezTo>
                  <a:cubicBezTo>
                    <a:pt x="1196" y="1539"/>
                    <a:pt x="1267" y="1521"/>
                    <a:pt x="1303" y="1468"/>
                  </a:cubicBezTo>
                  <a:cubicBezTo>
                    <a:pt x="1642" y="1129"/>
                    <a:pt x="1642" y="594"/>
                    <a:pt x="1303" y="255"/>
                  </a:cubicBezTo>
                  <a:cubicBezTo>
                    <a:pt x="1134" y="85"/>
                    <a:pt x="915" y="0"/>
                    <a:pt x="6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22;p39">
              <a:extLst>
                <a:ext uri="{FF2B5EF4-FFF2-40B4-BE49-F238E27FC236}">
                  <a16:creationId xmlns:a16="http://schemas.microsoft.com/office/drawing/2014/main" id="{1BC53A59-F757-75A1-3F46-860B45767D55}"/>
                </a:ext>
              </a:extLst>
            </p:cNvPr>
            <p:cNvSpPr/>
            <p:nvPr/>
          </p:nvSpPr>
          <p:spPr>
            <a:xfrm>
              <a:off x="4811460" y="2224470"/>
              <a:ext cx="76178" cy="137835"/>
            </a:xfrm>
            <a:custGeom>
              <a:avLst/>
              <a:gdLst/>
              <a:ahLst/>
              <a:cxnLst/>
              <a:rect l="l" t="t" r="r" b="b"/>
              <a:pathLst>
                <a:path w="2338" h="4230" extrusionOk="0">
                  <a:moveTo>
                    <a:pt x="856" y="465"/>
                  </a:moveTo>
                  <a:cubicBezTo>
                    <a:pt x="1071" y="465"/>
                    <a:pt x="1249" y="643"/>
                    <a:pt x="1249" y="857"/>
                  </a:cubicBezTo>
                  <a:cubicBezTo>
                    <a:pt x="1249" y="875"/>
                    <a:pt x="1249" y="893"/>
                    <a:pt x="1249" y="911"/>
                  </a:cubicBezTo>
                  <a:cubicBezTo>
                    <a:pt x="1231" y="982"/>
                    <a:pt x="1249" y="1036"/>
                    <a:pt x="1285" y="1089"/>
                  </a:cubicBezTo>
                  <a:cubicBezTo>
                    <a:pt x="1338" y="1143"/>
                    <a:pt x="1392" y="1161"/>
                    <a:pt x="1445" y="1178"/>
                  </a:cubicBezTo>
                  <a:cubicBezTo>
                    <a:pt x="1695" y="1196"/>
                    <a:pt x="1874" y="1393"/>
                    <a:pt x="1874" y="1642"/>
                  </a:cubicBezTo>
                  <a:cubicBezTo>
                    <a:pt x="1874" y="1767"/>
                    <a:pt x="1838" y="1874"/>
                    <a:pt x="1749" y="1963"/>
                  </a:cubicBezTo>
                  <a:cubicBezTo>
                    <a:pt x="1677" y="2053"/>
                    <a:pt x="1677" y="2178"/>
                    <a:pt x="1749" y="2267"/>
                  </a:cubicBezTo>
                  <a:cubicBezTo>
                    <a:pt x="1838" y="2356"/>
                    <a:pt x="1874" y="2463"/>
                    <a:pt x="1874" y="2588"/>
                  </a:cubicBezTo>
                  <a:cubicBezTo>
                    <a:pt x="1874" y="2820"/>
                    <a:pt x="1695" y="3034"/>
                    <a:pt x="1445" y="3052"/>
                  </a:cubicBezTo>
                  <a:cubicBezTo>
                    <a:pt x="1392" y="3052"/>
                    <a:pt x="1338" y="3088"/>
                    <a:pt x="1285" y="3141"/>
                  </a:cubicBezTo>
                  <a:cubicBezTo>
                    <a:pt x="1249" y="3195"/>
                    <a:pt x="1231" y="3248"/>
                    <a:pt x="1249" y="3320"/>
                  </a:cubicBezTo>
                  <a:cubicBezTo>
                    <a:pt x="1249" y="3337"/>
                    <a:pt x="1249" y="3355"/>
                    <a:pt x="1249" y="3373"/>
                  </a:cubicBezTo>
                  <a:cubicBezTo>
                    <a:pt x="1249" y="3587"/>
                    <a:pt x="1071" y="3766"/>
                    <a:pt x="856" y="3766"/>
                  </a:cubicBezTo>
                  <a:cubicBezTo>
                    <a:pt x="642" y="3766"/>
                    <a:pt x="464" y="3587"/>
                    <a:pt x="464" y="3373"/>
                  </a:cubicBezTo>
                  <a:lnTo>
                    <a:pt x="464" y="857"/>
                  </a:lnTo>
                  <a:cubicBezTo>
                    <a:pt x="464" y="643"/>
                    <a:pt x="642" y="465"/>
                    <a:pt x="856" y="465"/>
                  </a:cubicBezTo>
                  <a:close/>
                  <a:moveTo>
                    <a:pt x="856" y="1"/>
                  </a:moveTo>
                  <a:cubicBezTo>
                    <a:pt x="375" y="1"/>
                    <a:pt x="0" y="375"/>
                    <a:pt x="0" y="857"/>
                  </a:cubicBezTo>
                  <a:lnTo>
                    <a:pt x="0" y="3373"/>
                  </a:lnTo>
                  <a:cubicBezTo>
                    <a:pt x="0" y="3837"/>
                    <a:pt x="375" y="4229"/>
                    <a:pt x="856" y="4229"/>
                  </a:cubicBezTo>
                  <a:cubicBezTo>
                    <a:pt x="1303" y="4229"/>
                    <a:pt x="1659" y="3890"/>
                    <a:pt x="1713" y="3480"/>
                  </a:cubicBezTo>
                  <a:cubicBezTo>
                    <a:pt x="2088" y="3337"/>
                    <a:pt x="2337" y="2998"/>
                    <a:pt x="2337" y="2588"/>
                  </a:cubicBezTo>
                  <a:cubicBezTo>
                    <a:pt x="2337" y="2410"/>
                    <a:pt x="2302" y="2249"/>
                    <a:pt x="2213" y="2106"/>
                  </a:cubicBezTo>
                  <a:cubicBezTo>
                    <a:pt x="2302" y="1963"/>
                    <a:pt x="2337" y="1803"/>
                    <a:pt x="2337" y="1642"/>
                  </a:cubicBezTo>
                  <a:cubicBezTo>
                    <a:pt x="2337" y="1232"/>
                    <a:pt x="2088" y="875"/>
                    <a:pt x="1713" y="750"/>
                  </a:cubicBezTo>
                  <a:cubicBezTo>
                    <a:pt x="1659" y="322"/>
                    <a:pt x="1303" y="1"/>
                    <a:pt x="8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B050"/>
                </a:solidFill>
              </a:endParaRPr>
            </a:p>
          </p:txBody>
        </p:sp>
        <p:sp>
          <p:nvSpPr>
            <p:cNvPr id="6" name="Google Shape;423;p39">
              <a:extLst>
                <a:ext uri="{FF2B5EF4-FFF2-40B4-BE49-F238E27FC236}">
                  <a16:creationId xmlns:a16="http://schemas.microsoft.com/office/drawing/2014/main" id="{85B156F3-778A-F0F3-8CDD-CBB9F62B052E}"/>
                </a:ext>
              </a:extLst>
            </p:cNvPr>
            <p:cNvSpPr/>
            <p:nvPr/>
          </p:nvSpPr>
          <p:spPr>
            <a:xfrm>
              <a:off x="4767833" y="2224340"/>
              <a:ext cx="53533" cy="50181"/>
            </a:xfrm>
            <a:custGeom>
              <a:avLst/>
              <a:gdLst/>
              <a:ahLst/>
              <a:cxnLst/>
              <a:rect l="l" t="t" r="r" b="b"/>
              <a:pathLst>
                <a:path w="1643" h="1540" extrusionOk="0">
                  <a:moveTo>
                    <a:pt x="940" y="0"/>
                  </a:moveTo>
                  <a:cubicBezTo>
                    <a:pt x="719" y="0"/>
                    <a:pt x="500" y="85"/>
                    <a:pt x="340" y="255"/>
                  </a:cubicBezTo>
                  <a:cubicBezTo>
                    <a:pt x="1" y="594"/>
                    <a:pt x="1" y="1129"/>
                    <a:pt x="340" y="1468"/>
                  </a:cubicBezTo>
                  <a:cubicBezTo>
                    <a:pt x="376" y="1521"/>
                    <a:pt x="429" y="1539"/>
                    <a:pt x="500" y="1539"/>
                  </a:cubicBezTo>
                  <a:cubicBezTo>
                    <a:pt x="554" y="1539"/>
                    <a:pt x="625" y="1521"/>
                    <a:pt x="661" y="1468"/>
                  </a:cubicBezTo>
                  <a:cubicBezTo>
                    <a:pt x="750" y="1379"/>
                    <a:pt x="750" y="1236"/>
                    <a:pt x="661" y="1147"/>
                  </a:cubicBezTo>
                  <a:cubicBezTo>
                    <a:pt x="518" y="986"/>
                    <a:pt x="518" y="736"/>
                    <a:pt x="661" y="594"/>
                  </a:cubicBezTo>
                  <a:cubicBezTo>
                    <a:pt x="741" y="513"/>
                    <a:pt x="844" y="473"/>
                    <a:pt x="944" y="473"/>
                  </a:cubicBezTo>
                  <a:cubicBezTo>
                    <a:pt x="1045" y="473"/>
                    <a:pt x="1143" y="513"/>
                    <a:pt x="1214" y="594"/>
                  </a:cubicBezTo>
                  <a:cubicBezTo>
                    <a:pt x="1259" y="638"/>
                    <a:pt x="1321" y="660"/>
                    <a:pt x="1384" y="660"/>
                  </a:cubicBezTo>
                  <a:cubicBezTo>
                    <a:pt x="1446" y="660"/>
                    <a:pt x="1509" y="638"/>
                    <a:pt x="1553" y="594"/>
                  </a:cubicBezTo>
                  <a:cubicBezTo>
                    <a:pt x="1642" y="487"/>
                    <a:pt x="1642" y="344"/>
                    <a:pt x="1553" y="255"/>
                  </a:cubicBezTo>
                  <a:cubicBezTo>
                    <a:pt x="1384" y="85"/>
                    <a:pt x="1161" y="0"/>
                    <a:pt x="9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24;p39">
              <a:extLst>
                <a:ext uri="{FF2B5EF4-FFF2-40B4-BE49-F238E27FC236}">
                  <a16:creationId xmlns:a16="http://schemas.microsoft.com/office/drawing/2014/main" id="{5E3CF278-CCBD-E901-EFC9-8EAE8F047403}"/>
                </a:ext>
              </a:extLst>
            </p:cNvPr>
            <p:cNvSpPr/>
            <p:nvPr/>
          </p:nvSpPr>
          <p:spPr>
            <a:xfrm>
              <a:off x="4767833" y="2311994"/>
              <a:ext cx="53533" cy="50311"/>
            </a:xfrm>
            <a:custGeom>
              <a:avLst/>
              <a:gdLst/>
              <a:ahLst/>
              <a:cxnLst/>
              <a:rect l="l" t="t" r="r" b="b"/>
              <a:pathLst>
                <a:path w="1643" h="1544" extrusionOk="0">
                  <a:moveTo>
                    <a:pt x="500" y="0"/>
                  </a:moveTo>
                  <a:cubicBezTo>
                    <a:pt x="442" y="0"/>
                    <a:pt x="384" y="27"/>
                    <a:pt x="340" y="80"/>
                  </a:cubicBezTo>
                  <a:cubicBezTo>
                    <a:pt x="1" y="402"/>
                    <a:pt x="1" y="955"/>
                    <a:pt x="340" y="1294"/>
                  </a:cubicBezTo>
                  <a:cubicBezTo>
                    <a:pt x="500" y="1454"/>
                    <a:pt x="715" y="1543"/>
                    <a:pt x="947" y="1543"/>
                  </a:cubicBezTo>
                  <a:cubicBezTo>
                    <a:pt x="1161" y="1543"/>
                    <a:pt x="1375" y="1454"/>
                    <a:pt x="1553" y="1294"/>
                  </a:cubicBezTo>
                  <a:cubicBezTo>
                    <a:pt x="1642" y="1204"/>
                    <a:pt x="1642" y="1044"/>
                    <a:pt x="1553" y="955"/>
                  </a:cubicBezTo>
                  <a:cubicBezTo>
                    <a:pt x="1509" y="910"/>
                    <a:pt x="1446" y="888"/>
                    <a:pt x="1384" y="888"/>
                  </a:cubicBezTo>
                  <a:cubicBezTo>
                    <a:pt x="1321" y="888"/>
                    <a:pt x="1259" y="910"/>
                    <a:pt x="1214" y="955"/>
                  </a:cubicBezTo>
                  <a:cubicBezTo>
                    <a:pt x="1143" y="1035"/>
                    <a:pt x="1045" y="1075"/>
                    <a:pt x="944" y="1075"/>
                  </a:cubicBezTo>
                  <a:cubicBezTo>
                    <a:pt x="844" y="1075"/>
                    <a:pt x="741" y="1035"/>
                    <a:pt x="661" y="955"/>
                  </a:cubicBezTo>
                  <a:cubicBezTo>
                    <a:pt x="518" y="812"/>
                    <a:pt x="518" y="562"/>
                    <a:pt x="661" y="402"/>
                  </a:cubicBezTo>
                  <a:cubicBezTo>
                    <a:pt x="750" y="312"/>
                    <a:pt x="750" y="170"/>
                    <a:pt x="661" y="80"/>
                  </a:cubicBezTo>
                  <a:cubicBezTo>
                    <a:pt x="616" y="27"/>
                    <a:pt x="558" y="0"/>
                    <a:pt x="5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25;p39">
              <a:extLst>
                <a:ext uri="{FF2B5EF4-FFF2-40B4-BE49-F238E27FC236}">
                  <a16:creationId xmlns:a16="http://schemas.microsoft.com/office/drawing/2014/main" id="{3923E19B-EF4C-8D5B-12F4-454D5ADBB88E}"/>
                </a:ext>
              </a:extLst>
            </p:cNvPr>
            <p:cNvSpPr/>
            <p:nvPr/>
          </p:nvSpPr>
          <p:spPr>
            <a:xfrm>
              <a:off x="4749814" y="2224470"/>
              <a:ext cx="76764" cy="137835"/>
            </a:xfrm>
            <a:custGeom>
              <a:avLst/>
              <a:gdLst/>
              <a:ahLst/>
              <a:cxnLst/>
              <a:rect l="l" t="t" r="r" b="b"/>
              <a:pathLst>
                <a:path w="2356" h="4230" extrusionOk="0">
                  <a:moveTo>
                    <a:pt x="1500" y="465"/>
                  </a:moveTo>
                  <a:cubicBezTo>
                    <a:pt x="1714" y="465"/>
                    <a:pt x="1892" y="643"/>
                    <a:pt x="1892" y="857"/>
                  </a:cubicBezTo>
                  <a:lnTo>
                    <a:pt x="1892" y="3373"/>
                  </a:lnTo>
                  <a:cubicBezTo>
                    <a:pt x="1892" y="3587"/>
                    <a:pt x="1714" y="3766"/>
                    <a:pt x="1500" y="3766"/>
                  </a:cubicBezTo>
                  <a:cubicBezTo>
                    <a:pt x="1285" y="3766"/>
                    <a:pt x="1107" y="3587"/>
                    <a:pt x="1107" y="3373"/>
                  </a:cubicBezTo>
                  <a:cubicBezTo>
                    <a:pt x="1107" y="3355"/>
                    <a:pt x="1107" y="3337"/>
                    <a:pt x="1107" y="3320"/>
                  </a:cubicBezTo>
                  <a:cubicBezTo>
                    <a:pt x="1107" y="3248"/>
                    <a:pt x="1089" y="3195"/>
                    <a:pt x="1053" y="3141"/>
                  </a:cubicBezTo>
                  <a:cubicBezTo>
                    <a:pt x="1018" y="3088"/>
                    <a:pt x="964" y="3052"/>
                    <a:pt x="893" y="3052"/>
                  </a:cubicBezTo>
                  <a:cubicBezTo>
                    <a:pt x="661" y="3034"/>
                    <a:pt x="482" y="2820"/>
                    <a:pt x="482" y="2588"/>
                  </a:cubicBezTo>
                  <a:cubicBezTo>
                    <a:pt x="482" y="2463"/>
                    <a:pt x="518" y="2356"/>
                    <a:pt x="590" y="2267"/>
                  </a:cubicBezTo>
                  <a:cubicBezTo>
                    <a:pt x="679" y="2178"/>
                    <a:pt x="679" y="2053"/>
                    <a:pt x="590" y="1963"/>
                  </a:cubicBezTo>
                  <a:cubicBezTo>
                    <a:pt x="518" y="1874"/>
                    <a:pt x="482" y="1767"/>
                    <a:pt x="482" y="1642"/>
                  </a:cubicBezTo>
                  <a:cubicBezTo>
                    <a:pt x="482" y="1393"/>
                    <a:pt x="661" y="1196"/>
                    <a:pt x="893" y="1178"/>
                  </a:cubicBezTo>
                  <a:cubicBezTo>
                    <a:pt x="964" y="1161"/>
                    <a:pt x="1018" y="1143"/>
                    <a:pt x="1053" y="1089"/>
                  </a:cubicBezTo>
                  <a:cubicBezTo>
                    <a:pt x="1089" y="1036"/>
                    <a:pt x="1107" y="982"/>
                    <a:pt x="1107" y="911"/>
                  </a:cubicBezTo>
                  <a:cubicBezTo>
                    <a:pt x="1107" y="893"/>
                    <a:pt x="1107" y="875"/>
                    <a:pt x="1107" y="857"/>
                  </a:cubicBezTo>
                  <a:cubicBezTo>
                    <a:pt x="1107" y="643"/>
                    <a:pt x="1285" y="465"/>
                    <a:pt x="1500" y="465"/>
                  </a:cubicBezTo>
                  <a:close/>
                  <a:moveTo>
                    <a:pt x="1500" y="1"/>
                  </a:moveTo>
                  <a:cubicBezTo>
                    <a:pt x="1053" y="1"/>
                    <a:pt x="697" y="322"/>
                    <a:pt x="643" y="750"/>
                  </a:cubicBezTo>
                  <a:cubicBezTo>
                    <a:pt x="268" y="875"/>
                    <a:pt x="1" y="1232"/>
                    <a:pt x="1" y="1642"/>
                  </a:cubicBezTo>
                  <a:cubicBezTo>
                    <a:pt x="1" y="1803"/>
                    <a:pt x="54" y="1963"/>
                    <a:pt x="126" y="2106"/>
                  </a:cubicBezTo>
                  <a:cubicBezTo>
                    <a:pt x="54" y="2249"/>
                    <a:pt x="1" y="2410"/>
                    <a:pt x="1" y="2588"/>
                  </a:cubicBezTo>
                  <a:cubicBezTo>
                    <a:pt x="1" y="2998"/>
                    <a:pt x="268" y="3337"/>
                    <a:pt x="643" y="3480"/>
                  </a:cubicBezTo>
                  <a:cubicBezTo>
                    <a:pt x="697" y="3890"/>
                    <a:pt x="1053" y="4229"/>
                    <a:pt x="1500" y="4229"/>
                  </a:cubicBezTo>
                  <a:cubicBezTo>
                    <a:pt x="1963" y="4229"/>
                    <a:pt x="2356" y="3837"/>
                    <a:pt x="2356" y="3373"/>
                  </a:cubicBezTo>
                  <a:lnTo>
                    <a:pt x="2356" y="857"/>
                  </a:lnTo>
                  <a:cubicBezTo>
                    <a:pt x="2356" y="375"/>
                    <a:pt x="1963" y="1"/>
                    <a:pt x="15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B050"/>
                </a:solidFill>
              </a:endParaRPr>
            </a:p>
          </p:txBody>
        </p:sp>
        <p:sp>
          <p:nvSpPr>
            <p:cNvPr id="9" name="Google Shape;426;p39">
              <a:extLst>
                <a:ext uri="{FF2B5EF4-FFF2-40B4-BE49-F238E27FC236}">
                  <a16:creationId xmlns:a16="http://schemas.microsoft.com/office/drawing/2014/main" id="{D08619DF-3796-2A49-C57B-EB9D2F32681D}"/>
                </a:ext>
              </a:extLst>
            </p:cNvPr>
            <p:cNvSpPr/>
            <p:nvPr/>
          </p:nvSpPr>
          <p:spPr>
            <a:xfrm>
              <a:off x="4770178" y="2398311"/>
              <a:ext cx="97096" cy="57024"/>
            </a:xfrm>
            <a:custGeom>
              <a:avLst/>
              <a:gdLst/>
              <a:ahLst/>
              <a:cxnLst/>
              <a:rect l="l" t="t" r="r" b="b"/>
              <a:pathLst>
                <a:path w="2980" h="1750" extrusionOk="0">
                  <a:moveTo>
                    <a:pt x="2516" y="465"/>
                  </a:moveTo>
                  <a:lnTo>
                    <a:pt x="2516" y="1036"/>
                  </a:lnTo>
                  <a:cubicBezTo>
                    <a:pt x="2516" y="1178"/>
                    <a:pt x="2409" y="1285"/>
                    <a:pt x="2284" y="1285"/>
                  </a:cubicBezTo>
                  <a:lnTo>
                    <a:pt x="714" y="1285"/>
                  </a:lnTo>
                  <a:cubicBezTo>
                    <a:pt x="589" y="1285"/>
                    <a:pt x="482" y="1178"/>
                    <a:pt x="482" y="1036"/>
                  </a:cubicBezTo>
                  <a:lnTo>
                    <a:pt x="482" y="465"/>
                  </a:lnTo>
                  <a:close/>
                  <a:moveTo>
                    <a:pt x="250" y="1"/>
                  </a:moveTo>
                  <a:cubicBezTo>
                    <a:pt x="107" y="1"/>
                    <a:pt x="0" y="90"/>
                    <a:pt x="0" y="233"/>
                  </a:cubicBezTo>
                  <a:lnTo>
                    <a:pt x="0" y="1036"/>
                  </a:lnTo>
                  <a:cubicBezTo>
                    <a:pt x="0" y="1428"/>
                    <a:pt x="321" y="1749"/>
                    <a:pt x="714" y="1749"/>
                  </a:cubicBezTo>
                  <a:lnTo>
                    <a:pt x="2284" y="1749"/>
                  </a:lnTo>
                  <a:cubicBezTo>
                    <a:pt x="2677" y="1749"/>
                    <a:pt x="2980" y="1428"/>
                    <a:pt x="2980" y="1036"/>
                  </a:cubicBezTo>
                  <a:lnTo>
                    <a:pt x="2980" y="233"/>
                  </a:lnTo>
                  <a:cubicBezTo>
                    <a:pt x="2980" y="90"/>
                    <a:pt x="2873" y="1"/>
                    <a:pt x="27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27;p39">
              <a:extLst>
                <a:ext uri="{FF2B5EF4-FFF2-40B4-BE49-F238E27FC236}">
                  <a16:creationId xmlns:a16="http://schemas.microsoft.com/office/drawing/2014/main" id="{815A42BC-0514-7FA1-6A8E-43C7A75A5F9F}"/>
                </a:ext>
              </a:extLst>
            </p:cNvPr>
            <p:cNvSpPr/>
            <p:nvPr/>
          </p:nvSpPr>
          <p:spPr>
            <a:xfrm>
              <a:off x="4719578" y="2285535"/>
              <a:ext cx="198884" cy="127929"/>
            </a:xfrm>
            <a:custGeom>
              <a:avLst/>
              <a:gdLst/>
              <a:ahLst/>
              <a:cxnLst/>
              <a:rect l="l" t="t" r="r" b="b"/>
              <a:pathLst>
                <a:path w="6104" h="3926" extrusionOk="0">
                  <a:moveTo>
                    <a:pt x="233" y="0"/>
                  </a:moveTo>
                  <a:cubicBezTo>
                    <a:pt x="90" y="0"/>
                    <a:pt x="1" y="107"/>
                    <a:pt x="1" y="232"/>
                  </a:cubicBezTo>
                  <a:cubicBezTo>
                    <a:pt x="1" y="1017"/>
                    <a:pt x="286" y="1767"/>
                    <a:pt x="822" y="2338"/>
                  </a:cubicBezTo>
                  <a:cubicBezTo>
                    <a:pt x="1089" y="2623"/>
                    <a:pt x="1250" y="2998"/>
                    <a:pt x="1250" y="3373"/>
                  </a:cubicBezTo>
                  <a:cubicBezTo>
                    <a:pt x="1250" y="3676"/>
                    <a:pt x="1500" y="3926"/>
                    <a:pt x="1803" y="3926"/>
                  </a:cubicBezTo>
                  <a:lnTo>
                    <a:pt x="4301" y="3926"/>
                  </a:lnTo>
                  <a:cubicBezTo>
                    <a:pt x="4604" y="3926"/>
                    <a:pt x="4854" y="3676"/>
                    <a:pt x="4854" y="3373"/>
                  </a:cubicBezTo>
                  <a:cubicBezTo>
                    <a:pt x="4854" y="2998"/>
                    <a:pt x="4997" y="2623"/>
                    <a:pt x="5282" y="2338"/>
                  </a:cubicBezTo>
                  <a:cubicBezTo>
                    <a:pt x="5818" y="1767"/>
                    <a:pt x="6103" y="1017"/>
                    <a:pt x="6103" y="232"/>
                  </a:cubicBezTo>
                  <a:cubicBezTo>
                    <a:pt x="6103" y="107"/>
                    <a:pt x="5996" y="0"/>
                    <a:pt x="5871" y="0"/>
                  </a:cubicBezTo>
                  <a:cubicBezTo>
                    <a:pt x="5746" y="0"/>
                    <a:pt x="5639" y="107"/>
                    <a:pt x="5639" y="232"/>
                  </a:cubicBezTo>
                  <a:cubicBezTo>
                    <a:pt x="5639" y="892"/>
                    <a:pt x="5389" y="1535"/>
                    <a:pt x="4925" y="2016"/>
                  </a:cubicBezTo>
                  <a:cubicBezTo>
                    <a:pt x="4569" y="2391"/>
                    <a:pt x="4372" y="2873"/>
                    <a:pt x="4372" y="3373"/>
                  </a:cubicBezTo>
                  <a:cubicBezTo>
                    <a:pt x="4372" y="3426"/>
                    <a:pt x="4355" y="3462"/>
                    <a:pt x="4301" y="3462"/>
                  </a:cubicBezTo>
                  <a:lnTo>
                    <a:pt x="1803" y="3462"/>
                  </a:lnTo>
                  <a:cubicBezTo>
                    <a:pt x="1749" y="3462"/>
                    <a:pt x="1714" y="3426"/>
                    <a:pt x="1714" y="3373"/>
                  </a:cubicBezTo>
                  <a:cubicBezTo>
                    <a:pt x="1714" y="2873"/>
                    <a:pt x="1518" y="2391"/>
                    <a:pt x="1161" y="2016"/>
                  </a:cubicBezTo>
                  <a:cubicBezTo>
                    <a:pt x="715" y="1535"/>
                    <a:pt x="465" y="892"/>
                    <a:pt x="465" y="232"/>
                  </a:cubicBezTo>
                  <a:cubicBezTo>
                    <a:pt x="465" y="107"/>
                    <a:pt x="358" y="0"/>
                    <a:pt x="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28;p39">
              <a:extLst>
                <a:ext uri="{FF2B5EF4-FFF2-40B4-BE49-F238E27FC236}">
                  <a16:creationId xmlns:a16="http://schemas.microsoft.com/office/drawing/2014/main" id="{094CE137-E0FC-C86E-675F-574A15B83D20}"/>
                </a:ext>
              </a:extLst>
            </p:cNvPr>
            <p:cNvSpPr/>
            <p:nvPr/>
          </p:nvSpPr>
          <p:spPr>
            <a:xfrm>
              <a:off x="4719578" y="2193678"/>
              <a:ext cx="198884" cy="107596"/>
            </a:xfrm>
            <a:custGeom>
              <a:avLst/>
              <a:gdLst/>
              <a:ahLst/>
              <a:cxnLst/>
              <a:rect l="l" t="t" r="r" b="b"/>
              <a:pathLst>
                <a:path w="6104" h="3302" extrusionOk="0">
                  <a:moveTo>
                    <a:pt x="3052" y="0"/>
                  </a:moveTo>
                  <a:cubicBezTo>
                    <a:pt x="1357" y="0"/>
                    <a:pt x="1" y="1374"/>
                    <a:pt x="1" y="3051"/>
                  </a:cubicBezTo>
                  <a:cubicBezTo>
                    <a:pt x="1" y="3194"/>
                    <a:pt x="90" y="3301"/>
                    <a:pt x="233" y="3301"/>
                  </a:cubicBezTo>
                  <a:cubicBezTo>
                    <a:pt x="358" y="3301"/>
                    <a:pt x="465" y="3194"/>
                    <a:pt x="465" y="3051"/>
                  </a:cubicBezTo>
                  <a:cubicBezTo>
                    <a:pt x="465" y="1624"/>
                    <a:pt x="1625" y="464"/>
                    <a:pt x="3052" y="464"/>
                  </a:cubicBezTo>
                  <a:cubicBezTo>
                    <a:pt x="4479" y="464"/>
                    <a:pt x="5639" y="1624"/>
                    <a:pt x="5639" y="3051"/>
                  </a:cubicBezTo>
                  <a:cubicBezTo>
                    <a:pt x="5639" y="3194"/>
                    <a:pt x="5746" y="3301"/>
                    <a:pt x="5871" y="3301"/>
                  </a:cubicBezTo>
                  <a:cubicBezTo>
                    <a:pt x="5996" y="3301"/>
                    <a:pt x="6103" y="3194"/>
                    <a:pt x="6103" y="3051"/>
                  </a:cubicBezTo>
                  <a:cubicBezTo>
                    <a:pt x="6103" y="1374"/>
                    <a:pt x="4729" y="0"/>
                    <a:pt x="30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B050"/>
                </a:solidFill>
              </a:endParaRPr>
            </a:p>
          </p:txBody>
        </p:sp>
        <p:sp>
          <p:nvSpPr>
            <p:cNvPr id="12" name="Google Shape;429;p39">
              <a:extLst>
                <a:ext uri="{FF2B5EF4-FFF2-40B4-BE49-F238E27FC236}">
                  <a16:creationId xmlns:a16="http://schemas.microsoft.com/office/drawing/2014/main" id="{2C618490-E8E4-1C5D-202F-26E50A5B055D}"/>
                </a:ext>
              </a:extLst>
            </p:cNvPr>
            <p:cNvSpPr/>
            <p:nvPr/>
          </p:nvSpPr>
          <p:spPr>
            <a:xfrm>
              <a:off x="4811460" y="2326820"/>
              <a:ext cx="15118" cy="86644"/>
            </a:xfrm>
            <a:custGeom>
              <a:avLst/>
              <a:gdLst/>
              <a:ahLst/>
              <a:cxnLst/>
              <a:rect l="l" t="t" r="r" b="b"/>
              <a:pathLst>
                <a:path w="464" h="2659" extrusionOk="0">
                  <a:moveTo>
                    <a:pt x="232" y="0"/>
                  </a:moveTo>
                  <a:cubicBezTo>
                    <a:pt x="107" y="0"/>
                    <a:pt x="0" y="89"/>
                    <a:pt x="0" y="232"/>
                  </a:cubicBezTo>
                  <a:lnTo>
                    <a:pt x="0" y="2427"/>
                  </a:lnTo>
                  <a:cubicBezTo>
                    <a:pt x="0" y="2552"/>
                    <a:pt x="107" y="2659"/>
                    <a:pt x="232" y="2659"/>
                  </a:cubicBezTo>
                  <a:cubicBezTo>
                    <a:pt x="357" y="2659"/>
                    <a:pt x="464" y="2552"/>
                    <a:pt x="464" y="2427"/>
                  </a:cubicBezTo>
                  <a:lnTo>
                    <a:pt x="464" y="232"/>
                  </a:lnTo>
                  <a:cubicBezTo>
                    <a:pt x="464" y="89"/>
                    <a:pt x="357"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TextBox 14">
            <a:extLst>
              <a:ext uri="{FF2B5EF4-FFF2-40B4-BE49-F238E27FC236}">
                <a16:creationId xmlns:a16="http://schemas.microsoft.com/office/drawing/2014/main" id="{0FBB3539-E83D-78E8-7DD4-BAA8057D85B8}"/>
              </a:ext>
            </a:extLst>
          </p:cNvPr>
          <p:cNvSpPr txBox="1"/>
          <p:nvPr/>
        </p:nvSpPr>
        <p:spPr>
          <a:xfrm>
            <a:off x="2290713" y="1234911"/>
            <a:ext cx="184731" cy="523220"/>
          </a:xfrm>
          <a:prstGeom prst="rect">
            <a:avLst/>
          </a:prstGeom>
          <a:noFill/>
        </p:spPr>
        <p:txBody>
          <a:bodyPr wrap="none" rtlCol="0">
            <a:spAutoFit/>
          </a:bodyPr>
          <a:lstStyle/>
          <a:p>
            <a:endParaRPr lang="en-US"/>
          </a:p>
          <a:p>
            <a:endParaRPr lang="en-US"/>
          </a:p>
        </p:txBody>
      </p:sp>
      <p:sp>
        <p:nvSpPr>
          <p:cNvPr id="13" name="Google Shape;159;p30">
            <a:hlinkClick r:id="rId10" action="ppaction://hlinksldjump"/>
            <a:extLst>
              <a:ext uri="{FF2B5EF4-FFF2-40B4-BE49-F238E27FC236}">
                <a16:creationId xmlns:a16="http://schemas.microsoft.com/office/drawing/2014/main" id="{27C5794B-3CD9-F99F-9AFC-F596EFBFFE99}"/>
              </a:ext>
            </a:extLst>
          </p:cNvPr>
          <p:cNvSpPr/>
          <p:nvPr/>
        </p:nvSpPr>
        <p:spPr>
          <a:xfrm>
            <a:off x="7875150" y="325200"/>
            <a:ext cx="943500" cy="384600"/>
          </a:xfrm>
          <a:prstGeom prst="round1Rect">
            <a:avLst>
              <a:gd name="adj" fmla="val 50000"/>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CA" sz="1200">
                <a:solidFill>
                  <a:schemeClr val="lt1"/>
                </a:solidFill>
              </a:rPr>
              <a:t>Answers</a:t>
            </a:r>
          </a:p>
        </p:txBody>
      </p:sp>
      <p:sp>
        <p:nvSpPr>
          <p:cNvPr id="14" name="Google Shape;132;p29">
            <a:extLst>
              <a:ext uri="{FF2B5EF4-FFF2-40B4-BE49-F238E27FC236}">
                <a16:creationId xmlns:a16="http://schemas.microsoft.com/office/drawing/2014/main" id="{EF3FBEE0-8918-7A2B-7E2E-8D771719DCA7}"/>
              </a:ext>
            </a:extLst>
          </p:cNvPr>
          <p:cNvSpPr txBox="1">
            <a:spLocks/>
          </p:cNvSpPr>
          <p:nvPr/>
        </p:nvSpPr>
        <p:spPr>
          <a:xfrm>
            <a:off x="1806089" y="3677719"/>
            <a:ext cx="3137842" cy="9583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indent="0" algn="ctr">
              <a:lnSpc>
                <a:spcPct val="114999"/>
              </a:lnSpc>
            </a:pPr>
            <a:r>
              <a:rPr lang="en-CA" sz="1200" dirty="0">
                <a:solidFill>
                  <a:schemeClr val="bg1"/>
                </a:solidFill>
              </a:rPr>
              <a:t>Aron Limos (000371798)</a:t>
            </a:r>
            <a:br>
              <a:rPr lang="en-CA" sz="1200" dirty="0">
                <a:solidFill>
                  <a:schemeClr val="bg1"/>
                </a:solidFill>
              </a:rPr>
            </a:br>
            <a:r>
              <a:rPr lang="en-CA" sz="1200" dirty="0">
                <a:solidFill>
                  <a:schemeClr val="bg1"/>
                </a:solidFill>
              </a:rPr>
              <a:t>Joash Daligcon (000358654)</a:t>
            </a:r>
          </a:p>
          <a:p>
            <a:pPr marL="0" indent="0" algn="ctr">
              <a:lnSpc>
                <a:spcPct val="114999"/>
              </a:lnSpc>
            </a:pPr>
            <a:r>
              <a:rPr lang="en-US" sz="1200" dirty="0">
                <a:solidFill>
                  <a:schemeClr val="bg1"/>
                </a:solidFill>
              </a:rPr>
              <a:t>Lance Mirano (000368826)</a:t>
            </a:r>
            <a:endParaRPr lang="en-CA" sz="1200" dirty="0">
              <a:solidFill>
                <a:schemeClr val="bg1"/>
              </a:solidFill>
            </a:endParaRPr>
          </a:p>
        </p:txBody>
      </p:sp>
    </p:spTree>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42">
            <a:hlinkClick r:id="rId3" action="ppaction://hlinksldjump"/>
          </p:cNvPr>
          <p:cNvSpPr/>
          <p:nvPr/>
        </p:nvSpPr>
        <p:spPr>
          <a:xfrm>
            <a:off x="7875150" y="325200"/>
            <a:ext cx="943500" cy="384600"/>
          </a:xfrm>
          <a:prstGeom prst="round1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CA" sz="1200" dirty="0">
                <a:solidFill>
                  <a:schemeClr val="accent2"/>
                </a:solidFill>
              </a:rPr>
              <a:t>Answers</a:t>
            </a:r>
            <a:endParaRPr lang="en-CA" sz="1200">
              <a:solidFill>
                <a:schemeClr val="accent2"/>
              </a:solidFill>
            </a:endParaRPr>
          </a:p>
        </p:txBody>
      </p:sp>
      <p:sp>
        <p:nvSpPr>
          <p:cNvPr id="492" name="Google Shape;492;p42">
            <a:hlinkClick r:id="rId4" action="ppaction://hlinksldjump"/>
          </p:cNvPr>
          <p:cNvSpPr/>
          <p:nvPr/>
        </p:nvSpPr>
        <p:spPr>
          <a:xfrm>
            <a:off x="127020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a:solidFill>
                  <a:schemeClr val="lt1"/>
                </a:solidFill>
                <a:latin typeface="Be Vietnam Pro"/>
                <a:ea typeface="Be Vietnam Pro"/>
                <a:cs typeface="Be Vietnam Pro"/>
                <a:sym typeface="Be Vietnam Pro"/>
              </a:rPr>
              <a:t>Intro</a:t>
            </a:r>
            <a:endParaRPr sz="1200">
              <a:solidFill>
                <a:schemeClr val="lt1"/>
              </a:solidFill>
              <a:latin typeface="Be Vietnam Pro"/>
              <a:ea typeface="Be Vietnam Pro"/>
              <a:cs typeface="Be Vietnam Pro"/>
              <a:sym typeface="Be Vietnam Pro"/>
            </a:endParaRPr>
          </a:p>
        </p:txBody>
      </p:sp>
      <p:sp>
        <p:nvSpPr>
          <p:cNvPr id="493" name="Google Shape;493;p42">
            <a:hlinkClick r:id="rId5" action="ppaction://hlinksldjump"/>
          </p:cNvPr>
          <p:cNvSpPr/>
          <p:nvPr/>
        </p:nvSpPr>
        <p:spPr>
          <a:xfrm>
            <a:off x="2213575"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a:solidFill>
                  <a:schemeClr val="lt1"/>
                </a:solidFill>
                <a:latin typeface="Be Vietnam Pro"/>
                <a:ea typeface="Be Vietnam Pro"/>
                <a:cs typeface="Be Vietnam Pro"/>
                <a:sym typeface="Be Vietnam Pro"/>
              </a:rPr>
              <a:t>Start</a:t>
            </a:r>
            <a:endParaRPr sz="1200">
              <a:solidFill>
                <a:schemeClr val="lt1"/>
              </a:solidFill>
              <a:latin typeface="Be Vietnam Pro"/>
              <a:ea typeface="Be Vietnam Pro"/>
              <a:cs typeface="Be Vietnam Pro"/>
              <a:sym typeface="Be Vietnam Pro"/>
            </a:endParaRPr>
          </a:p>
        </p:txBody>
      </p:sp>
      <p:sp>
        <p:nvSpPr>
          <p:cNvPr id="494" name="Google Shape;494;p42">
            <a:hlinkClick r:id="rId6" action="ppaction://hlinksldjump"/>
          </p:cNvPr>
          <p:cNvSpPr/>
          <p:nvPr/>
        </p:nvSpPr>
        <p:spPr>
          <a:xfrm>
            <a:off x="315690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a:solidFill>
                  <a:schemeClr val="lt1"/>
                </a:solidFill>
                <a:latin typeface="Be Vietnam Pro"/>
                <a:ea typeface="Be Vietnam Pro"/>
                <a:cs typeface="Be Vietnam Pro"/>
                <a:sym typeface="Be Vietnam Pro"/>
              </a:rPr>
              <a:t>Drop</a:t>
            </a:r>
            <a:endParaRPr sz="1200">
              <a:solidFill>
                <a:schemeClr val="lt1"/>
              </a:solidFill>
              <a:latin typeface="Be Vietnam Pro"/>
              <a:ea typeface="Be Vietnam Pro"/>
              <a:cs typeface="Be Vietnam Pro"/>
              <a:sym typeface="Be Vietnam Pro"/>
            </a:endParaRPr>
          </a:p>
        </p:txBody>
      </p:sp>
      <p:sp>
        <p:nvSpPr>
          <p:cNvPr id="495" name="Google Shape;495;p42">
            <a:hlinkClick r:id="rId7" action="ppaction://hlinksldjump"/>
          </p:cNvPr>
          <p:cNvSpPr/>
          <p:nvPr/>
        </p:nvSpPr>
        <p:spPr>
          <a:xfrm>
            <a:off x="410025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a:solidFill>
                  <a:schemeClr val="lt1"/>
                </a:solidFill>
                <a:latin typeface="Be Vietnam Pro"/>
                <a:ea typeface="Be Vietnam Pro"/>
                <a:cs typeface="Be Vietnam Pro"/>
                <a:sym typeface="Be Vietnam Pro"/>
              </a:rPr>
              <a:t>Bank</a:t>
            </a:r>
            <a:endParaRPr sz="1200">
              <a:solidFill>
                <a:schemeClr val="lt1"/>
              </a:solidFill>
              <a:latin typeface="Be Vietnam Pro"/>
              <a:ea typeface="Be Vietnam Pro"/>
              <a:cs typeface="Be Vietnam Pro"/>
              <a:sym typeface="Be Vietnam Pro"/>
            </a:endParaRPr>
          </a:p>
        </p:txBody>
      </p:sp>
      <p:sp>
        <p:nvSpPr>
          <p:cNvPr id="496" name="Google Shape;496;p42">
            <a:hlinkClick r:id="rId8" action="ppaction://hlinksldjump"/>
          </p:cNvPr>
          <p:cNvSpPr/>
          <p:nvPr/>
        </p:nvSpPr>
        <p:spPr>
          <a:xfrm>
            <a:off x="504360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a:solidFill>
                  <a:schemeClr val="lt1"/>
                </a:solidFill>
                <a:latin typeface="Be Vietnam Pro"/>
                <a:ea typeface="Be Vietnam Pro"/>
                <a:cs typeface="Be Vietnam Pro"/>
                <a:sym typeface="Be Vietnam Pro"/>
              </a:rPr>
              <a:t>Questions</a:t>
            </a:r>
            <a:endParaRPr sz="1200">
              <a:solidFill>
                <a:schemeClr val="lt1"/>
              </a:solidFill>
              <a:latin typeface="Be Vietnam Pro"/>
              <a:ea typeface="Be Vietnam Pro"/>
              <a:cs typeface="Be Vietnam Pro"/>
              <a:sym typeface="Be Vietnam Pro"/>
            </a:endParaRPr>
          </a:p>
        </p:txBody>
      </p:sp>
      <p:sp>
        <p:nvSpPr>
          <p:cNvPr id="497" name="Google Shape;497;p42">
            <a:hlinkClick r:id="rId9" action="ppaction://hlinksldjump"/>
          </p:cNvPr>
          <p:cNvSpPr/>
          <p:nvPr/>
        </p:nvSpPr>
        <p:spPr>
          <a:xfrm>
            <a:off x="598695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CA" sz="1200">
                <a:solidFill>
                  <a:schemeClr val="lt1"/>
                </a:solidFill>
                <a:latin typeface="Be Vietnam Pro"/>
                <a:ea typeface="Be Vietnam Pro"/>
                <a:cs typeface="Be Vietnam Pro"/>
                <a:sym typeface="Be Vietnam Pro"/>
              </a:rPr>
              <a:t>Loop</a:t>
            </a:r>
            <a:endParaRPr sz="1200">
              <a:solidFill>
                <a:schemeClr val="lt1"/>
              </a:solidFill>
              <a:latin typeface="Be Vietnam Pro"/>
              <a:ea typeface="Be Vietnam Pro"/>
              <a:cs typeface="Be Vietnam Pro"/>
              <a:sym typeface="Be Vietnam Pro"/>
            </a:endParaRPr>
          </a:p>
        </p:txBody>
      </p:sp>
      <p:sp>
        <p:nvSpPr>
          <p:cNvPr id="498" name="Google Shape;498;p42">
            <a:hlinkClick r:id="rId10" action="ppaction://hlinksldjump"/>
          </p:cNvPr>
          <p:cNvSpPr/>
          <p:nvPr/>
        </p:nvSpPr>
        <p:spPr>
          <a:xfrm>
            <a:off x="693030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CA" sz="1200">
                <a:solidFill>
                  <a:schemeClr val="lt1"/>
                </a:solidFill>
                <a:latin typeface="Be Vietnam Pro"/>
                <a:ea typeface="Be Vietnam Pro"/>
                <a:cs typeface="Be Vietnam Pro"/>
                <a:sym typeface="Be Vietnam Pro"/>
              </a:rPr>
              <a:t>Shown</a:t>
            </a:r>
            <a:endParaRPr sz="1200">
              <a:solidFill>
                <a:schemeClr val="lt1"/>
              </a:solidFill>
              <a:latin typeface="Be Vietnam Pro"/>
              <a:ea typeface="Be Vietnam Pro"/>
              <a:cs typeface="Be Vietnam Pro"/>
              <a:sym typeface="Be Vietnam Pro"/>
            </a:endParaRPr>
          </a:p>
        </p:txBody>
      </p:sp>
      <p:grpSp>
        <p:nvGrpSpPr>
          <p:cNvPr id="499" name="Google Shape;499;p42"/>
          <p:cNvGrpSpPr/>
          <p:nvPr/>
        </p:nvGrpSpPr>
        <p:grpSpPr>
          <a:xfrm>
            <a:off x="494850" y="447775"/>
            <a:ext cx="591732" cy="139500"/>
            <a:chOff x="494850" y="447775"/>
            <a:chExt cx="591732" cy="139500"/>
          </a:xfrm>
        </p:grpSpPr>
        <p:sp>
          <p:nvSpPr>
            <p:cNvPr id="500" name="Google Shape;500;p42"/>
            <p:cNvSpPr/>
            <p:nvPr/>
          </p:nvSpPr>
          <p:spPr>
            <a:xfrm>
              <a:off x="947082" y="447775"/>
              <a:ext cx="139500" cy="139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2"/>
            <p:cNvSpPr/>
            <p:nvPr/>
          </p:nvSpPr>
          <p:spPr>
            <a:xfrm>
              <a:off x="720966" y="447775"/>
              <a:ext cx="139500" cy="139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2"/>
            <p:cNvSpPr/>
            <p:nvPr/>
          </p:nvSpPr>
          <p:spPr>
            <a:xfrm>
              <a:off x="494850" y="447775"/>
              <a:ext cx="139500" cy="139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03" name="Google Shape;503;p42"/>
          <p:cNvCxnSpPr/>
          <p:nvPr/>
        </p:nvCxnSpPr>
        <p:spPr>
          <a:xfrm>
            <a:off x="325200" y="709650"/>
            <a:ext cx="8493600" cy="0"/>
          </a:xfrm>
          <a:prstGeom prst="straightConnector1">
            <a:avLst/>
          </a:prstGeom>
          <a:noFill/>
          <a:ln w="28575" cap="flat" cmpd="sng">
            <a:solidFill>
              <a:schemeClr val="lt2"/>
            </a:solidFill>
            <a:prstDash val="solid"/>
            <a:round/>
            <a:headEnd type="none" w="med" len="med"/>
            <a:tailEnd type="none" w="med" len="med"/>
          </a:ln>
        </p:spPr>
      </p:cxnSp>
      <p:sp>
        <p:nvSpPr>
          <p:cNvPr id="505" name="Google Shape;505;p42"/>
          <p:cNvSpPr/>
          <p:nvPr/>
        </p:nvSpPr>
        <p:spPr>
          <a:xfrm flipH="1">
            <a:off x="4827300" y="832026"/>
            <a:ext cx="3860100" cy="3771974"/>
          </a:xfrm>
          <a:prstGeom prst="roundRect">
            <a:avLst>
              <a:gd name="adj" fmla="val 16725"/>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solidFill>
                <a:schemeClr val="dk1"/>
              </a:solidFill>
              <a:latin typeface="Manrope Medium"/>
              <a:ea typeface="Manrope Medium"/>
              <a:cs typeface="Manrope Medium"/>
              <a:sym typeface="Manrope Medium"/>
            </a:endParaRPr>
          </a:p>
        </p:txBody>
      </p:sp>
      <p:sp>
        <p:nvSpPr>
          <p:cNvPr id="513" name="Google Shape;513;p42"/>
          <p:cNvSpPr txBox="1">
            <a:spLocks noGrp="1"/>
          </p:cNvSpPr>
          <p:nvPr>
            <p:ph type="body" idx="1"/>
          </p:nvPr>
        </p:nvSpPr>
        <p:spPr>
          <a:xfrm>
            <a:off x="456600" y="1381950"/>
            <a:ext cx="4251538" cy="3051900"/>
          </a:xfrm>
          <a:prstGeom prst="rect">
            <a:avLst/>
          </a:prstGeom>
        </p:spPr>
        <p:txBody>
          <a:bodyPr spcFirstLastPara="1" wrap="square" lIns="91425" tIns="91425" rIns="91425" bIns="91425" anchor="t" anchorCtr="0">
            <a:noAutofit/>
          </a:bodyPr>
          <a:lstStyle/>
          <a:p>
            <a:pPr marL="2540" indent="0">
              <a:buNone/>
            </a:pPr>
            <a:r>
              <a:rPr lang="en-CA" dirty="0"/>
              <a:t>This flowchart shows the submit answer method which does the following:</a:t>
            </a:r>
          </a:p>
          <a:p>
            <a:pPr marL="2540" indent="0">
              <a:buNone/>
            </a:pPr>
            <a:endParaRPr lang="en-CA"/>
          </a:p>
          <a:p>
            <a:pPr marL="320040">
              <a:lnSpc>
                <a:spcPct val="114999"/>
              </a:lnSpc>
              <a:buFont typeface="Manrope Medium"/>
              <a:buChar char="●"/>
            </a:pPr>
            <a:r>
              <a:rPr lang="en-CA" dirty="0"/>
              <a:t>If the answer from user is correct, a message is printed. At the same time, a counter tracks the number of correct answers.</a:t>
            </a:r>
          </a:p>
          <a:p>
            <a:pPr marL="320040">
              <a:buFont typeface="Manrope Medium"/>
              <a:buChar char="●"/>
            </a:pPr>
            <a:r>
              <a:rPr lang="en-CA" dirty="0"/>
              <a:t>If the answer is incorrect, a message is also printed and displays the correct answer.</a:t>
            </a:r>
          </a:p>
          <a:p>
            <a:pPr marL="320040">
              <a:buFont typeface="Manrope Medium"/>
              <a:buChar char="●"/>
            </a:pPr>
            <a:endParaRPr lang="en-CA"/>
          </a:p>
          <a:p>
            <a:pPr marL="0" indent="0">
              <a:spcAft>
                <a:spcPts val="1000"/>
              </a:spcAft>
              <a:buNone/>
            </a:pPr>
            <a:r>
              <a:rPr lang="en" b="1" dirty="0">
                <a:solidFill>
                  <a:schemeClr val="accent2"/>
                </a:solidFill>
                <a:latin typeface="Manrope"/>
                <a:sym typeface="Manrope"/>
              </a:rPr>
              <a:t>Objective: </a:t>
            </a:r>
            <a:r>
              <a:rPr lang="en" dirty="0">
                <a:solidFill>
                  <a:schemeClr val="tx1"/>
                </a:solidFill>
                <a:latin typeface="Manrope"/>
                <a:sym typeface="Manrope"/>
              </a:rPr>
              <a:t>This method evaluates the user input and checks from the question bank if it is correct or incorrect.</a:t>
            </a:r>
            <a:endParaRPr lang="en" dirty="0">
              <a:solidFill>
                <a:schemeClr val="tx1"/>
              </a:solidFill>
            </a:endParaRPr>
          </a:p>
        </p:txBody>
      </p:sp>
      <p:sp>
        <p:nvSpPr>
          <p:cNvPr id="514" name="Google Shape;514;p42"/>
          <p:cNvSpPr txBox="1">
            <a:spLocks noGrp="1"/>
          </p:cNvSpPr>
          <p:nvPr>
            <p:ph type="ctrTitle"/>
          </p:nvPr>
        </p:nvSpPr>
        <p:spPr>
          <a:xfrm>
            <a:off x="713225" y="1029425"/>
            <a:ext cx="3860100" cy="468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CA">
                <a:solidFill>
                  <a:schemeClr val="accent2"/>
                </a:solidFill>
              </a:rPr>
              <a:t>SUMBIT ANSWER</a:t>
            </a:r>
            <a:endParaRPr>
              <a:solidFill>
                <a:schemeClr val="accent2"/>
              </a:solidFill>
            </a:endParaRPr>
          </a:p>
        </p:txBody>
      </p:sp>
      <p:pic>
        <p:nvPicPr>
          <p:cNvPr id="3" name="Picture 2">
            <a:extLst>
              <a:ext uri="{FF2B5EF4-FFF2-40B4-BE49-F238E27FC236}">
                <a16:creationId xmlns:a16="http://schemas.microsoft.com/office/drawing/2014/main" id="{C55061E4-A617-EC31-7547-9EF2C9960243}"/>
              </a:ext>
            </a:extLst>
          </p:cNvPr>
          <p:cNvPicPr>
            <a:picLocks noChangeAspect="1"/>
          </p:cNvPicPr>
          <p:nvPr/>
        </p:nvPicPr>
        <p:blipFill>
          <a:blip r:embed="rId11"/>
          <a:stretch>
            <a:fillRect/>
          </a:stretch>
        </p:blipFill>
        <p:spPr>
          <a:xfrm>
            <a:off x="4928021" y="1208307"/>
            <a:ext cx="3658657" cy="3019412"/>
          </a:xfrm>
          <a:prstGeom prst="rect">
            <a:avLst/>
          </a:prstGeom>
        </p:spPr>
      </p:pic>
      <p:sp>
        <p:nvSpPr>
          <p:cNvPr id="2" name="TextBox 1">
            <a:extLst>
              <a:ext uri="{FF2B5EF4-FFF2-40B4-BE49-F238E27FC236}">
                <a16:creationId xmlns:a16="http://schemas.microsoft.com/office/drawing/2014/main" id="{1AA6D24B-9EF5-1D5F-B2AA-F7F20B45D3DA}"/>
              </a:ext>
            </a:extLst>
          </p:cNvPr>
          <p:cNvSpPr txBox="1"/>
          <p:nvPr/>
        </p:nvSpPr>
        <p:spPr>
          <a:xfrm>
            <a:off x="8437677" y="4468485"/>
            <a:ext cx="346364" cy="318655"/>
          </a:xfrm>
          <a:prstGeom prst="rect">
            <a:avLst/>
          </a:prstGeom>
          <a:noFill/>
        </p:spPr>
        <p:txBody>
          <a:bodyPr wrap="square" rtlCol="0">
            <a:spAutoFit/>
          </a:bodyPr>
          <a:lstStyle/>
          <a:p>
            <a:pPr algn="ctr"/>
            <a:r>
              <a:rPr lang="en-CA" b="1" dirty="0">
                <a:solidFill>
                  <a:schemeClr val="accent3"/>
                </a:solidFill>
              </a:rPr>
              <a:t>9</a:t>
            </a:r>
          </a:p>
        </p:txBody>
      </p:sp>
    </p:spTree>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39">
            <a:hlinkClick r:id="rId3" action="ppaction://hlinksldjump"/>
          </p:cNvPr>
          <p:cNvSpPr/>
          <p:nvPr/>
        </p:nvSpPr>
        <p:spPr>
          <a:xfrm>
            <a:off x="7875150" y="325200"/>
            <a:ext cx="943500" cy="384600"/>
          </a:xfrm>
          <a:prstGeom prst="round1Rect">
            <a:avLst>
              <a:gd name="adj" fmla="val 50000"/>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lt1"/>
              </a:solidFill>
            </a:endParaRPr>
          </a:p>
        </p:txBody>
      </p:sp>
      <p:sp>
        <p:nvSpPr>
          <p:cNvPr id="405" name="Google Shape;405;p39">
            <a:hlinkClick r:id="rId4" action="ppaction://hlinksldjump"/>
          </p:cNvPr>
          <p:cNvSpPr/>
          <p:nvPr/>
        </p:nvSpPr>
        <p:spPr>
          <a:xfrm>
            <a:off x="1270200" y="325200"/>
            <a:ext cx="943500" cy="384600"/>
          </a:xfrm>
          <a:prstGeom prst="roundRect">
            <a:avLst>
              <a:gd name="adj" fmla="val 5994"/>
            </a:avLst>
          </a:prstGeom>
          <a:solidFill>
            <a:schemeClr val="bg1">
              <a:lumMod val="20000"/>
              <a:lumOff val="80000"/>
            </a:schemeClr>
          </a:solidFill>
          <a:ln>
            <a:noFill/>
          </a:ln>
        </p:spPr>
        <p:txBody>
          <a:bodyPr spcFirstLastPara="1" wrap="square" lIns="0" tIns="0" rIns="0" bIns="0" anchor="ctr" anchorCtr="0">
            <a:noAutofit/>
          </a:bodyPr>
          <a:lstStyle/>
          <a:p>
            <a:pPr marL="0" lvl="0" indent="0" algn="ctr" rtl="0">
              <a:spcBef>
                <a:spcPts val="0"/>
              </a:spcBef>
              <a:spcAft>
                <a:spcPts val="0"/>
              </a:spcAft>
              <a:buNone/>
            </a:pPr>
            <a:r>
              <a:rPr lang="en-CA" sz="1200">
                <a:solidFill>
                  <a:schemeClr val="accent3"/>
                </a:solidFill>
                <a:latin typeface="Be Vietnam Pro"/>
                <a:ea typeface="Be Vietnam Pro"/>
                <a:cs typeface="Be Vietnam Pro"/>
                <a:sym typeface="Be Vietnam Pro"/>
              </a:rPr>
              <a:t>Score</a:t>
            </a:r>
            <a:endParaRPr sz="1200">
              <a:solidFill>
                <a:schemeClr val="accent3"/>
              </a:solidFill>
              <a:latin typeface="Be Vietnam Pro"/>
              <a:ea typeface="Be Vietnam Pro"/>
              <a:cs typeface="Be Vietnam Pro"/>
              <a:sym typeface="Be Vietnam Pro"/>
            </a:endParaRPr>
          </a:p>
        </p:txBody>
      </p:sp>
      <p:sp>
        <p:nvSpPr>
          <p:cNvPr id="406" name="Google Shape;406;p39">
            <a:hlinkClick r:id="rId5" action="ppaction://hlinksldjump"/>
          </p:cNvPr>
          <p:cNvSpPr/>
          <p:nvPr/>
        </p:nvSpPr>
        <p:spPr>
          <a:xfrm>
            <a:off x="2213575"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CA" sz="1200">
                <a:solidFill>
                  <a:schemeClr val="lt1"/>
                </a:solidFill>
                <a:latin typeface="Be Vietnam Pro"/>
                <a:ea typeface="Be Vietnam Pro"/>
                <a:cs typeface="Be Vietnam Pro"/>
                <a:sym typeface="Be Vietnam Pro"/>
              </a:rPr>
              <a:t>Restart</a:t>
            </a:r>
            <a:endParaRPr sz="1200">
              <a:solidFill>
                <a:schemeClr val="lt1"/>
              </a:solidFill>
              <a:latin typeface="Be Vietnam Pro"/>
              <a:ea typeface="Be Vietnam Pro"/>
              <a:cs typeface="Be Vietnam Pro"/>
              <a:sym typeface="Be Vietnam Pro"/>
            </a:endParaRPr>
          </a:p>
        </p:txBody>
      </p:sp>
      <p:sp>
        <p:nvSpPr>
          <p:cNvPr id="407" name="Google Shape;407;p39">
            <a:hlinkClick r:id="rId6" action="ppaction://hlinksldjump"/>
          </p:cNvPr>
          <p:cNvSpPr/>
          <p:nvPr/>
        </p:nvSpPr>
        <p:spPr>
          <a:xfrm>
            <a:off x="315690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endParaRPr sz="1200">
              <a:solidFill>
                <a:schemeClr val="lt1"/>
              </a:solidFill>
              <a:latin typeface="Be Vietnam Pro"/>
              <a:ea typeface="Be Vietnam Pro"/>
              <a:cs typeface="Be Vietnam Pro"/>
              <a:sym typeface="Be Vietnam Pro"/>
            </a:endParaRPr>
          </a:p>
        </p:txBody>
      </p:sp>
      <p:sp>
        <p:nvSpPr>
          <p:cNvPr id="408" name="Google Shape;408;p39">
            <a:hlinkClick r:id="rId7" action="ppaction://hlinksldjump"/>
          </p:cNvPr>
          <p:cNvSpPr/>
          <p:nvPr/>
        </p:nvSpPr>
        <p:spPr>
          <a:xfrm>
            <a:off x="410025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endParaRPr sz="1200">
              <a:solidFill>
                <a:schemeClr val="lt1"/>
              </a:solidFill>
              <a:latin typeface="Be Vietnam Pro"/>
              <a:ea typeface="Be Vietnam Pro"/>
              <a:cs typeface="Be Vietnam Pro"/>
              <a:sym typeface="Be Vietnam Pro"/>
            </a:endParaRPr>
          </a:p>
        </p:txBody>
      </p:sp>
      <p:sp>
        <p:nvSpPr>
          <p:cNvPr id="409" name="Google Shape;409;p39">
            <a:hlinkClick r:id="rId8" action="ppaction://hlinksldjump"/>
          </p:cNvPr>
          <p:cNvSpPr/>
          <p:nvPr/>
        </p:nvSpPr>
        <p:spPr>
          <a:xfrm>
            <a:off x="504360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endParaRPr sz="1200">
              <a:solidFill>
                <a:schemeClr val="bg1"/>
              </a:solidFill>
              <a:latin typeface="Be Vietnam Pro"/>
              <a:ea typeface="Be Vietnam Pro"/>
              <a:cs typeface="Be Vietnam Pro"/>
              <a:sym typeface="Be Vietnam Pro"/>
            </a:endParaRPr>
          </a:p>
        </p:txBody>
      </p:sp>
      <p:sp>
        <p:nvSpPr>
          <p:cNvPr id="410" name="Google Shape;410;p39">
            <a:hlinkClick r:id="rId9" action="ppaction://hlinksldjump"/>
          </p:cNvPr>
          <p:cNvSpPr/>
          <p:nvPr/>
        </p:nvSpPr>
        <p:spPr>
          <a:xfrm>
            <a:off x="598695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endParaRPr sz="1200">
              <a:solidFill>
                <a:schemeClr val="lt1"/>
              </a:solidFill>
              <a:latin typeface="Be Vietnam Pro"/>
              <a:ea typeface="Be Vietnam Pro"/>
              <a:cs typeface="Be Vietnam Pro"/>
              <a:sym typeface="Be Vietnam Pro"/>
            </a:endParaRPr>
          </a:p>
        </p:txBody>
      </p:sp>
      <p:sp>
        <p:nvSpPr>
          <p:cNvPr id="411" name="Google Shape;411;p39">
            <a:hlinkClick r:id="rId10" action="ppaction://hlinksldjump"/>
          </p:cNvPr>
          <p:cNvSpPr/>
          <p:nvPr/>
        </p:nvSpPr>
        <p:spPr>
          <a:xfrm>
            <a:off x="693030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endParaRPr sz="1200">
              <a:solidFill>
                <a:schemeClr val="lt1"/>
              </a:solidFill>
              <a:latin typeface="Be Vietnam Pro"/>
              <a:ea typeface="Be Vietnam Pro"/>
              <a:cs typeface="Be Vietnam Pro"/>
              <a:sym typeface="Be Vietnam Pro"/>
            </a:endParaRPr>
          </a:p>
        </p:txBody>
      </p:sp>
      <p:grpSp>
        <p:nvGrpSpPr>
          <p:cNvPr id="412" name="Google Shape;412;p39"/>
          <p:cNvGrpSpPr/>
          <p:nvPr/>
        </p:nvGrpSpPr>
        <p:grpSpPr>
          <a:xfrm>
            <a:off x="494850" y="447775"/>
            <a:ext cx="591732" cy="139500"/>
            <a:chOff x="494850" y="447775"/>
            <a:chExt cx="591732" cy="139500"/>
          </a:xfrm>
        </p:grpSpPr>
        <p:sp>
          <p:nvSpPr>
            <p:cNvPr id="413" name="Google Shape;413;p39"/>
            <p:cNvSpPr/>
            <p:nvPr/>
          </p:nvSpPr>
          <p:spPr>
            <a:xfrm>
              <a:off x="947082" y="447775"/>
              <a:ext cx="139500" cy="139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9"/>
            <p:cNvSpPr/>
            <p:nvPr/>
          </p:nvSpPr>
          <p:spPr>
            <a:xfrm>
              <a:off x="720966" y="447775"/>
              <a:ext cx="139500" cy="139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9"/>
            <p:cNvSpPr/>
            <p:nvPr/>
          </p:nvSpPr>
          <p:spPr>
            <a:xfrm>
              <a:off x="494850" y="447775"/>
              <a:ext cx="139500" cy="139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16" name="Google Shape;416;p39"/>
          <p:cNvCxnSpPr/>
          <p:nvPr/>
        </p:nvCxnSpPr>
        <p:spPr>
          <a:xfrm>
            <a:off x="325200" y="709650"/>
            <a:ext cx="8493600" cy="0"/>
          </a:xfrm>
          <a:prstGeom prst="straightConnector1">
            <a:avLst/>
          </a:prstGeom>
          <a:noFill/>
          <a:ln w="28575" cap="flat" cmpd="sng">
            <a:solidFill>
              <a:schemeClr val="lt2"/>
            </a:solidFill>
            <a:prstDash val="solid"/>
            <a:round/>
            <a:headEnd type="none" w="med" len="med"/>
            <a:tailEnd type="none" w="med" len="med"/>
          </a:ln>
        </p:spPr>
      </p:cxnSp>
      <p:sp>
        <p:nvSpPr>
          <p:cNvPr id="417" name="Google Shape;417;p39"/>
          <p:cNvSpPr/>
          <p:nvPr/>
        </p:nvSpPr>
        <p:spPr>
          <a:xfrm>
            <a:off x="464475" y="832026"/>
            <a:ext cx="3860100" cy="3772049"/>
          </a:xfrm>
          <a:prstGeom prst="roundRect">
            <a:avLst>
              <a:gd name="adj" fmla="val 16725"/>
            </a:avLst>
          </a:prstGeom>
          <a:noFill/>
          <a:ln w="28575" cap="flat" cmpd="sng">
            <a:solidFill>
              <a:schemeClr val="accent3"/>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200" b="1">
              <a:solidFill>
                <a:schemeClr val="dk1"/>
              </a:solidFill>
              <a:latin typeface="Manrope"/>
              <a:ea typeface="Manrope"/>
              <a:cs typeface="Manrope"/>
              <a:sym typeface="Manrope"/>
            </a:endParaRPr>
          </a:p>
        </p:txBody>
      </p:sp>
      <p:sp>
        <p:nvSpPr>
          <p:cNvPr id="430" name="Google Shape;430;p39"/>
          <p:cNvSpPr txBox="1">
            <a:spLocks noGrp="1"/>
          </p:cNvSpPr>
          <p:nvPr>
            <p:ph type="body" idx="1"/>
          </p:nvPr>
        </p:nvSpPr>
        <p:spPr>
          <a:xfrm>
            <a:off x="4572000" y="1263575"/>
            <a:ext cx="3860100" cy="3051900"/>
          </a:xfrm>
          <a:prstGeom prst="rect">
            <a:avLst/>
          </a:prstGeom>
        </p:spPr>
        <p:txBody>
          <a:bodyPr spcFirstLastPara="1" wrap="square" lIns="91425" tIns="91425" rIns="91425" bIns="91425" anchor="t" anchorCtr="0">
            <a:noAutofit/>
          </a:bodyPr>
          <a:lstStyle/>
          <a:p>
            <a:pPr marL="2540" lvl="0" indent="0" algn="l" rtl="0">
              <a:spcBef>
                <a:spcPts val="0"/>
              </a:spcBef>
              <a:spcAft>
                <a:spcPts val="0"/>
              </a:spcAft>
              <a:buSzPts val="1400"/>
              <a:buNone/>
            </a:pPr>
            <a:r>
              <a:rPr lang="en-CA">
                <a:solidFill>
                  <a:schemeClr val="tx1"/>
                </a:solidFill>
              </a:rPr>
              <a:t>In this flowchart users will be able to see their score on their test.</a:t>
            </a:r>
          </a:p>
          <a:p>
            <a:pPr marL="2540" lvl="0" indent="0" algn="l" rtl="0">
              <a:spcBef>
                <a:spcPts val="0"/>
              </a:spcBef>
              <a:spcAft>
                <a:spcPts val="0"/>
              </a:spcAft>
              <a:buSzPts val="1400"/>
              <a:buNone/>
            </a:pPr>
            <a:endParaRPr lang="en-CA">
              <a:solidFill>
                <a:schemeClr val="tx1"/>
              </a:solidFill>
            </a:endParaRPr>
          </a:p>
          <a:p>
            <a:pPr marL="320040" lvl="0" indent="-317500" algn="l" rtl="0">
              <a:spcBef>
                <a:spcPts val="0"/>
              </a:spcBef>
              <a:spcAft>
                <a:spcPts val="0"/>
              </a:spcAft>
              <a:buSzPts val="1400"/>
              <a:buFont typeface="Manrope Medium"/>
              <a:buChar char="●"/>
            </a:pPr>
            <a:r>
              <a:rPr lang="en-CA">
                <a:solidFill>
                  <a:schemeClr val="tx1"/>
                </a:solidFill>
              </a:rPr>
              <a:t>The final score is dived by the total question and multiplied  by 100 to get the percentage.</a:t>
            </a:r>
            <a:endParaRPr>
              <a:solidFill>
                <a:schemeClr val="tx1"/>
              </a:solidFill>
            </a:endParaRPr>
          </a:p>
          <a:p>
            <a:pPr marL="0" lvl="0" indent="0" algn="l" rtl="0">
              <a:spcBef>
                <a:spcPts val="1000"/>
              </a:spcBef>
              <a:spcAft>
                <a:spcPts val="1000"/>
              </a:spcAft>
              <a:buNone/>
            </a:pPr>
            <a:r>
              <a:rPr lang="en" b="1">
                <a:solidFill>
                  <a:schemeClr val="accent3"/>
                </a:solidFill>
                <a:latin typeface="Manrope"/>
                <a:ea typeface="Manrope"/>
                <a:cs typeface="Manrope"/>
                <a:sym typeface="Manrope"/>
              </a:rPr>
              <a:t>Objective:  </a:t>
            </a:r>
            <a:r>
              <a:rPr lang="en">
                <a:solidFill>
                  <a:schemeClr val="tx1"/>
                </a:solidFill>
                <a:latin typeface="Manrope"/>
                <a:ea typeface="Manrope"/>
                <a:cs typeface="Manrope"/>
                <a:sym typeface="Manrope"/>
              </a:rPr>
              <a:t>Once finished, the type of test and </a:t>
            </a:r>
            <a:r>
              <a:rPr lang="en-CA">
                <a:solidFill>
                  <a:schemeClr val="tx1"/>
                </a:solidFill>
                <a:latin typeface="Manrope"/>
                <a:ea typeface="Manrope"/>
                <a:cs typeface="Manrope"/>
                <a:sym typeface="Manrope"/>
              </a:rPr>
              <a:t>difficulty</a:t>
            </a:r>
            <a:r>
              <a:rPr lang="en">
                <a:solidFill>
                  <a:schemeClr val="tx1"/>
                </a:solidFill>
                <a:latin typeface="Manrope"/>
                <a:ea typeface="Manrope"/>
                <a:cs typeface="Manrope"/>
                <a:sym typeface="Manrope"/>
              </a:rPr>
              <a:t> will be shown along with the amount of score, the percentage, and a pie chart. These statement will show the amount of questions users got correct along side different version of how they can view their scores.</a:t>
            </a:r>
            <a:endParaRPr>
              <a:solidFill>
                <a:schemeClr val="accent3"/>
              </a:solidFill>
            </a:endParaRPr>
          </a:p>
        </p:txBody>
      </p:sp>
      <p:sp>
        <p:nvSpPr>
          <p:cNvPr id="431" name="Google Shape;431;p39"/>
          <p:cNvSpPr txBox="1">
            <a:spLocks noGrp="1"/>
          </p:cNvSpPr>
          <p:nvPr>
            <p:ph type="ctrTitle"/>
          </p:nvPr>
        </p:nvSpPr>
        <p:spPr>
          <a:xfrm>
            <a:off x="4572000" y="1029425"/>
            <a:ext cx="3860100" cy="468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CA">
                <a:solidFill>
                  <a:schemeClr val="accent3"/>
                </a:solidFill>
              </a:rPr>
              <a:t>SCORE</a:t>
            </a:r>
            <a:endParaRPr>
              <a:solidFill>
                <a:schemeClr val="accent3"/>
              </a:solidFill>
            </a:endParaRPr>
          </a:p>
        </p:txBody>
      </p:sp>
      <p:pic>
        <p:nvPicPr>
          <p:cNvPr id="3" name="Picture 2">
            <a:extLst>
              <a:ext uri="{FF2B5EF4-FFF2-40B4-BE49-F238E27FC236}">
                <a16:creationId xmlns:a16="http://schemas.microsoft.com/office/drawing/2014/main" id="{A5CE3D44-8C75-444E-368A-011169F45A18}"/>
              </a:ext>
            </a:extLst>
          </p:cNvPr>
          <p:cNvPicPr>
            <a:picLocks noChangeAspect="1"/>
          </p:cNvPicPr>
          <p:nvPr/>
        </p:nvPicPr>
        <p:blipFill>
          <a:blip r:embed="rId11"/>
          <a:stretch>
            <a:fillRect/>
          </a:stretch>
        </p:blipFill>
        <p:spPr>
          <a:xfrm>
            <a:off x="1016832" y="895515"/>
            <a:ext cx="2695215" cy="3645070"/>
          </a:xfrm>
          <a:prstGeom prst="rect">
            <a:avLst/>
          </a:prstGeom>
        </p:spPr>
      </p:pic>
      <p:sp>
        <p:nvSpPr>
          <p:cNvPr id="2" name="TextBox 1">
            <a:extLst>
              <a:ext uri="{FF2B5EF4-FFF2-40B4-BE49-F238E27FC236}">
                <a16:creationId xmlns:a16="http://schemas.microsoft.com/office/drawing/2014/main" id="{123B337B-C44D-24EF-8956-D2529BE69679}"/>
              </a:ext>
            </a:extLst>
          </p:cNvPr>
          <p:cNvSpPr txBox="1"/>
          <p:nvPr/>
        </p:nvSpPr>
        <p:spPr>
          <a:xfrm>
            <a:off x="8382000" y="4468485"/>
            <a:ext cx="402041" cy="307777"/>
          </a:xfrm>
          <a:prstGeom prst="rect">
            <a:avLst/>
          </a:prstGeom>
          <a:noFill/>
        </p:spPr>
        <p:txBody>
          <a:bodyPr wrap="square" rtlCol="0">
            <a:spAutoFit/>
          </a:bodyPr>
          <a:lstStyle/>
          <a:p>
            <a:pPr algn="ctr"/>
            <a:r>
              <a:rPr lang="en-CA" b="1" dirty="0">
                <a:solidFill>
                  <a:schemeClr val="accent3"/>
                </a:solidFill>
              </a:rPr>
              <a:t>10</a:t>
            </a:r>
          </a:p>
        </p:txBody>
      </p:sp>
    </p:spTree>
    <p:extLst>
      <p:ext uri="{BB962C8B-B14F-4D97-AF65-F5344CB8AC3E}">
        <p14:creationId xmlns:p14="http://schemas.microsoft.com/office/powerpoint/2010/main" val="2040569006"/>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0">
            <a:hlinkClick r:id="rId3" action="ppaction://hlinksldjump"/>
          </p:cNvPr>
          <p:cNvSpPr/>
          <p:nvPr/>
        </p:nvSpPr>
        <p:spPr>
          <a:xfrm>
            <a:off x="7875150" y="325200"/>
            <a:ext cx="943500" cy="384600"/>
          </a:xfrm>
          <a:prstGeom prst="round1Rect">
            <a:avLst>
              <a:gd name="adj" fmla="val 50000"/>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lt1"/>
              </a:solidFill>
            </a:endParaRPr>
          </a:p>
        </p:txBody>
      </p:sp>
      <p:sp>
        <p:nvSpPr>
          <p:cNvPr id="437" name="Google Shape;437;p40">
            <a:hlinkClick r:id="rId4" action="ppaction://hlinksldjump"/>
          </p:cNvPr>
          <p:cNvSpPr/>
          <p:nvPr/>
        </p:nvSpPr>
        <p:spPr>
          <a:xfrm>
            <a:off x="127020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a:solidFill>
                  <a:schemeClr val="lt1"/>
                </a:solidFill>
                <a:latin typeface="Be Vietnam Pro"/>
                <a:ea typeface="Be Vietnam Pro"/>
                <a:cs typeface="Be Vietnam Pro"/>
                <a:sym typeface="Be Vietnam Pro"/>
              </a:rPr>
              <a:t>Score</a:t>
            </a:r>
            <a:endParaRPr sz="1200">
              <a:solidFill>
                <a:schemeClr val="lt1"/>
              </a:solidFill>
              <a:latin typeface="Be Vietnam Pro"/>
              <a:ea typeface="Be Vietnam Pro"/>
              <a:cs typeface="Be Vietnam Pro"/>
              <a:sym typeface="Be Vietnam Pro"/>
            </a:endParaRPr>
          </a:p>
        </p:txBody>
      </p:sp>
      <p:sp>
        <p:nvSpPr>
          <p:cNvPr id="438" name="Google Shape;438;p40">
            <a:hlinkClick r:id="rId5" action="ppaction://hlinksldjump"/>
          </p:cNvPr>
          <p:cNvSpPr/>
          <p:nvPr/>
        </p:nvSpPr>
        <p:spPr>
          <a:xfrm>
            <a:off x="2213575" y="325200"/>
            <a:ext cx="943500" cy="384600"/>
          </a:xfrm>
          <a:prstGeom prst="roundRect">
            <a:avLst>
              <a:gd name="adj" fmla="val 5994"/>
            </a:avLst>
          </a:prstGeom>
          <a:solidFill>
            <a:schemeClr val="bg1">
              <a:lumMod val="20000"/>
              <a:lumOff val="80000"/>
            </a:schemeClr>
          </a:solidFill>
          <a:ln>
            <a:noFill/>
          </a:ln>
        </p:spPr>
        <p:txBody>
          <a:bodyPr spcFirstLastPara="1" wrap="square" lIns="0" tIns="0" rIns="0" bIns="0" anchor="ctr" anchorCtr="0">
            <a:noAutofit/>
          </a:bodyPr>
          <a:lstStyle/>
          <a:p>
            <a:pPr marL="0" lvl="0" indent="0" algn="ctr" rtl="0">
              <a:spcBef>
                <a:spcPts val="0"/>
              </a:spcBef>
              <a:spcAft>
                <a:spcPts val="0"/>
              </a:spcAft>
              <a:buNone/>
            </a:pPr>
            <a:r>
              <a:rPr lang="en-CA" sz="1200">
                <a:solidFill>
                  <a:schemeClr val="accent4"/>
                </a:solidFill>
                <a:latin typeface="Be Vietnam Pro"/>
                <a:ea typeface="Be Vietnam Pro"/>
                <a:cs typeface="Be Vietnam Pro"/>
                <a:sym typeface="Be Vietnam Pro"/>
              </a:rPr>
              <a:t>Restart</a:t>
            </a:r>
            <a:endParaRPr sz="1200">
              <a:solidFill>
                <a:schemeClr val="accent4"/>
              </a:solidFill>
              <a:latin typeface="Be Vietnam Pro"/>
              <a:ea typeface="Be Vietnam Pro"/>
              <a:cs typeface="Be Vietnam Pro"/>
              <a:sym typeface="Be Vietnam Pro"/>
            </a:endParaRPr>
          </a:p>
        </p:txBody>
      </p:sp>
      <p:sp>
        <p:nvSpPr>
          <p:cNvPr id="439" name="Google Shape;439;p40">
            <a:hlinkClick r:id="rId6" action="ppaction://hlinksldjump"/>
          </p:cNvPr>
          <p:cNvSpPr/>
          <p:nvPr/>
        </p:nvSpPr>
        <p:spPr>
          <a:xfrm>
            <a:off x="315690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endParaRPr sz="1200">
              <a:solidFill>
                <a:schemeClr val="bg1"/>
              </a:solidFill>
              <a:latin typeface="Be Vietnam Pro"/>
              <a:ea typeface="Be Vietnam Pro"/>
              <a:cs typeface="Be Vietnam Pro"/>
              <a:sym typeface="Be Vietnam Pro"/>
            </a:endParaRPr>
          </a:p>
        </p:txBody>
      </p:sp>
      <p:sp>
        <p:nvSpPr>
          <p:cNvPr id="440" name="Google Shape;440;p40">
            <a:hlinkClick r:id="rId7" action="ppaction://hlinksldjump"/>
          </p:cNvPr>
          <p:cNvSpPr/>
          <p:nvPr/>
        </p:nvSpPr>
        <p:spPr>
          <a:xfrm>
            <a:off x="410025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endParaRPr sz="1200">
              <a:solidFill>
                <a:schemeClr val="lt1"/>
              </a:solidFill>
              <a:latin typeface="Be Vietnam Pro"/>
              <a:ea typeface="Be Vietnam Pro"/>
              <a:cs typeface="Be Vietnam Pro"/>
              <a:sym typeface="Be Vietnam Pro"/>
            </a:endParaRPr>
          </a:p>
        </p:txBody>
      </p:sp>
      <p:sp>
        <p:nvSpPr>
          <p:cNvPr id="441" name="Google Shape;441;p40">
            <a:hlinkClick r:id="rId8" action="ppaction://hlinksldjump"/>
          </p:cNvPr>
          <p:cNvSpPr/>
          <p:nvPr/>
        </p:nvSpPr>
        <p:spPr>
          <a:xfrm>
            <a:off x="504360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endParaRPr sz="1200">
              <a:solidFill>
                <a:schemeClr val="lt1"/>
              </a:solidFill>
              <a:latin typeface="Be Vietnam Pro"/>
              <a:ea typeface="Be Vietnam Pro"/>
              <a:cs typeface="Be Vietnam Pro"/>
              <a:sym typeface="Be Vietnam Pro"/>
            </a:endParaRPr>
          </a:p>
        </p:txBody>
      </p:sp>
      <p:sp>
        <p:nvSpPr>
          <p:cNvPr id="442" name="Google Shape;442;p40">
            <a:hlinkClick r:id="rId9" action="ppaction://hlinksldjump"/>
          </p:cNvPr>
          <p:cNvSpPr/>
          <p:nvPr/>
        </p:nvSpPr>
        <p:spPr>
          <a:xfrm>
            <a:off x="598695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endParaRPr sz="1200">
              <a:solidFill>
                <a:schemeClr val="bg1"/>
              </a:solidFill>
              <a:latin typeface="Be Vietnam Pro"/>
              <a:ea typeface="Be Vietnam Pro"/>
              <a:cs typeface="Be Vietnam Pro"/>
              <a:sym typeface="Be Vietnam Pro"/>
            </a:endParaRPr>
          </a:p>
        </p:txBody>
      </p:sp>
      <p:sp>
        <p:nvSpPr>
          <p:cNvPr id="443" name="Google Shape;443;p40">
            <a:hlinkClick r:id="rId10" action="ppaction://hlinksldjump"/>
          </p:cNvPr>
          <p:cNvSpPr/>
          <p:nvPr/>
        </p:nvSpPr>
        <p:spPr>
          <a:xfrm>
            <a:off x="693030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endParaRPr sz="1200">
              <a:solidFill>
                <a:schemeClr val="lt1"/>
              </a:solidFill>
              <a:latin typeface="Be Vietnam Pro"/>
              <a:ea typeface="Be Vietnam Pro"/>
              <a:cs typeface="Be Vietnam Pro"/>
              <a:sym typeface="Be Vietnam Pro"/>
            </a:endParaRPr>
          </a:p>
        </p:txBody>
      </p:sp>
      <p:grpSp>
        <p:nvGrpSpPr>
          <p:cNvPr id="444" name="Google Shape;444;p40"/>
          <p:cNvGrpSpPr/>
          <p:nvPr/>
        </p:nvGrpSpPr>
        <p:grpSpPr>
          <a:xfrm>
            <a:off x="494850" y="447775"/>
            <a:ext cx="591732" cy="139500"/>
            <a:chOff x="494850" y="447775"/>
            <a:chExt cx="591732" cy="139500"/>
          </a:xfrm>
        </p:grpSpPr>
        <p:sp>
          <p:nvSpPr>
            <p:cNvPr id="445" name="Google Shape;445;p40"/>
            <p:cNvSpPr/>
            <p:nvPr/>
          </p:nvSpPr>
          <p:spPr>
            <a:xfrm>
              <a:off x="947082" y="447775"/>
              <a:ext cx="139500" cy="139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0"/>
            <p:cNvSpPr/>
            <p:nvPr/>
          </p:nvSpPr>
          <p:spPr>
            <a:xfrm>
              <a:off x="720966" y="447775"/>
              <a:ext cx="139500" cy="139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0"/>
            <p:cNvSpPr/>
            <p:nvPr/>
          </p:nvSpPr>
          <p:spPr>
            <a:xfrm>
              <a:off x="494850" y="447775"/>
              <a:ext cx="139500" cy="139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48" name="Google Shape;448;p40"/>
          <p:cNvCxnSpPr/>
          <p:nvPr/>
        </p:nvCxnSpPr>
        <p:spPr>
          <a:xfrm>
            <a:off x="325200" y="709650"/>
            <a:ext cx="8493600" cy="0"/>
          </a:xfrm>
          <a:prstGeom prst="straightConnector1">
            <a:avLst/>
          </a:prstGeom>
          <a:noFill/>
          <a:ln w="28575" cap="flat" cmpd="sng">
            <a:solidFill>
              <a:schemeClr val="lt2"/>
            </a:solidFill>
            <a:prstDash val="solid"/>
            <a:round/>
            <a:headEnd type="none" w="med" len="med"/>
            <a:tailEnd type="none" w="med" len="med"/>
          </a:ln>
        </p:spPr>
      </p:cxnSp>
      <p:sp>
        <p:nvSpPr>
          <p:cNvPr id="450" name="Google Shape;450;p40"/>
          <p:cNvSpPr/>
          <p:nvPr/>
        </p:nvSpPr>
        <p:spPr>
          <a:xfrm flipH="1">
            <a:off x="4827300" y="832026"/>
            <a:ext cx="3860100" cy="3771974"/>
          </a:xfrm>
          <a:prstGeom prst="roundRect">
            <a:avLst>
              <a:gd name="adj" fmla="val 16725"/>
            </a:avLst>
          </a:prstGeom>
          <a:noFill/>
          <a:ln w="28575" cap="flat" cmpd="sng">
            <a:solidFill>
              <a:srgbClr val="0070C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sz="1200" b="1">
              <a:solidFill>
                <a:srgbClr val="0070C0"/>
              </a:solidFill>
              <a:latin typeface="Manrope"/>
              <a:ea typeface="Manrope"/>
              <a:cs typeface="Manrope"/>
              <a:sym typeface="Manrope"/>
            </a:endParaRPr>
          </a:p>
        </p:txBody>
      </p:sp>
      <p:sp>
        <p:nvSpPr>
          <p:cNvPr id="454" name="Google Shape;454;p40"/>
          <p:cNvSpPr txBox="1">
            <a:spLocks noGrp="1"/>
          </p:cNvSpPr>
          <p:nvPr>
            <p:ph type="body" idx="1"/>
          </p:nvPr>
        </p:nvSpPr>
        <p:spPr>
          <a:xfrm>
            <a:off x="713225" y="1381950"/>
            <a:ext cx="3860100" cy="3051900"/>
          </a:xfrm>
          <a:prstGeom prst="rect">
            <a:avLst/>
          </a:prstGeom>
        </p:spPr>
        <p:txBody>
          <a:bodyPr spcFirstLastPara="1" wrap="square" lIns="91425" tIns="91425" rIns="91425" bIns="91425" anchor="t" anchorCtr="0">
            <a:noAutofit/>
          </a:bodyPr>
          <a:lstStyle/>
          <a:p>
            <a:pPr marL="2540" indent="0">
              <a:buNone/>
            </a:pPr>
            <a:r>
              <a:rPr lang="en-CA" dirty="0"/>
              <a:t>In this section we display the overview of the show question loop. After all the questions are answered and the score has been shown, the user can decide if he wants to restart or end the program.</a:t>
            </a:r>
          </a:p>
          <a:p>
            <a:pPr marL="0" indent="0">
              <a:spcBef>
                <a:spcPts val="1000"/>
              </a:spcBef>
              <a:buNone/>
            </a:pPr>
            <a:r>
              <a:rPr lang="en" b="1" dirty="0">
                <a:solidFill>
                  <a:schemeClr val="accent4"/>
                </a:solidFill>
                <a:latin typeface="Manrope"/>
                <a:sym typeface="Manrope"/>
              </a:rPr>
              <a:t>Objective: </a:t>
            </a:r>
            <a:r>
              <a:rPr lang="en" dirty="0">
                <a:solidFill>
                  <a:srgbClr val="313131"/>
                </a:solidFill>
              </a:rPr>
              <a:t>The</a:t>
            </a:r>
            <a:r>
              <a:rPr lang="en" dirty="0"/>
              <a:t> off-page connector "B" connects back to the start of the flowchart and does the declaration and initialization of variables all over again if the user decided to restart the test. Otherwise, the flow ends and the program is terminated.</a:t>
            </a:r>
            <a:endParaRPr lang="en-US" dirty="0"/>
          </a:p>
        </p:txBody>
      </p:sp>
      <p:sp>
        <p:nvSpPr>
          <p:cNvPr id="455" name="Google Shape;455;p40"/>
          <p:cNvSpPr txBox="1">
            <a:spLocks noGrp="1"/>
          </p:cNvSpPr>
          <p:nvPr>
            <p:ph type="ctrTitle"/>
          </p:nvPr>
        </p:nvSpPr>
        <p:spPr>
          <a:xfrm>
            <a:off x="713225" y="1029425"/>
            <a:ext cx="3860100" cy="468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CA">
                <a:solidFill>
                  <a:srgbClr val="0070C0"/>
                </a:solidFill>
              </a:rPr>
              <a:t>RESTART</a:t>
            </a:r>
            <a:endParaRPr>
              <a:solidFill>
                <a:srgbClr val="0070C0"/>
              </a:solidFill>
            </a:endParaRPr>
          </a:p>
        </p:txBody>
      </p:sp>
      <p:pic>
        <p:nvPicPr>
          <p:cNvPr id="6" name="Picture 5" descr="A diagram of a computer program&#10;&#10;Description automatically generated">
            <a:extLst>
              <a:ext uri="{FF2B5EF4-FFF2-40B4-BE49-F238E27FC236}">
                <a16:creationId xmlns:a16="http://schemas.microsoft.com/office/drawing/2014/main" id="{A1140A5F-AD68-3B12-FBE4-D9AAB53764FE}"/>
              </a:ext>
            </a:extLst>
          </p:cNvPr>
          <p:cNvPicPr>
            <a:picLocks noChangeAspect="1"/>
          </p:cNvPicPr>
          <p:nvPr/>
        </p:nvPicPr>
        <p:blipFill>
          <a:blip r:embed="rId11"/>
          <a:stretch>
            <a:fillRect/>
          </a:stretch>
        </p:blipFill>
        <p:spPr>
          <a:xfrm>
            <a:off x="5059547" y="1103855"/>
            <a:ext cx="3393361" cy="3225453"/>
          </a:xfrm>
          <a:prstGeom prst="rect">
            <a:avLst/>
          </a:prstGeom>
        </p:spPr>
      </p:pic>
      <p:sp>
        <p:nvSpPr>
          <p:cNvPr id="3" name="TextBox 2">
            <a:extLst>
              <a:ext uri="{FF2B5EF4-FFF2-40B4-BE49-F238E27FC236}">
                <a16:creationId xmlns:a16="http://schemas.microsoft.com/office/drawing/2014/main" id="{5A8C7E53-93B2-98E8-1B09-B10B062A2E8D}"/>
              </a:ext>
            </a:extLst>
          </p:cNvPr>
          <p:cNvSpPr txBox="1"/>
          <p:nvPr/>
        </p:nvSpPr>
        <p:spPr>
          <a:xfrm>
            <a:off x="8382000" y="4468485"/>
            <a:ext cx="402041" cy="307777"/>
          </a:xfrm>
          <a:prstGeom prst="rect">
            <a:avLst/>
          </a:prstGeom>
          <a:noFill/>
        </p:spPr>
        <p:txBody>
          <a:bodyPr wrap="square" rtlCol="0">
            <a:spAutoFit/>
          </a:bodyPr>
          <a:lstStyle/>
          <a:p>
            <a:pPr algn="ctr"/>
            <a:r>
              <a:rPr lang="en-CA" b="1" dirty="0">
                <a:solidFill>
                  <a:schemeClr val="accent3"/>
                </a:solidFill>
              </a:rPr>
              <a:t>11</a:t>
            </a:r>
          </a:p>
        </p:txBody>
      </p:sp>
    </p:spTree>
    <p:extLst>
      <p:ext uri="{BB962C8B-B14F-4D97-AF65-F5344CB8AC3E}">
        <p14:creationId xmlns:p14="http://schemas.microsoft.com/office/powerpoint/2010/main" val="1115127295"/>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1">
            <a:hlinkClick r:id="rId3" action="ppaction://hlinksldjump"/>
          </p:cNvPr>
          <p:cNvSpPr/>
          <p:nvPr/>
        </p:nvSpPr>
        <p:spPr>
          <a:xfrm>
            <a:off x="7875150" y="325200"/>
            <a:ext cx="943500" cy="384600"/>
          </a:xfrm>
          <a:prstGeom prst="round1Rect">
            <a:avLst>
              <a:gd name="adj" fmla="val 50000"/>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lt1"/>
              </a:solidFill>
            </a:endParaRPr>
          </a:p>
        </p:txBody>
      </p:sp>
      <p:sp>
        <p:nvSpPr>
          <p:cNvPr id="179" name="Google Shape;179;p31">
            <a:hlinkClick r:id="rId4" action="ppaction://hlinksldjump"/>
          </p:cNvPr>
          <p:cNvSpPr/>
          <p:nvPr/>
        </p:nvSpPr>
        <p:spPr>
          <a:xfrm>
            <a:off x="2213575"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CA" sz="1200">
                <a:solidFill>
                  <a:schemeClr val="bg1"/>
                </a:solidFill>
                <a:latin typeface="Be Vietnam Pro"/>
                <a:ea typeface="Be Vietnam Pro"/>
                <a:cs typeface="Be Vietnam Pro"/>
                <a:sym typeface="Be Vietnam Pro"/>
              </a:rPr>
              <a:t>Main</a:t>
            </a:r>
          </a:p>
        </p:txBody>
      </p:sp>
      <p:sp>
        <p:nvSpPr>
          <p:cNvPr id="180" name="Google Shape;180;p31">
            <a:hlinkClick r:id="rId5" action="ppaction://hlinksldjump"/>
          </p:cNvPr>
          <p:cNvSpPr/>
          <p:nvPr/>
        </p:nvSpPr>
        <p:spPr>
          <a:xfrm>
            <a:off x="315690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CA" sz="1200">
                <a:solidFill>
                  <a:schemeClr val="lt1"/>
                </a:solidFill>
                <a:latin typeface="Be Vietnam Pro"/>
                <a:ea typeface="Be Vietnam Pro"/>
                <a:cs typeface="Be Vietnam Pro"/>
                <a:sym typeface="Be Vietnam Pro"/>
              </a:rPr>
              <a:t>Select</a:t>
            </a:r>
            <a:endParaRPr sz="1200">
              <a:solidFill>
                <a:schemeClr val="lt1"/>
              </a:solidFill>
              <a:latin typeface="Be Vietnam Pro"/>
              <a:ea typeface="Be Vietnam Pro"/>
              <a:cs typeface="Be Vietnam Pro"/>
              <a:sym typeface="Be Vietnam Pro"/>
            </a:endParaRPr>
          </a:p>
        </p:txBody>
      </p:sp>
      <p:sp>
        <p:nvSpPr>
          <p:cNvPr id="181" name="Google Shape;181;p31">
            <a:hlinkClick r:id="rId6" action="ppaction://hlinksldjump"/>
          </p:cNvPr>
          <p:cNvSpPr/>
          <p:nvPr/>
        </p:nvSpPr>
        <p:spPr>
          <a:xfrm>
            <a:off x="410025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CA" sz="1200">
                <a:solidFill>
                  <a:schemeClr val="lt1"/>
                </a:solidFill>
                <a:latin typeface="Be Vietnam Pro"/>
                <a:ea typeface="Be Vietnam Pro"/>
                <a:cs typeface="Be Vietnam Pro"/>
                <a:sym typeface="Be Vietnam Pro"/>
              </a:rPr>
              <a:t>Prepare</a:t>
            </a:r>
            <a:endParaRPr sz="1200" dirty="0">
              <a:solidFill>
                <a:schemeClr val="lt1"/>
              </a:solidFill>
              <a:latin typeface="Be Vietnam Pro"/>
              <a:ea typeface="Be Vietnam Pro"/>
              <a:cs typeface="Be Vietnam Pro"/>
              <a:sym typeface="Be Vietnam Pro"/>
            </a:endParaRPr>
          </a:p>
        </p:txBody>
      </p:sp>
      <p:sp>
        <p:nvSpPr>
          <p:cNvPr id="182" name="Google Shape;182;p31">
            <a:hlinkClick r:id="rId7" action="ppaction://hlinksldjump"/>
          </p:cNvPr>
          <p:cNvSpPr/>
          <p:nvPr/>
        </p:nvSpPr>
        <p:spPr>
          <a:xfrm>
            <a:off x="504360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CA" sz="1200">
                <a:solidFill>
                  <a:schemeClr val="lt1"/>
                </a:solidFill>
                <a:latin typeface="Be Vietnam Pro"/>
                <a:ea typeface="Be Vietnam Pro"/>
                <a:cs typeface="Be Vietnam Pro"/>
                <a:sym typeface="Be Vietnam Pro"/>
              </a:rPr>
              <a:t>Show</a:t>
            </a:r>
            <a:endParaRPr sz="1200" dirty="0">
              <a:solidFill>
                <a:schemeClr val="lt1"/>
              </a:solidFill>
              <a:latin typeface="Be Vietnam Pro"/>
              <a:ea typeface="Be Vietnam Pro"/>
              <a:cs typeface="Be Vietnam Pro"/>
              <a:sym typeface="Be Vietnam Pro"/>
            </a:endParaRPr>
          </a:p>
        </p:txBody>
      </p:sp>
      <p:sp>
        <p:nvSpPr>
          <p:cNvPr id="183" name="Google Shape;183;p31">
            <a:hlinkClick r:id="rId8" action="ppaction://hlinksldjump"/>
          </p:cNvPr>
          <p:cNvSpPr/>
          <p:nvPr/>
        </p:nvSpPr>
        <p:spPr>
          <a:xfrm>
            <a:off x="598695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CA" sz="1200">
                <a:solidFill>
                  <a:schemeClr val="lt1"/>
                </a:solidFill>
                <a:latin typeface="Be Vietnam Pro"/>
                <a:ea typeface="Be Vietnam Pro"/>
                <a:cs typeface="Be Vietnam Pro"/>
                <a:sym typeface="Be Vietnam Pro"/>
              </a:rPr>
              <a:t>Submit</a:t>
            </a:r>
            <a:endParaRPr sz="1200">
              <a:solidFill>
                <a:schemeClr val="lt1"/>
              </a:solidFill>
              <a:latin typeface="Be Vietnam Pro"/>
              <a:ea typeface="Be Vietnam Pro"/>
              <a:cs typeface="Be Vietnam Pro"/>
              <a:sym typeface="Be Vietnam Pro"/>
            </a:endParaRPr>
          </a:p>
        </p:txBody>
      </p:sp>
      <p:sp>
        <p:nvSpPr>
          <p:cNvPr id="184" name="Google Shape;184;p31">
            <a:hlinkClick r:id="rId9" action="ppaction://hlinksldjump"/>
          </p:cNvPr>
          <p:cNvSpPr/>
          <p:nvPr/>
        </p:nvSpPr>
        <p:spPr>
          <a:xfrm>
            <a:off x="693030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CA" sz="1200">
                <a:solidFill>
                  <a:schemeClr val="lt1"/>
                </a:solidFill>
                <a:latin typeface="Be Vietnam Pro"/>
                <a:ea typeface="Be Vietnam Pro"/>
                <a:cs typeface="Be Vietnam Pro"/>
                <a:sym typeface="Be Vietnam Pro"/>
              </a:rPr>
              <a:t>Score</a:t>
            </a:r>
            <a:endParaRPr sz="1200" dirty="0">
              <a:solidFill>
                <a:schemeClr val="lt1"/>
              </a:solidFill>
              <a:latin typeface="Be Vietnam Pro"/>
              <a:ea typeface="Be Vietnam Pro"/>
              <a:cs typeface="Be Vietnam Pro"/>
              <a:sym typeface="Be Vietnam Pro"/>
            </a:endParaRPr>
          </a:p>
        </p:txBody>
      </p:sp>
      <p:sp>
        <p:nvSpPr>
          <p:cNvPr id="185" name="Google Shape;185;p31"/>
          <p:cNvSpPr/>
          <p:nvPr/>
        </p:nvSpPr>
        <p:spPr>
          <a:xfrm>
            <a:off x="1270200" y="325200"/>
            <a:ext cx="943500" cy="384600"/>
          </a:xfrm>
          <a:prstGeom prst="roundRect">
            <a:avLst>
              <a:gd name="adj" fmla="val 5994"/>
            </a:avLst>
          </a:prstGeom>
          <a:solidFill>
            <a:schemeClr val="bg1">
              <a:lumMod val="20000"/>
              <a:lumOff val="80000"/>
            </a:schemeClr>
          </a:solidFill>
          <a:ln>
            <a:noFill/>
          </a:ln>
        </p:spPr>
        <p:txBody>
          <a:bodyPr spcFirstLastPara="1" wrap="square" lIns="0" tIns="0" rIns="0" bIns="0" anchor="ctr" anchorCtr="0">
            <a:noAutofit/>
          </a:bodyPr>
          <a:lstStyle/>
          <a:p>
            <a:pPr marL="0" lvl="0" indent="0" algn="ctr" rtl="0">
              <a:spcBef>
                <a:spcPts val="0"/>
              </a:spcBef>
              <a:spcAft>
                <a:spcPts val="0"/>
              </a:spcAft>
              <a:buNone/>
            </a:pPr>
            <a:r>
              <a:rPr lang="en-CA" sz="1200">
                <a:solidFill>
                  <a:schemeClr val="tx2"/>
                </a:solidFill>
                <a:latin typeface="Be Vietnam Pro"/>
                <a:ea typeface="Be Vietnam Pro"/>
                <a:cs typeface="Be Vietnam Pro"/>
                <a:sym typeface="Be Vietnam Pro"/>
              </a:rPr>
              <a:t>Pseudo</a:t>
            </a:r>
          </a:p>
        </p:txBody>
      </p:sp>
      <p:grpSp>
        <p:nvGrpSpPr>
          <p:cNvPr id="186" name="Google Shape;186;p31"/>
          <p:cNvGrpSpPr/>
          <p:nvPr/>
        </p:nvGrpSpPr>
        <p:grpSpPr>
          <a:xfrm>
            <a:off x="494850" y="447775"/>
            <a:ext cx="591732" cy="139500"/>
            <a:chOff x="494850" y="447775"/>
            <a:chExt cx="591732" cy="139500"/>
          </a:xfrm>
        </p:grpSpPr>
        <p:sp>
          <p:nvSpPr>
            <p:cNvPr id="187" name="Google Shape;187;p31"/>
            <p:cNvSpPr/>
            <p:nvPr/>
          </p:nvSpPr>
          <p:spPr>
            <a:xfrm>
              <a:off x="947082" y="447775"/>
              <a:ext cx="139500" cy="139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1"/>
            <p:cNvSpPr/>
            <p:nvPr/>
          </p:nvSpPr>
          <p:spPr>
            <a:xfrm>
              <a:off x="720966" y="447775"/>
              <a:ext cx="139500" cy="139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1"/>
            <p:cNvSpPr/>
            <p:nvPr/>
          </p:nvSpPr>
          <p:spPr>
            <a:xfrm>
              <a:off x="494850" y="447775"/>
              <a:ext cx="139500" cy="139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90" name="Google Shape;190;p31"/>
          <p:cNvCxnSpPr/>
          <p:nvPr/>
        </p:nvCxnSpPr>
        <p:spPr>
          <a:xfrm>
            <a:off x="325200" y="709650"/>
            <a:ext cx="8493600" cy="0"/>
          </a:xfrm>
          <a:prstGeom prst="straightConnector1">
            <a:avLst/>
          </a:prstGeom>
          <a:noFill/>
          <a:ln w="28575" cap="flat" cmpd="sng">
            <a:solidFill>
              <a:schemeClr val="lt2"/>
            </a:solidFill>
            <a:prstDash val="solid"/>
            <a:round/>
            <a:headEnd type="none" w="med" len="med"/>
            <a:tailEnd type="none" w="med" len="med"/>
          </a:ln>
        </p:spPr>
      </p:cxnSp>
      <p:sp>
        <p:nvSpPr>
          <p:cNvPr id="191" name="Google Shape;191;p31"/>
          <p:cNvSpPr txBox="1">
            <a:spLocks noGrp="1"/>
          </p:cNvSpPr>
          <p:nvPr>
            <p:ph type="subTitle" idx="1"/>
          </p:nvPr>
        </p:nvSpPr>
        <p:spPr>
          <a:xfrm>
            <a:off x="3078600" y="830392"/>
            <a:ext cx="2986800" cy="390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a:t>PSEUDOCODE OVERVIEW</a:t>
            </a:r>
            <a:endParaRPr/>
          </a:p>
        </p:txBody>
      </p:sp>
      <p:pic>
        <p:nvPicPr>
          <p:cNvPr id="2" name="Picture 1">
            <a:extLst>
              <a:ext uri="{FF2B5EF4-FFF2-40B4-BE49-F238E27FC236}">
                <a16:creationId xmlns:a16="http://schemas.microsoft.com/office/drawing/2014/main" id="{145BCD0B-6333-1895-BD81-724DC5BA29F8}"/>
              </a:ext>
            </a:extLst>
          </p:cNvPr>
          <p:cNvPicPr>
            <a:picLocks noChangeAspect="1"/>
          </p:cNvPicPr>
          <p:nvPr/>
        </p:nvPicPr>
        <p:blipFill>
          <a:blip r:embed="rId10"/>
          <a:stretch>
            <a:fillRect/>
          </a:stretch>
        </p:blipFill>
        <p:spPr>
          <a:xfrm>
            <a:off x="682032" y="1221292"/>
            <a:ext cx="7772400" cy="3324258"/>
          </a:xfrm>
          <a:prstGeom prst="rect">
            <a:avLst/>
          </a:prstGeom>
        </p:spPr>
      </p:pic>
      <p:sp>
        <p:nvSpPr>
          <p:cNvPr id="4" name="TextBox 3">
            <a:extLst>
              <a:ext uri="{FF2B5EF4-FFF2-40B4-BE49-F238E27FC236}">
                <a16:creationId xmlns:a16="http://schemas.microsoft.com/office/drawing/2014/main" id="{CF6340F4-9681-0017-510E-D2C3DBD4D527}"/>
              </a:ext>
            </a:extLst>
          </p:cNvPr>
          <p:cNvSpPr txBox="1"/>
          <p:nvPr/>
        </p:nvSpPr>
        <p:spPr>
          <a:xfrm>
            <a:off x="8382000" y="4468485"/>
            <a:ext cx="402041" cy="307777"/>
          </a:xfrm>
          <a:prstGeom prst="rect">
            <a:avLst/>
          </a:prstGeom>
          <a:noFill/>
        </p:spPr>
        <p:txBody>
          <a:bodyPr wrap="square" rtlCol="0">
            <a:spAutoFit/>
          </a:bodyPr>
          <a:lstStyle/>
          <a:p>
            <a:pPr algn="ctr"/>
            <a:r>
              <a:rPr lang="en-CA" b="1" dirty="0">
                <a:solidFill>
                  <a:schemeClr val="accent3"/>
                </a:solidFill>
              </a:rPr>
              <a:t>12</a:t>
            </a:r>
          </a:p>
        </p:txBody>
      </p:sp>
    </p:spTree>
    <p:extLst>
      <p:ext uri="{BB962C8B-B14F-4D97-AF65-F5344CB8AC3E}">
        <p14:creationId xmlns:p14="http://schemas.microsoft.com/office/powerpoint/2010/main" val="730621187"/>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0">
            <a:hlinkClick r:id="rId3" action="ppaction://hlinksldjump"/>
          </p:cNvPr>
          <p:cNvSpPr/>
          <p:nvPr/>
        </p:nvSpPr>
        <p:spPr>
          <a:xfrm>
            <a:off x="7875150" y="325200"/>
            <a:ext cx="943500" cy="384600"/>
          </a:xfrm>
          <a:prstGeom prst="round1Rect">
            <a:avLst>
              <a:gd name="adj" fmla="val 50000"/>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lt1"/>
              </a:solidFill>
            </a:endParaRPr>
          </a:p>
        </p:txBody>
      </p:sp>
      <p:sp>
        <p:nvSpPr>
          <p:cNvPr id="437" name="Google Shape;437;p40">
            <a:hlinkClick r:id="rId4" action="ppaction://hlinksldjump"/>
          </p:cNvPr>
          <p:cNvSpPr/>
          <p:nvPr/>
        </p:nvSpPr>
        <p:spPr>
          <a:xfrm>
            <a:off x="127020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CA" sz="1200">
                <a:solidFill>
                  <a:schemeClr val="lt1"/>
                </a:solidFill>
                <a:latin typeface="Be Vietnam Pro"/>
                <a:ea typeface="Be Vietnam Pro"/>
                <a:cs typeface="Be Vietnam Pro"/>
                <a:sym typeface="Be Vietnam Pro"/>
              </a:rPr>
              <a:t>Pseudo</a:t>
            </a:r>
            <a:endParaRPr sz="1200">
              <a:solidFill>
                <a:schemeClr val="lt1"/>
              </a:solidFill>
              <a:latin typeface="Be Vietnam Pro"/>
              <a:ea typeface="Be Vietnam Pro"/>
              <a:cs typeface="Be Vietnam Pro"/>
              <a:sym typeface="Be Vietnam Pro"/>
            </a:endParaRPr>
          </a:p>
        </p:txBody>
      </p:sp>
      <p:sp>
        <p:nvSpPr>
          <p:cNvPr id="438" name="Google Shape;438;p40">
            <a:hlinkClick r:id="rId5" action="ppaction://hlinksldjump"/>
          </p:cNvPr>
          <p:cNvSpPr/>
          <p:nvPr/>
        </p:nvSpPr>
        <p:spPr>
          <a:xfrm>
            <a:off x="2213575" y="325200"/>
            <a:ext cx="943500" cy="384600"/>
          </a:xfrm>
          <a:prstGeom prst="roundRect">
            <a:avLst>
              <a:gd name="adj" fmla="val 5994"/>
            </a:avLst>
          </a:prstGeom>
          <a:solidFill>
            <a:schemeClr val="bg1">
              <a:lumMod val="20000"/>
              <a:lumOff val="80000"/>
            </a:schemeClr>
          </a:solidFill>
          <a:ln>
            <a:noFill/>
          </a:ln>
        </p:spPr>
        <p:txBody>
          <a:bodyPr spcFirstLastPara="1" wrap="square" lIns="0" tIns="0" rIns="0" bIns="0" anchor="ctr" anchorCtr="0">
            <a:noAutofit/>
          </a:bodyPr>
          <a:lstStyle/>
          <a:p>
            <a:pPr marL="0" lvl="0" indent="0" algn="ctr" rtl="0">
              <a:spcBef>
                <a:spcPts val="0"/>
              </a:spcBef>
              <a:spcAft>
                <a:spcPts val="0"/>
              </a:spcAft>
              <a:buNone/>
            </a:pPr>
            <a:r>
              <a:rPr lang="en-CA" sz="1200">
                <a:solidFill>
                  <a:srgbClr val="0070C0"/>
                </a:solidFill>
                <a:latin typeface="Be Vietnam Pro"/>
                <a:ea typeface="Be Vietnam Pro"/>
                <a:cs typeface="Be Vietnam Pro"/>
                <a:sym typeface="Be Vietnam Pro"/>
              </a:rPr>
              <a:t>Main</a:t>
            </a:r>
            <a:endParaRPr sz="1200">
              <a:solidFill>
                <a:srgbClr val="0070C0"/>
              </a:solidFill>
              <a:latin typeface="Be Vietnam Pro"/>
              <a:ea typeface="Be Vietnam Pro"/>
              <a:cs typeface="Be Vietnam Pro"/>
              <a:sym typeface="Be Vietnam Pro"/>
            </a:endParaRPr>
          </a:p>
        </p:txBody>
      </p:sp>
      <p:sp>
        <p:nvSpPr>
          <p:cNvPr id="439" name="Google Shape;439;p40">
            <a:hlinkClick r:id="rId6" action="ppaction://hlinksldjump"/>
          </p:cNvPr>
          <p:cNvSpPr/>
          <p:nvPr/>
        </p:nvSpPr>
        <p:spPr>
          <a:xfrm>
            <a:off x="315690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CA" sz="1200">
                <a:solidFill>
                  <a:schemeClr val="bg1"/>
                </a:solidFill>
                <a:latin typeface="Be Vietnam Pro"/>
                <a:ea typeface="Be Vietnam Pro"/>
                <a:cs typeface="Be Vietnam Pro"/>
                <a:sym typeface="Be Vietnam Pro"/>
              </a:rPr>
              <a:t>Select</a:t>
            </a:r>
            <a:endParaRPr sz="1200">
              <a:solidFill>
                <a:schemeClr val="bg1"/>
              </a:solidFill>
              <a:latin typeface="Be Vietnam Pro"/>
              <a:ea typeface="Be Vietnam Pro"/>
              <a:cs typeface="Be Vietnam Pro"/>
              <a:sym typeface="Be Vietnam Pro"/>
            </a:endParaRPr>
          </a:p>
        </p:txBody>
      </p:sp>
      <p:sp>
        <p:nvSpPr>
          <p:cNvPr id="440" name="Google Shape;440;p40">
            <a:hlinkClick r:id="rId7" action="ppaction://hlinksldjump"/>
          </p:cNvPr>
          <p:cNvSpPr/>
          <p:nvPr/>
        </p:nvSpPr>
        <p:spPr>
          <a:xfrm>
            <a:off x="410025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CA" sz="1200">
                <a:solidFill>
                  <a:schemeClr val="lt1"/>
                </a:solidFill>
                <a:latin typeface="Be Vietnam Pro"/>
                <a:ea typeface="Be Vietnam Pro"/>
                <a:cs typeface="Be Vietnam Pro"/>
                <a:sym typeface="Be Vietnam Pro"/>
              </a:rPr>
              <a:t>Prepare</a:t>
            </a:r>
            <a:endParaRPr sz="1200">
              <a:solidFill>
                <a:schemeClr val="lt1"/>
              </a:solidFill>
              <a:latin typeface="Be Vietnam Pro"/>
              <a:ea typeface="Be Vietnam Pro"/>
              <a:cs typeface="Be Vietnam Pro"/>
              <a:sym typeface="Be Vietnam Pro"/>
            </a:endParaRPr>
          </a:p>
        </p:txBody>
      </p:sp>
      <p:sp>
        <p:nvSpPr>
          <p:cNvPr id="441" name="Google Shape;441;p40">
            <a:hlinkClick r:id="rId8" action="ppaction://hlinksldjump"/>
          </p:cNvPr>
          <p:cNvSpPr/>
          <p:nvPr/>
        </p:nvSpPr>
        <p:spPr>
          <a:xfrm>
            <a:off x="504360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CA" sz="1200">
                <a:solidFill>
                  <a:schemeClr val="lt1"/>
                </a:solidFill>
                <a:latin typeface="Be Vietnam Pro"/>
                <a:ea typeface="Be Vietnam Pro"/>
                <a:cs typeface="Be Vietnam Pro"/>
                <a:sym typeface="Be Vietnam Pro"/>
              </a:rPr>
              <a:t>Show</a:t>
            </a:r>
            <a:endParaRPr sz="1200">
              <a:solidFill>
                <a:schemeClr val="lt1"/>
              </a:solidFill>
              <a:latin typeface="Be Vietnam Pro"/>
              <a:ea typeface="Be Vietnam Pro"/>
              <a:cs typeface="Be Vietnam Pro"/>
              <a:sym typeface="Be Vietnam Pro"/>
            </a:endParaRPr>
          </a:p>
        </p:txBody>
      </p:sp>
      <p:sp>
        <p:nvSpPr>
          <p:cNvPr id="442" name="Google Shape;442;p40">
            <a:hlinkClick r:id="rId9" action="ppaction://hlinksldjump"/>
          </p:cNvPr>
          <p:cNvSpPr/>
          <p:nvPr/>
        </p:nvSpPr>
        <p:spPr>
          <a:xfrm>
            <a:off x="598695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CA" sz="1200">
                <a:solidFill>
                  <a:schemeClr val="bg1"/>
                </a:solidFill>
                <a:latin typeface="Be Vietnam Pro"/>
                <a:ea typeface="Be Vietnam Pro"/>
                <a:cs typeface="Be Vietnam Pro"/>
                <a:sym typeface="Be Vietnam Pro"/>
              </a:rPr>
              <a:t>Submit</a:t>
            </a:r>
            <a:endParaRPr sz="1200">
              <a:solidFill>
                <a:schemeClr val="bg1"/>
              </a:solidFill>
              <a:latin typeface="Be Vietnam Pro"/>
              <a:ea typeface="Be Vietnam Pro"/>
              <a:cs typeface="Be Vietnam Pro"/>
              <a:sym typeface="Be Vietnam Pro"/>
            </a:endParaRPr>
          </a:p>
        </p:txBody>
      </p:sp>
      <p:sp>
        <p:nvSpPr>
          <p:cNvPr id="443" name="Google Shape;443;p40">
            <a:hlinkClick r:id="rId10" action="ppaction://hlinksldjump"/>
          </p:cNvPr>
          <p:cNvSpPr/>
          <p:nvPr/>
        </p:nvSpPr>
        <p:spPr>
          <a:xfrm>
            <a:off x="693030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CA" sz="1200">
                <a:solidFill>
                  <a:schemeClr val="lt1"/>
                </a:solidFill>
                <a:latin typeface="Be Vietnam Pro"/>
                <a:ea typeface="Be Vietnam Pro"/>
                <a:cs typeface="Be Vietnam Pro"/>
                <a:sym typeface="Be Vietnam Pro"/>
              </a:rPr>
              <a:t>Score</a:t>
            </a:r>
            <a:endParaRPr sz="1200">
              <a:solidFill>
                <a:schemeClr val="lt1"/>
              </a:solidFill>
              <a:latin typeface="Be Vietnam Pro"/>
              <a:ea typeface="Be Vietnam Pro"/>
              <a:cs typeface="Be Vietnam Pro"/>
              <a:sym typeface="Be Vietnam Pro"/>
            </a:endParaRPr>
          </a:p>
        </p:txBody>
      </p:sp>
      <p:grpSp>
        <p:nvGrpSpPr>
          <p:cNvPr id="444" name="Google Shape;444;p40"/>
          <p:cNvGrpSpPr/>
          <p:nvPr/>
        </p:nvGrpSpPr>
        <p:grpSpPr>
          <a:xfrm>
            <a:off x="494850" y="447775"/>
            <a:ext cx="591732" cy="139500"/>
            <a:chOff x="494850" y="447775"/>
            <a:chExt cx="591732" cy="139500"/>
          </a:xfrm>
        </p:grpSpPr>
        <p:sp>
          <p:nvSpPr>
            <p:cNvPr id="445" name="Google Shape;445;p40"/>
            <p:cNvSpPr/>
            <p:nvPr/>
          </p:nvSpPr>
          <p:spPr>
            <a:xfrm>
              <a:off x="947082" y="447775"/>
              <a:ext cx="139500" cy="139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0"/>
            <p:cNvSpPr/>
            <p:nvPr/>
          </p:nvSpPr>
          <p:spPr>
            <a:xfrm>
              <a:off x="720966" y="447775"/>
              <a:ext cx="139500" cy="139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0"/>
            <p:cNvSpPr/>
            <p:nvPr/>
          </p:nvSpPr>
          <p:spPr>
            <a:xfrm>
              <a:off x="494850" y="447775"/>
              <a:ext cx="139500" cy="139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48" name="Google Shape;448;p40"/>
          <p:cNvCxnSpPr/>
          <p:nvPr/>
        </p:nvCxnSpPr>
        <p:spPr>
          <a:xfrm>
            <a:off x="325200" y="709650"/>
            <a:ext cx="8493600" cy="0"/>
          </a:xfrm>
          <a:prstGeom prst="straightConnector1">
            <a:avLst/>
          </a:prstGeom>
          <a:noFill/>
          <a:ln w="28575" cap="flat" cmpd="sng">
            <a:solidFill>
              <a:schemeClr val="lt2"/>
            </a:solidFill>
            <a:prstDash val="solid"/>
            <a:round/>
            <a:headEnd type="none" w="med" len="med"/>
            <a:tailEnd type="none" w="med" len="med"/>
          </a:ln>
        </p:spPr>
      </p:cxnSp>
      <p:sp>
        <p:nvSpPr>
          <p:cNvPr id="450" name="Google Shape;450;p40"/>
          <p:cNvSpPr/>
          <p:nvPr/>
        </p:nvSpPr>
        <p:spPr>
          <a:xfrm flipH="1">
            <a:off x="4827300" y="832026"/>
            <a:ext cx="3860100" cy="3771974"/>
          </a:xfrm>
          <a:prstGeom prst="roundRect">
            <a:avLst>
              <a:gd name="adj" fmla="val 16725"/>
            </a:avLst>
          </a:prstGeom>
          <a:noFill/>
          <a:ln w="28575" cap="flat" cmpd="sng">
            <a:solidFill>
              <a:srgbClr val="0070C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sz="1200" b="1">
              <a:solidFill>
                <a:srgbClr val="0070C0"/>
              </a:solidFill>
              <a:latin typeface="Manrope"/>
              <a:ea typeface="Manrope"/>
              <a:cs typeface="Manrope"/>
              <a:sym typeface="Manrope"/>
            </a:endParaRPr>
          </a:p>
        </p:txBody>
      </p:sp>
      <p:sp>
        <p:nvSpPr>
          <p:cNvPr id="455" name="Google Shape;455;p40"/>
          <p:cNvSpPr txBox="1">
            <a:spLocks noGrp="1"/>
          </p:cNvSpPr>
          <p:nvPr>
            <p:ph type="ctrTitle"/>
          </p:nvPr>
        </p:nvSpPr>
        <p:spPr>
          <a:xfrm>
            <a:off x="713225" y="1029425"/>
            <a:ext cx="3860100" cy="468300"/>
          </a:xfrm>
          <a:prstGeom prst="rect">
            <a:avLst/>
          </a:prstGeom>
        </p:spPr>
        <p:txBody>
          <a:bodyPr spcFirstLastPara="1" wrap="square" lIns="91425" tIns="91425" rIns="91425" bIns="91425" anchor="b" anchorCtr="0">
            <a:noAutofit/>
          </a:bodyPr>
          <a:lstStyle/>
          <a:p>
            <a:r>
              <a:rPr lang="en-CA">
                <a:solidFill>
                  <a:srgbClr val="0070C0"/>
                </a:solidFill>
              </a:rPr>
              <a:t>MAIN LOGIC</a:t>
            </a:r>
          </a:p>
        </p:txBody>
      </p:sp>
      <p:pic>
        <p:nvPicPr>
          <p:cNvPr id="6" name="Picture 5">
            <a:extLst>
              <a:ext uri="{FF2B5EF4-FFF2-40B4-BE49-F238E27FC236}">
                <a16:creationId xmlns:a16="http://schemas.microsoft.com/office/drawing/2014/main" id="{76F823F0-0527-5B56-F312-BABC358D8D13}"/>
              </a:ext>
            </a:extLst>
          </p:cNvPr>
          <p:cNvPicPr>
            <a:picLocks noChangeAspect="1"/>
          </p:cNvPicPr>
          <p:nvPr/>
        </p:nvPicPr>
        <p:blipFill>
          <a:blip r:embed="rId11"/>
          <a:stretch>
            <a:fillRect/>
          </a:stretch>
        </p:blipFill>
        <p:spPr>
          <a:xfrm>
            <a:off x="5620459" y="922363"/>
            <a:ext cx="2273781" cy="3591299"/>
          </a:xfrm>
          <a:prstGeom prst="rect">
            <a:avLst/>
          </a:prstGeom>
        </p:spPr>
      </p:pic>
      <p:sp>
        <p:nvSpPr>
          <p:cNvPr id="8" name="Google Shape;333;p36">
            <a:extLst>
              <a:ext uri="{FF2B5EF4-FFF2-40B4-BE49-F238E27FC236}">
                <a16:creationId xmlns:a16="http://schemas.microsoft.com/office/drawing/2014/main" id="{82D860E0-DA6C-E58B-C386-65BCAC61E460}"/>
              </a:ext>
            </a:extLst>
          </p:cNvPr>
          <p:cNvSpPr txBox="1">
            <a:spLocks noGrp="1"/>
          </p:cNvSpPr>
          <p:nvPr>
            <p:ph type="body" idx="1"/>
          </p:nvPr>
        </p:nvSpPr>
        <p:spPr>
          <a:xfrm>
            <a:off x="603623" y="1385740"/>
            <a:ext cx="3969703" cy="3218360"/>
          </a:xfrm>
          <a:prstGeom prst="rect">
            <a:avLst/>
          </a:prstGeom>
        </p:spPr>
        <p:txBody>
          <a:bodyPr spcFirstLastPara="1" wrap="square" lIns="91425" tIns="91425" rIns="91425" bIns="91425" anchor="t" anchorCtr="0">
            <a:noAutofit/>
          </a:bodyPr>
          <a:lstStyle/>
          <a:p>
            <a:pPr marL="0" indent="0">
              <a:buNone/>
            </a:pPr>
            <a:r>
              <a:rPr lang="en-CA"/>
              <a:t>In this section, we have our main pseudocode in which it contains the following:</a:t>
            </a:r>
          </a:p>
          <a:p>
            <a:pPr marL="320040">
              <a:spcBef>
                <a:spcPts val="1000"/>
              </a:spcBef>
            </a:pPr>
            <a:r>
              <a:rPr lang="en-CA"/>
              <a:t>Variable Declarations</a:t>
            </a:r>
          </a:p>
          <a:p>
            <a:pPr marL="320040"/>
            <a:r>
              <a:rPr lang="en-CA"/>
              <a:t>Function Calls and Loops</a:t>
            </a:r>
          </a:p>
          <a:p>
            <a:pPr marL="320040"/>
            <a:r>
              <a:rPr lang="en-CA"/>
              <a:t>Main Program Logic</a:t>
            </a:r>
          </a:p>
          <a:p>
            <a:pPr marL="0" indent="0">
              <a:spcBef>
                <a:spcPts val="1000"/>
              </a:spcBef>
              <a:buNone/>
            </a:pPr>
            <a:r>
              <a:rPr lang="en-CA" b="1">
                <a:solidFill>
                  <a:schemeClr val="accent4"/>
                </a:solidFill>
                <a:latin typeface="Manrope"/>
                <a:ea typeface="Manrope"/>
                <a:cs typeface="Manrope"/>
                <a:sym typeface="Manrope"/>
              </a:rPr>
              <a:t>Objective: </a:t>
            </a:r>
            <a:r>
              <a:rPr lang="en-CA">
                <a:solidFill>
                  <a:schemeClr val="tx1"/>
                </a:solidFill>
                <a:latin typeface="Manrope"/>
                <a:ea typeface="Manrope"/>
                <a:cs typeface="Manrope"/>
                <a:sym typeface="Manrope"/>
              </a:rPr>
              <a:t>The variables and values </a:t>
            </a:r>
            <a:r>
              <a:rPr lang="en-CA">
                <a:solidFill>
                  <a:schemeClr val="tx1"/>
                </a:solidFill>
                <a:ea typeface="Manrope"/>
                <a:cs typeface="Manrope"/>
                <a:sym typeface="Manrope"/>
              </a:rPr>
              <a:t>from the flowchart </a:t>
            </a:r>
            <a:r>
              <a:rPr lang="en-CA">
                <a:solidFill>
                  <a:schemeClr val="tx1"/>
                </a:solidFill>
                <a:latin typeface="Manrope"/>
                <a:ea typeface="Manrope"/>
                <a:cs typeface="Manrope"/>
                <a:sym typeface="Manrope"/>
              </a:rPr>
              <a:t>are used and initialized for the pseudocode, alongside the methods or functions to be used. In addition, the </a:t>
            </a:r>
            <a:r>
              <a:rPr lang="en-CA">
                <a:solidFill>
                  <a:schemeClr val="tx1"/>
                </a:solidFill>
                <a:ea typeface="Manrope"/>
                <a:cs typeface="Manrope"/>
                <a:sym typeface="Manrope"/>
              </a:rPr>
              <a:t>whole main program logic is enclosed </a:t>
            </a:r>
            <a:r>
              <a:rPr lang="en-CA">
                <a:solidFill>
                  <a:schemeClr val="tx1"/>
                </a:solidFill>
                <a:latin typeface="Manrope"/>
                <a:ea typeface="Manrope"/>
                <a:cs typeface="Manrope"/>
                <a:sym typeface="Manrope"/>
              </a:rPr>
              <a:t>in a do-while loop for the restart functionality.</a:t>
            </a:r>
            <a:endParaRPr lang="en-CA">
              <a:solidFill>
                <a:schemeClr val="tx1"/>
              </a:solidFill>
            </a:endParaRPr>
          </a:p>
        </p:txBody>
      </p:sp>
      <p:sp>
        <p:nvSpPr>
          <p:cNvPr id="3" name="TextBox 2">
            <a:extLst>
              <a:ext uri="{FF2B5EF4-FFF2-40B4-BE49-F238E27FC236}">
                <a16:creationId xmlns:a16="http://schemas.microsoft.com/office/drawing/2014/main" id="{C4007000-5061-E1F6-554C-76F0816507EB}"/>
              </a:ext>
            </a:extLst>
          </p:cNvPr>
          <p:cNvSpPr txBox="1"/>
          <p:nvPr/>
        </p:nvSpPr>
        <p:spPr>
          <a:xfrm>
            <a:off x="8382000" y="4468485"/>
            <a:ext cx="402041" cy="307777"/>
          </a:xfrm>
          <a:prstGeom prst="rect">
            <a:avLst/>
          </a:prstGeom>
          <a:noFill/>
        </p:spPr>
        <p:txBody>
          <a:bodyPr wrap="square" rtlCol="0">
            <a:spAutoFit/>
          </a:bodyPr>
          <a:lstStyle/>
          <a:p>
            <a:pPr algn="ctr"/>
            <a:r>
              <a:rPr lang="en-CA" b="1" dirty="0">
                <a:solidFill>
                  <a:schemeClr val="accent3"/>
                </a:solidFill>
              </a:rPr>
              <a:t>13</a:t>
            </a:r>
          </a:p>
        </p:txBody>
      </p:sp>
    </p:spTree>
    <p:extLst>
      <p:ext uri="{BB962C8B-B14F-4D97-AF65-F5344CB8AC3E}">
        <p14:creationId xmlns:p14="http://schemas.microsoft.com/office/powerpoint/2010/main" val="1657539362"/>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1" name="Google Shape;461;p41">
            <a:hlinkClick r:id="rId3" action="ppaction://hlinksldjump"/>
          </p:cNvPr>
          <p:cNvSpPr/>
          <p:nvPr/>
        </p:nvSpPr>
        <p:spPr>
          <a:xfrm>
            <a:off x="127020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CA" sz="1200">
                <a:solidFill>
                  <a:schemeClr val="lt1"/>
                </a:solidFill>
                <a:latin typeface="Be Vietnam Pro"/>
                <a:ea typeface="Be Vietnam Pro"/>
                <a:cs typeface="Be Vietnam Pro"/>
                <a:sym typeface="Be Vietnam Pro"/>
              </a:rPr>
              <a:t>Pseudo</a:t>
            </a:r>
            <a:endParaRPr sz="1200">
              <a:solidFill>
                <a:schemeClr val="lt1"/>
              </a:solidFill>
              <a:latin typeface="Be Vietnam Pro"/>
              <a:ea typeface="Be Vietnam Pro"/>
              <a:cs typeface="Be Vietnam Pro"/>
              <a:sym typeface="Be Vietnam Pro"/>
            </a:endParaRPr>
          </a:p>
        </p:txBody>
      </p:sp>
      <p:sp>
        <p:nvSpPr>
          <p:cNvPr id="462" name="Google Shape;462;p41">
            <a:hlinkClick r:id="rId4" action="ppaction://hlinksldjump"/>
          </p:cNvPr>
          <p:cNvSpPr/>
          <p:nvPr/>
        </p:nvSpPr>
        <p:spPr>
          <a:xfrm>
            <a:off x="2213575"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CA" sz="1200">
                <a:solidFill>
                  <a:schemeClr val="lt1"/>
                </a:solidFill>
                <a:latin typeface="Be Vietnam Pro"/>
                <a:ea typeface="Be Vietnam Pro"/>
                <a:cs typeface="Be Vietnam Pro"/>
                <a:sym typeface="Be Vietnam Pro"/>
              </a:rPr>
              <a:t>Main</a:t>
            </a:r>
            <a:endParaRPr sz="1200">
              <a:solidFill>
                <a:schemeClr val="lt1"/>
              </a:solidFill>
              <a:latin typeface="Be Vietnam Pro"/>
              <a:ea typeface="Be Vietnam Pro"/>
              <a:cs typeface="Be Vietnam Pro"/>
              <a:sym typeface="Be Vietnam Pro"/>
            </a:endParaRPr>
          </a:p>
        </p:txBody>
      </p:sp>
      <p:sp>
        <p:nvSpPr>
          <p:cNvPr id="463" name="Google Shape;463;p41">
            <a:hlinkClick r:id="rId5" action="ppaction://hlinksldjump"/>
          </p:cNvPr>
          <p:cNvSpPr/>
          <p:nvPr/>
        </p:nvSpPr>
        <p:spPr>
          <a:xfrm>
            <a:off x="3156900" y="325200"/>
            <a:ext cx="943500" cy="384600"/>
          </a:xfrm>
          <a:prstGeom prst="roundRect">
            <a:avLst>
              <a:gd name="adj" fmla="val 5994"/>
            </a:avLst>
          </a:prstGeom>
          <a:solidFill>
            <a:schemeClr val="bg1">
              <a:lumMod val="20000"/>
              <a:lumOff val="80000"/>
            </a:schemeClr>
          </a:solidFill>
          <a:ln>
            <a:noFill/>
          </a:ln>
        </p:spPr>
        <p:txBody>
          <a:bodyPr spcFirstLastPara="1" wrap="square" lIns="0" tIns="0" rIns="0" bIns="0" anchor="ctr" anchorCtr="0">
            <a:noAutofit/>
          </a:bodyPr>
          <a:lstStyle/>
          <a:p>
            <a:pPr marL="0" lvl="0" indent="0" algn="ctr" rtl="0">
              <a:spcBef>
                <a:spcPts val="0"/>
              </a:spcBef>
              <a:spcAft>
                <a:spcPts val="0"/>
              </a:spcAft>
              <a:buNone/>
            </a:pPr>
            <a:r>
              <a:rPr lang="en-CA" sz="1200">
                <a:solidFill>
                  <a:schemeClr val="accent1"/>
                </a:solidFill>
                <a:latin typeface="Be Vietnam Pro"/>
                <a:ea typeface="Be Vietnam Pro"/>
                <a:cs typeface="Be Vietnam Pro"/>
                <a:sym typeface="Be Vietnam Pro"/>
              </a:rPr>
              <a:t>Select</a:t>
            </a:r>
            <a:endParaRPr sz="1200">
              <a:solidFill>
                <a:schemeClr val="accent1"/>
              </a:solidFill>
              <a:latin typeface="Be Vietnam Pro"/>
              <a:ea typeface="Be Vietnam Pro"/>
              <a:cs typeface="Be Vietnam Pro"/>
              <a:sym typeface="Be Vietnam Pro"/>
            </a:endParaRPr>
          </a:p>
        </p:txBody>
      </p:sp>
      <p:sp>
        <p:nvSpPr>
          <p:cNvPr id="464" name="Google Shape;464;p41">
            <a:hlinkClick r:id="rId6" action="ppaction://hlinksldjump"/>
          </p:cNvPr>
          <p:cNvSpPr/>
          <p:nvPr/>
        </p:nvSpPr>
        <p:spPr>
          <a:xfrm>
            <a:off x="410025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CA" sz="1200">
                <a:solidFill>
                  <a:schemeClr val="bg1"/>
                </a:solidFill>
                <a:latin typeface="Be Vietnam Pro"/>
                <a:ea typeface="Be Vietnam Pro"/>
                <a:cs typeface="Be Vietnam Pro"/>
                <a:sym typeface="Be Vietnam Pro"/>
              </a:rPr>
              <a:t>Prepare</a:t>
            </a:r>
            <a:endParaRPr sz="1200">
              <a:solidFill>
                <a:schemeClr val="bg1"/>
              </a:solidFill>
              <a:latin typeface="Be Vietnam Pro"/>
              <a:ea typeface="Be Vietnam Pro"/>
              <a:cs typeface="Be Vietnam Pro"/>
              <a:sym typeface="Be Vietnam Pro"/>
            </a:endParaRPr>
          </a:p>
        </p:txBody>
      </p:sp>
      <p:sp>
        <p:nvSpPr>
          <p:cNvPr id="465" name="Google Shape;465;p41">
            <a:hlinkClick r:id="rId7" action="ppaction://hlinksldjump"/>
          </p:cNvPr>
          <p:cNvSpPr/>
          <p:nvPr/>
        </p:nvSpPr>
        <p:spPr>
          <a:xfrm>
            <a:off x="504360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CA" sz="1200">
                <a:solidFill>
                  <a:schemeClr val="lt1"/>
                </a:solidFill>
                <a:latin typeface="Be Vietnam Pro"/>
                <a:ea typeface="Be Vietnam Pro"/>
                <a:cs typeface="Be Vietnam Pro"/>
                <a:sym typeface="Be Vietnam Pro"/>
              </a:rPr>
              <a:t>Show</a:t>
            </a:r>
            <a:endParaRPr sz="1200">
              <a:solidFill>
                <a:schemeClr val="lt1"/>
              </a:solidFill>
              <a:latin typeface="Be Vietnam Pro"/>
              <a:ea typeface="Be Vietnam Pro"/>
              <a:cs typeface="Be Vietnam Pro"/>
              <a:sym typeface="Be Vietnam Pro"/>
            </a:endParaRPr>
          </a:p>
        </p:txBody>
      </p:sp>
      <p:sp>
        <p:nvSpPr>
          <p:cNvPr id="466" name="Google Shape;466;p41">
            <a:hlinkClick r:id="rId8" action="ppaction://hlinksldjump"/>
          </p:cNvPr>
          <p:cNvSpPr/>
          <p:nvPr/>
        </p:nvSpPr>
        <p:spPr>
          <a:xfrm>
            <a:off x="598695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CA" sz="1200">
                <a:solidFill>
                  <a:schemeClr val="lt1"/>
                </a:solidFill>
                <a:latin typeface="Be Vietnam Pro"/>
                <a:ea typeface="Be Vietnam Pro"/>
                <a:cs typeface="Be Vietnam Pro"/>
                <a:sym typeface="Be Vietnam Pro"/>
              </a:rPr>
              <a:t>Submit</a:t>
            </a:r>
            <a:endParaRPr sz="1200">
              <a:solidFill>
                <a:schemeClr val="lt1"/>
              </a:solidFill>
              <a:latin typeface="Be Vietnam Pro"/>
              <a:ea typeface="Be Vietnam Pro"/>
              <a:cs typeface="Be Vietnam Pro"/>
              <a:sym typeface="Be Vietnam Pro"/>
            </a:endParaRPr>
          </a:p>
        </p:txBody>
      </p:sp>
      <p:sp>
        <p:nvSpPr>
          <p:cNvPr id="467" name="Google Shape;467;p41">
            <a:hlinkClick r:id="rId9" action="ppaction://hlinksldjump"/>
          </p:cNvPr>
          <p:cNvSpPr/>
          <p:nvPr/>
        </p:nvSpPr>
        <p:spPr>
          <a:xfrm>
            <a:off x="693030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CA" sz="1200">
                <a:solidFill>
                  <a:schemeClr val="bg1"/>
                </a:solidFill>
                <a:latin typeface="Be Vietnam Pro"/>
                <a:ea typeface="Be Vietnam Pro"/>
                <a:cs typeface="Be Vietnam Pro"/>
                <a:sym typeface="Be Vietnam Pro"/>
              </a:rPr>
              <a:t>Score</a:t>
            </a:r>
            <a:endParaRPr sz="1200">
              <a:solidFill>
                <a:schemeClr val="bg1"/>
              </a:solidFill>
              <a:latin typeface="Be Vietnam Pro"/>
              <a:ea typeface="Be Vietnam Pro"/>
              <a:cs typeface="Be Vietnam Pro"/>
              <a:sym typeface="Be Vietnam Pro"/>
            </a:endParaRPr>
          </a:p>
        </p:txBody>
      </p:sp>
      <p:grpSp>
        <p:nvGrpSpPr>
          <p:cNvPr id="468" name="Google Shape;468;p41"/>
          <p:cNvGrpSpPr/>
          <p:nvPr/>
        </p:nvGrpSpPr>
        <p:grpSpPr>
          <a:xfrm>
            <a:off x="494850" y="447775"/>
            <a:ext cx="591732" cy="139500"/>
            <a:chOff x="494850" y="447775"/>
            <a:chExt cx="591732" cy="139500"/>
          </a:xfrm>
        </p:grpSpPr>
        <p:sp>
          <p:nvSpPr>
            <p:cNvPr id="469" name="Google Shape;469;p41"/>
            <p:cNvSpPr/>
            <p:nvPr/>
          </p:nvSpPr>
          <p:spPr>
            <a:xfrm>
              <a:off x="947082" y="447775"/>
              <a:ext cx="139500" cy="139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1"/>
            <p:cNvSpPr/>
            <p:nvPr/>
          </p:nvSpPr>
          <p:spPr>
            <a:xfrm>
              <a:off x="720966" y="447775"/>
              <a:ext cx="139500" cy="139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1"/>
            <p:cNvSpPr/>
            <p:nvPr/>
          </p:nvSpPr>
          <p:spPr>
            <a:xfrm>
              <a:off x="494850" y="447775"/>
              <a:ext cx="139500" cy="139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2" name="Google Shape;472;p41"/>
          <p:cNvCxnSpPr/>
          <p:nvPr/>
        </p:nvCxnSpPr>
        <p:spPr>
          <a:xfrm>
            <a:off x="325200" y="709650"/>
            <a:ext cx="8493600" cy="0"/>
          </a:xfrm>
          <a:prstGeom prst="straightConnector1">
            <a:avLst/>
          </a:prstGeom>
          <a:noFill/>
          <a:ln w="28575" cap="flat" cmpd="sng">
            <a:solidFill>
              <a:schemeClr val="lt2"/>
            </a:solidFill>
            <a:prstDash val="solid"/>
            <a:round/>
            <a:headEnd type="none" w="med" len="med"/>
            <a:tailEnd type="none" w="med" len="med"/>
          </a:ln>
        </p:spPr>
      </p:cxnSp>
      <p:sp>
        <p:nvSpPr>
          <p:cNvPr id="474" name="Google Shape;474;p41"/>
          <p:cNvSpPr/>
          <p:nvPr/>
        </p:nvSpPr>
        <p:spPr>
          <a:xfrm flipH="1">
            <a:off x="395924" y="832026"/>
            <a:ext cx="5591026" cy="3772049"/>
          </a:xfrm>
          <a:prstGeom prst="roundRect">
            <a:avLst>
              <a:gd name="adj" fmla="val 16725"/>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200">
              <a:solidFill>
                <a:schemeClr val="dk1"/>
              </a:solidFill>
              <a:latin typeface="Manrope Medium"/>
              <a:ea typeface="Manrope Medium"/>
              <a:cs typeface="Manrope Medium"/>
              <a:sym typeface="Manrope Medium"/>
            </a:endParaRPr>
          </a:p>
          <a:p>
            <a:pPr marL="0" lvl="0" indent="0" algn="l" rtl="0">
              <a:lnSpc>
                <a:spcPct val="115000"/>
              </a:lnSpc>
              <a:spcBef>
                <a:spcPts val="0"/>
              </a:spcBef>
              <a:spcAft>
                <a:spcPts val="0"/>
              </a:spcAft>
              <a:buNone/>
            </a:pPr>
            <a:endParaRPr sz="1200">
              <a:solidFill>
                <a:schemeClr val="dk1"/>
              </a:solidFill>
              <a:latin typeface="Manrope Medium"/>
              <a:ea typeface="Manrope Medium"/>
              <a:cs typeface="Manrope Medium"/>
              <a:sym typeface="Manrope Medium"/>
            </a:endParaRPr>
          </a:p>
        </p:txBody>
      </p:sp>
      <p:sp>
        <p:nvSpPr>
          <p:cNvPr id="485" name="Google Shape;485;p41"/>
          <p:cNvSpPr txBox="1">
            <a:spLocks noGrp="1"/>
          </p:cNvSpPr>
          <p:nvPr>
            <p:ph type="body" idx="1"/>
          </p:nvPr>
        </p:nvSpPr>
        <p:spPr>
          <a:xfrm>
            <a:off x="6049136" y="1162722"/>
            <a:ext cx="2706400" cy="3327204"/>
          </a:xfrm>
          <a:prstGeom prst="rect">
            <a:avLst/>
          </a:prstGeom>
        </p:spPr>
        <p:txBody>
          <a:bodyPr spcFirstLastPara="1" wrap="square" lIns="91425" tIns="91425" rIns="91425" bIns="91425" anchor="t" anchorCtr="0">
            <a:noAutofit/>
          </a:bodyPr>
          <a:lstStyle/>
          <a:p>
            <a:pPr marL="0" indent="0">
              <a:buNone/>
            </a:pPr>
            <a:r>
              <a:rPr lang="en"/>
              <a:t>This section displays three (3) select options to the user: </a:t>
            </a:r>
            <a:endParaRPr/>
          </a:p>
          <a:p>
            <a:pPr marL="320040" lvl="0" indent="-317500" algn="l" rtl="0">
              <a:spcBef>
                <a:spcPts val="1000"/>
              </a:spcBef>
              <a:spcAft>
                <a:spcPts val="0"/>
              </a:spcAft>
              <a:buSzPts val="1400"/>
              <a:buFont typeface="Manrope Medium"/>
              <a:buChar char="●"/>
            </a:pPr>
            <a:r>
              <a:rPr lang="en"/>
              <a:t>Category</a:t>
            </a:r>
            <a:endParaRPr/>
          </a:p>
          <a:p>
            <a:pPr marL="320040" lvl="0" indent="-317500" algn="l" rtl="0">
              <a:spcBef>
                <a:spcPts val="0"/>
              </a:spcBef>
              <a:spcAft>
                <a:spcPts val="0"/>
              </a:spcAft>
              <a:buSzPts val="1400"/>
              <a:buFont typeface="Manrope Medium"/>
              <a:buChar char="●"/>
            </a:pPr>
            <a:r>
              <a:rPr lang="en"/>
              <a:t>Difficulty</a:t>
            </a:r>
            <a:endParaRPr/>
          </a:p>
          <a:p>
            <a:pPr marL="320040">
              <a:buFont typeface="Manrope Medium"/>
              <a:buChar char="●"/>
            </a:pPr>
            <a:r>
              <a:rPr lang="en"/>
              <a:t>Number of question</a:t>
            </a:r>
            <a:endParaRPr/>
          </a:p>
          <a:p>
            <a:pPr marL="0" indent="0">
              <a:spcBef>
                <a:spcPts val="1000"/>
              </a:spcBef>
              <a:buNone/>
            </a:pPr>
            <a:r>
              <a:rPr lang="en" b="1">
                <a:solidFill>
                  <a:schemeClr val="accent1"/>
                </a:solidFill>
                <a:latin typeface="Manrope"/>
                <a:ea typeface="Manrope"/>
                <a:cs typeface="Manrope"/>
                <a:sym typeface="Manrope"/>
              </a:rPr>
              <a:t>Objective: </a:t>
            </a:r>
            <a:r>
              <a:rPr lang="en"/>
              <a:t>Each select option displays the choices to the user. In addition, the user input is enclosed in a do-while loop that checks and ensures the validity of the input value.</a:t>
            </a:r>
          </a:p>
        </p:txBody>
      </p:sp>
      <p:sp>
        <p:nvSpPr>
          <p:cNvPr id="486" name="Google Shape;486;p41"/>
          <p:cNvSpPr txBox="1">
            <a:spLocks noGrp="1"/>
          </p:cNvSpPr>
          <p:nvPr>
            <p:ph type="ctrTitle"/>
          </p:nvPr>
        </p:nvSpPr>
        <p:spPr>
          <a:xfrm>
            <a:off x="5900873" y="830458"/>
            <a:ext cx="2916849" cy="452643"/>
          </a:xfrm>
          <a:prstGeom prst="rect">
            <a:avLst/>
          </a:prstGeom>
        </p:spPr>
        <p:txBody>
          <a:bodyPr spcFirstLastPara="1" wrap="square" lIns="91425" tIns="91425" rIns="91425" bIns="91425" anchor="b" anchorCtr="0">
            <a:noAutofit/>
          </a:bodyPr>
          <a:lstStyle/>
          <a:p>
            <a:r>
              <a:rPr lang="en-CA" sz="2350">
                <a:solidFill>
                  <a:schemeClr val="accent1"/>
                </a:solidFill>
              </a:rPr>
              <a:t>SELECT OPTIONS</a:t>
            </a:r>
            <a:endParaRPr lang="en-US" sz="2350">
              <a:solidFill>
                <a:schemeClr val="accent1"/>
              </a:solidFill>
            </a:endParaRPr>
          </a:p>
        </p:txBody>
      </p:sp>
      <p:pic>
        <p:nvPicPr>
          <p:cNvPr id="3" name="Picture 2">
            <a:extLst>
              <a:ext uri="{FF2B5EF4-FFF2-40B4-BE49-F238E27FC236}">
                <a16:creationId xmlns:a16="http://schemas.microsoft.com/office/drawing/2014/main" id="{B5F10FF8-F4DC-405B-3F2A-473A10D21DDC}"/>
              </a:ext>
            </a:extLst>
          </p:cNvPr>
          <p:cNvPicPr>
            <a:picLocks noChangeAspect="1"/>
          </p:cNvPicPr>
          <p:nvPr/>
        </p:nvPicPr>
        <p:blipFill>
          <a:blip r:embed="rId10"/>
          <a:stretch>
            <a:fillRect/>
          </a:stretch>
        </p:blipFill>
        <p:spPr>
          <a:xfrm>
            <a:off x="487786" y="1376331"/>
            <a:ext cx="5407302" cy="2683438"/>
          </a:xfrm>
          <a:prstGeom prst="rect">
            <a:avLst/>
          </a:prstGeom>
        </p:spPr>
      </p:pic>
      <p:sp>
        <p:nvSpPr>
          <p:cNvPr id="4" name="Google Shape;436;p40">
            <a:hlinkClick r:id="rId11" action="ppaction://hlinksldjump"/>
            <a:extLst>
              <a:ext uri="{FF2B5EF4-FFF2-40B4-BE49-F238E27FC236}">
                <a16:creationId xmlns:a16="http://schemas.microsoft.com/office/drawing/2014/main" id="{976CC2C1-C57F-557D-ED9E-CE532BB69607}"/>
              </a:ext>
            </a:extLst>
          </p:cNvPr>
          <p:cNvSpPr/>
          <p:nvPr/>
        </p:nvSpPr>
        <p:spPr>
          <a:xfrm>
            <a:off x="7875150" y="325200"/>
            <a:ext cx="943500" cy="384600"/>
          </a:xfrm>
          <a:prstGeom prst="round1Rect">
            <a:avLst>
              <a:gd name="adj" fmla="val 50000"/>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lt1"/>
              </a:solidFill>
            </a:endParaRPr>
          </a:p>
        </p:txBody>
      </p:sp>
      <p:sp>
        <p:nvSpPr>
          <p:cNvPr id="5" name="TextBox 4">
            <a:extLst>
              <a:ext uri="{FF2B5EF4-FFF2-40B4-BE49-F238E27FC236}">
                <a16:creationId xmlns:a16="http://schemas.microsoft.com/office/drawing/2014/main" id="{630B2374-596A-E454-3F30-B205479AEB03}"/>
              </a:ext>
            </a:extLst>
          </p:cNvPr>
          <p:cNvSpPr txBox="1"/>
          <p:nvPr/>
        </p:nvSpPr>
        <p:spPr>
          <a:xfrm>
            <a:off x="8382000" y="4468485"/>
            <a:ext cx="402041" cy="307777"/>
          </a:xfrm>
          <a:prstGeom prst="rect">
            <a:avLst/>
          </a:prstGeom>
          <a:noFill/>
        </p:spPr>
        <p:txBody>
          <a:bodyPr wrap="square" rtlCol="0">
            <a:spAutoFit/>
          </a:bodyPr>
          <a:lstStyle/>
          <a:p>
            <a:pPr algn="ctr"/>
            <a:r>
              <a:rPr lang="en-CA" b="1" dirty="0">
                <a:solidFill>
                  <a:schemeClr val="accent3"/>
                </a:solidFill>
              </a:rPr>
              <a:t>14</a:t>
            </a:r>
          </a:p>
        </p:txBody>
      </p:sp>
    </p:spTree>
    <p:extLst>
      <p:ext uri="{BB962C8B-B14F-4D97-AF65-F5344CB8AC3E}">
        <p14:creationId xmlns:p14="http://schemas.microsoft.com/office/powerpoint/2010/main" val="3298937263"/>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2" name="Google Shape;492;p42">
            <a:hlinkClick r:id="rId3" action="ppaction://hlinksldjump"/>
          </p:cNvPr>
          <p:cNvSpPr/>
          <p:nvPr/>
        </p:nvSpPr>
        <p:spPr>
          <a:xfrm>
            <a:off x="127020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CA" sz="1200">
                <a:solidFill>
                  <a:schemeClr val="lt1"/>
                </a:solidFill>
                <a:latin typeface="Be Vietnam Pro"/>
                <a:ea typeface="Be Vietnam Pro"/>
                <a:cs typeface="Be Vietnam Pro"/>
                <a:sym typeface="Be Vietnam Pro"/>
              </a:rPr>
              <a:t>Pseudo</a:t>
            </a:r>
            <a:endParaRPr sz="1200">
              <a:solidFill>
                <a:schemeClr val="lt1"/>
              </a:solidFill>
              <a:latin typeface="Be Vietnam Pro"/>
              <a:ea typeface="Be Vietnam Pro"/>
              <a:cs typeface="Be Vietnam Pro"/>
              <a:sym typeface="Be Vietnam Pro"/>
            </a:endParaRPr>
          </a:p>
        </p:txBody>
      </p:sp>
      <p:sp>
        <p:nvSpPr>
          <p:cNvPr id="493" name="Google Shape;493;p42">
            <a:hlinkClick r:id="rId4" action="ppaction://hlinksldjump"/>
          </p:cNvPr>
          <p:cNvSpPr/>
          <p:nvPr/>
        </p:nvSpPr>
        <p:spPr>
          <a:xfrm>
            <a:off x="2213575"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CA" sz="1200">
                <a:solidFill>
                  <a:schemeClr val="lt1"/>
                </a:solidFill>
                <a:latin typeface="Be Vietnam Pro"/>
                <a:ea typeface="Be Vietnam Pro"/>
                <a:cs typeface="Be Vietnam Pro"/>
                <a:sym typeface="Be Vietnam Pro"/>
              </a:rPr>
              <a:t>Main</a:t>
            </a:r>
            <a:endParaRPr sz="1200">
              <a:solidFill>
                <a:schemeClr val="lt1"/>
              </a:solidFill>
              <a:latin typeface="Be Vietnam Pro"/>
              <a:ea typeface="Be Vietnam Pro"/>
              <a:cs typeface="Be Vietnam Pro"/>
              <a:sym typeface="Be Vietnam Pro"/>
            </a:endParaRPr>
          </a:p>
        </p:txBody>
      </p:sp>
      <p:sp>
        <p:nvSpPr>
          <p:cNvPr id="494" name="Google Shape;494;p42">
            <a:hlinkClick r:id="rId5" action="ppaction://hlinksldjump"/>
          </p:cNvPr>
          <p:cNvSpPr/>
          <p:nvPr/>
        </p:nvSpPr>
        <p:spPr>
          <a:xfrm>
            <a:off x="315690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CA" sz="1200">
                <a:solidFill>
                  <a:schemeClr val="lt1"/>
                </a:solidFill>
                <a:latin typeface="Be Vietnam Pro"/>
                <a:ea typeface="Be Vietnam Pro"/>
                <a:cs typeface="Be Vietnam Pro"/>
                <a:sym typeface="Be Vietnam Pro"/>
              </a:rPr>
              <a:t>Select</a:t>
            </a:r>
            <a:endParaRPr sz="1200">
              <a:solidFill>
                <a:schemeClr val="lt1"/>
              </a:solidFill>
              <a:latin typeface="Be Vietnam Pro"/>
              <a:ea typeface="Be Vietnam Pro"/>
              <a:cs typeface="Be Vietnam Pro"/>
              <a:sym typeface="Be Vietnam Pro"/>
            </a:endParaRPr>
          </a:p>
        </p:txBody>
      </p:sp>
      <p:sp>
        <p:nvSpPr>
          <p:cNvPr id="495" name="Google Shape;495;p42">
            <a:hlinkClick r:id="rId6" action="ppaction://hlinksldjump"/>
          </p:cNvPr>
          <p:cNvSpPr/>
          <p:nvPr/>
        </p:nvSpPr>
        <p:spPr>
          <a:xfrm>
            <a:off x="4100250" y="325200"/>
            <a:ext cx="943500" cy="384600"/>
          </a:xfrm>
          <a:prstGeom prst="roundRect">
            <a:avLst>
              <a:gd name="adj" fmla="val 5994"/>
            </a:avLst>
          </a:prstGeom>
          <a:solidFill>
            <a:schemeClr val="bg1">
              <a:lumMod val="20000"/>
              <a:lumOff val="80000"/>
            </a:schemeClr>
          </a:solidFill>
          <a:ln>
            <a:noFill/>
          </a:ln>
        </p:spPr>
        <p:txBody>
          <a:bodyPr spcFirstLastPara="1" wrap="square" lIns="0" tIns="0" rIns="0" bIns="0" anchor="ctr" anchorCtr="0">
            <a:noAutofit/>
          </a:bodyPr>
          <a:lstStyle/>
          <a:p>
            <a:pPr marL="0" lvl="0" indent="0" algn="ctr" rtl="0">
              <a:spcBef>
                <a:spcPts val="0"/>
              </a:spcBef>
              <a:spcAft>
                <a:spcPts val="0"/>
              </a:spcAft>
              <a:buNone/>
            </a:pPr>
            <a:r>
              <a:rPr lang="en-CA" sz="1200">
                <a:solidFill>
                  <a:schemeClr val="accent2"/>
                </a:solidFill>
                <a:latin typeface="Be Vietnam Pro"/>
                <a:ea typeface="Be Vietnam Pro"/>
                <a:cs typeface="Be Vietnam Pro"/>
                <a:sym typeface="Be Vietnam Pro"/>
              </a:rPr>
              <a:t>Prepare</a:t>
            </a:r>
            <a:endParaRPr sz="1200">
              <a:solidFill>
                <a:schemeClr val="accent2"/>
              </a:solidFill>
              <a:latin typeface="Be Vietnam Pro"/>
              <a:ea typeface="Be Vietnam Pro"/>
              <a:cs typeface="Be Vietnam Pro"/>
              <a:sym typeface="Be Vietnam Pro"/>
            </a:endParaRPr>
          </a:p>
        </p:txBody>
      </p:sp>
      <p:sp>
        <p:nvSpPr>
          <p:cNvPr id="496" name="Google Shape;496;p42">
            <a:hlinkClick r:id="rId7" action="ppaction://hlinksldjump"/>
          </p:cNvPr>
          <p:cNvSpPr/>
          <p:nvPr/>
        </p:nvSpPr>
        <p:spPr>
          <a:xfrm>
            <a:off x="504360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a:solidFill>
                  <a:schemeClr val="bg1"/>
                </a:solidFill>
                <a:latin typeface="Be Vietnam Pro"/>
                <a:ea typeface="Be Vietnam Pro"/>
                <a:cs typeface="Be Vietnam Pro"/>
                <a:sym typeface="Be Vietnam Pro"/>
              </a:rPr>
              <a:t>Show</a:t>
            </a:r>
            <a:endParaRPr sz="1200">
              <a:solidFill>
                <a:schemeClr val="bg1"/>
              </a:solidFill>
              <a:latin typeface="Be Vietnam Pro"/>
              <a:ea typeface="Be Vietnam Pro"/>
              <a:cs typeface="Be Vietnam Pro"/>
              <a:sym typeface="Be Vietnam Pro"/>
            </a:endParaRPr>
          </a:p>
        </p:txBody>
      </p:sp>
      <p:sp>
        <p:nvSpPr>
          <p:cNvPr id="497" name="Google Shape;497;p42">
            <a:hlinkClick r:id="rId8" action="ppaction://hlinksldjump"/>
          </p:cNvPr>
          <p:cNvSpPr/>
          <p:nvPr/>
        </p:nvSpPr>
        <p:spPr>
          <a:xfrm>
            <a:off x="598695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a:solidFill>
                  <a:schemeClr val="lt1"/>
                </a:solidFill>
                <a:latin typeface="Be Vietnam Pro"/>
                <a:ea typeface="Be Vietnam Pro"/>
                <a:cs typeface="Be Vietnam Pro"/>
                <a:sym typeface="Be Vietnam Pro"/>
              </a:rPr>
              <a:t>Submit</a:t>
            </a:r>
            <a:endParaRPr sz="1200">
              <a:solidFill>
                <a:schemeClr val="lt1"/>
              </a:solidFill>
              <a:latin typeface="Be Vietnam Pro"/>
              <a:ea typeface="Be Vietnam Pro"/>
              <a:cs typeface="Be Vietnam Pro"/>
              <a:sym typeface="Be Vietnam Pro"/>
            </a:endParaRPr>
          </a:p>
        </p:txBody>
      </p:sp>
      <p:sp>
        <p:nvSpPr>
          <p:cNvPr id="498" name="Google Shape;498;p42">
            <a:hlinkClick r:id="rId9" action="ppaction://hlinksldjump"/>
          </p:cNvPr>
          <p:cNvSpPr/>
          <p:nvPr/>
        </p:nvSpPr>
        <p:spPr>
          <a:xfrm>
            <a:off x="693030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CA" sz="1200">
                <a:solidFill>
                  <a:schemeClr val="lt1"/>
                </a:solidFill>
                <a:latin typeface="Be Vietnam Pro"/>
                <a:ea typeface="Be Vietnam Pro"/>
                <a:cs typeface="Be Vietnam Pro"/>
                <a:sym typeface="Be Vietnam Pro"/>
              </a:rPr>
              <a:t>Score</a:t>
            </a:r>
            <a:endParaRPr sz="1200">
              <a:solidFill>
                <a:schemeClr val="lt1"/>
              </a:solidFill>
              <a:latin typeface="Be Vietnam Pro"/>
              <a:ea typeface="Be Vietnam Pro"/>
              <a:cs typeface="Be Vietnam Pro"/>
              <a:sym typeface="Be Vietnam Pro"/>
            </a:endParaRPr>
          </a:p>
        </p:txBody>
      </p:sp>
      <p:grpSp>
        <p:nvGrpSpPr>
          <p:cNvPr id="499" name="Google Shape;499;p42"/>
          <p:cNvGrpSpPr/>
          <p:nvPr/>
        </p:nvGrpSpPr>
        <p:grpSpPr>
          <a:xfrm>
            <a:off x="494850" y="447775"/>
            <a:ext cx="591732" cy="139500"/>
            <a:chOff x="494850" y="447775"/>
            <a:chExt cx="591732" cy="139500"/>
          </a:xfrm>
        </p:grpSpPr>
        <p:sp>
          <p:nvSpPr>
            <p:cNvPr id="500" name="Google Shape;500;p42"/>
            <p:cNvSpPr/>
            <p:nvPr/>
          </p:nvSpPr>
          <p:spPr>
            <a:xfrm>
              <a:off x="947082" y="447775"/>
              <a:ext cx="139500" cy="139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2"/>
            <p:cNvSpPr/>
            <p:nvPr/>
          </p:nvSpPr>
          <p:spPr>
            <a:xfrm>
              <a:off x="720966" y="447775"/>
              <a:ext cx="139500" cy="139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2"/>
            <p:cNvSpPr/>
            <p:nvPr/>
          </p:nvSpPr>
          <p:spPr>
            <a:xfrm>
              <a:off x="494850" y="447775"/>
              <a:ext cx="139500" cy="139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03" name="Google Shape;503;p42"/>
          <p:cNvCxnSpPr/>
          <p:nvPr/>
        </p:nvCxnSpPr>
        <p:spPr>
          <a:xfrm>
            <a:off x="325200" y="709650"/>
            <a:ext cx="8493600" cy="0"/>
          </a:xfrm>
          <a:prstGeom prst="straightConnector1">
            <a:avLst/>
          </a:prstGeom>
          <a:noFill/>
          <a:ln w="28575" cap="flat" cmpd="sng">
            <a:solidFill>
              <a:schemeClr val="lt2"/>
            </a:solidFill>
            <a:prstDash val="solid"/>
            <a:round/>
            <a:headEnd type="none" w="med" len="med"/>
            <a:tailEnd type="none" w="med" len="med"/>
          </a:ln>
        </p:spPr>
      </p:cxnSp>
      <p:sp>
        <p:nvSpPr>
          <p:cNvPr id="505" name="Google Shape;505;p42"/>
          <p:cNvSpPr/>
          <p:nvPr/>
        </p:nvSpPr>
        <p:spPr>
          <a:xfrm flipH="1">
            <a:off x="4827300" y="832026"/>
            <a:ext cx="3860100" cy="3771974"/>
          </a:xfrm>
          <a:prstGeom prst="roundRect">
            <a:avLst>
              <a:gd name="adj" fmla="val 16725"/>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solidFill>
                <a:schemeClr val="dk1"/>
              </a:solidFill>
              <a:latin typeface="Manrope Medium"/>
              <a:ea typeface="Manrope Medium"/>
              <a:cs typeface="Manrope Medium"/>
              <a:sym typeface="Manrope Medium"/>
            </a:endParaRPr>
          </a:p>
        </p:txBody>
      </p:sp>
      <p:sp>
        <p:nvSpPr>
          <p:cNvPr id="513" name="Google Shape;513;p42"/>
          <p:cNvSpPr txBox="1">
            <a:spLocks noGrp="1"/>
          </p:cNvSpPr>
          <p:nvPr>
            <p:ph type="body" idx="1"/>
          </p:nvPr>
        </p:nvSpPr>
        <p:spPr>
          <a:xfrm>
            <a:off x="677995" y="1381950"/>
            <a:ext cx="3860100" cy="3051900"/>
          </a:xfrm>
          <a:prstGeom prst="rect">
            <a:avLst/>
          </a:prstGeom>
        </p:spPr>
        <p:txBody>
          <a:bodyPr spcFirstLastPara="1" wrap="square" lIns="91425" tIns="91425" rIns="91425" bIns="91425" anchor="t" anchorCtr="0">
            <a:noAutofit/>
          </a:bodyPr>
          <a:lstStyle/>
          <a:p>
            <a:pPr marL="2540" indent="0">
              <a:buNone/>
            </a:pPr>
            <a:r>
              <a:rPr lang="en"/>
              <a:t>Two (2) prepare functions are defined as:</a:t>
            </a:r>
          </a:p>
          <a:p>
            <a:pPr marL="2540" indent="0">
              <a:buNone/>
            </a:pPr>
            <a:endParaRPr lang="en"/>
          </a:p>
          <a:p>
            <a:pPr marL="320040">
              <a:buFont typeface="Manrope Medium"/>
              <a:buChar char="●"/>
            </a:pPr>
            <a:r>
              <a:rPr lang="en"/>
              <a:t>Function for preparing the question category</a:t>
            </a:r>
            <a:endParaRPr/>
          </a:p>
          <a:p>
            <a:pPr marL="320040">
              <a:buFont typeface="Manrope Medium"/>
              <a:buChar char="●"/>
            </a:pPr>
            <a:r>
              <a:rPr lang="en"/>
              <a:t>Function for preparing the questions based on the difficulty</a:t>
            </a:r>
          </a:p>
          <a:p>
            <a:pPr marL="320040">
              <a:buFont typeface="Manrope Medium"/>
              <a:buChar char="●"/>
            </a:pPr>
            <a:endParaRPr lang="en"/>
          </a:p>
          <a:p>
            <a:pPr marL="0" indent="0">
              <a:spcAft>
                <a:spcPts val="1000"/>
              </a:spcAft>
              <a:buNone/>
            </a:pPr>
            <a:r>
              <a:rPr lang="en" b="1">
                <a:solidFill>
                  <a:schemeClr val="accent2"/>
                </a:solidFill>
                <a:latin typeface="Manrope"/>
                <a:ea typeface="Manrope"/>
                <a:cs typeface="Manrope"/>
                <a:sym typeface="Manrope"/>
              </a:rPr>
              <a:t>Objective: </a:t>
            </a:r>
            <a:r>
              <a:rPr lang="en"/>
              <a:t>From the question bank, we are getting the target questions from the selected category using match case. Furthermore, these are randomized and each question is being filtered by difficulty using a while loop.</a:t>
            </a:r>
            <a:endParaRPr/>
          </a:p>
        </p:txBody>
      </p:sp>
      <p:sp>
        <p:nvSpPr>
          <p:cNvPr id="514" name="Google Shape;514;p42"/>
          <p:cNvSpPr txBox="1">
            <a:spLocks noGrp="1"/>
          </p:cNvSpPr>
          <p:nvPr>
            <p:ph type="ctrTitle"/>
          </p:nvPr>
        </p:nvSpPr>
        <p:spPr>
          <a:xfrm>
            <a:off x="494020" y="1084226"/>
            <a:ext cx="4228051" cy="413499"/>
          </a:xfrm>
          <a:prstGeom prst="rect">
            <a:avLst/>
          </a:prstGeom>
        </p:spPr>
        <p:txBody>
          <a:bodyPr spcFirstLastPara="1" wrap="square" lIns="91425" tIns="91425" rIns="91425" bIns="91425" anchor="b" anchorCtr="0">
            <a:noAutofit/>
          </a:bodyPr>
          <a:lstStyle/>
          <a:p>
            <a:r>
              <a:rPr lang="en-CA">
                <a:solidFill>
                  <a:schemeClr val="accent2"/>
                </a:solidFill>
              </a:rPr>
              <a:t>PREPARE QUESTIONS</a:t>
            </a:r>
            <a:endParaRPr>
              <a:solidFill>
                <a:schemeClr val="accent2"/>
              </a:solidFill>
            </a:endParaRPr>
          </a:p>
        </p:txBody>
      </p:sp>
      <p:pic>
        <p:nvPicPr>
          <p:cNvPr id="3" name="Picture 2">
            <a:extLst>
              <a:ext uri="{FF2B5EF4-FFF2-40B4-BE49-F238E27FC236}">
                <a16:creationId xmlns:a16="http://schemas.microsoft.com/office/drawing/2014/main" id="{14897E4C-F397-C6B9-2301-B300F75C4E18}"/>
              </a:ext>
            </a:extLst>
          </p:cNvPr>
          <p:cNvPicPr>
            <a:picLocks noChangeAspect="1"/>
          </p:cNvPicPr>
          <p:nvPr/>
        </p:nvPicPr>
        <p:blipFill>
          <a:blip r:embed="rId10"/>
          <a:stretch>
            <a:fillRect/>
          </a:stretch>
        </p:blipFill>
        <p:spPr>
          <a:xfrm>
            <a:off x="5043600" y="1080801"/>
            <a:ext cx="3458994" cy="3229200"/>
          </a:xfrm>
          <a:prstGeom prst="rect">
            <a:avLst/>
          </a:prstGeom>
        </p:spPr>
      </p:pic>
      <p:sp>
        <p:nvSpPr>
          <p:cNvPr id="4" name="Google Shape;436;p40">
            <a:hlinkClick r:id="rId11" action="ppaction://hlinksldjump"/>
            <a:extLst>
              <a:ext uri="{FF2B5EF4-FFF2-40B4-BE49-F238E27FC236}">
                <a16:creationId xmlns:a16="http://schemas.microsoft.com/office/drawing/2014/main" id="{487BC282-CCAF-B671-F730-AEC3FCE4C028}"/>
              </a:ext>
            </a:extLst>
          </p:cNvPr>
          <p:cNvSpPr/>
          <p:nvPr/>
        </p:nvSpPr>
        <p:spPr>
          <a:xfrm>
            <a:off x="7875150" y="325200"/>
            <a:ext cx="943500" cy="384600"/>
          </a:xfrm>
          <a:prstGeom prst="round1Rect">
            <a:avLst>
              <a:gd name="adj" fmla="val 50000"/>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lt1"/>
              </a:solidFill>
            </a:endParaRPr>
          </a:p>
        </p:txBody>
      </p:sp>
      <p:sp>
        <p:nvSpPr>
          <p:cNvPr id="5" name="TextBox 4">
            <a:extLst>
              <a:ext uri="{FF2B5EF4-FFF2-40B4-BE49-F238E27FC236}">
                <a16:creationId xmlns:a16="http://schemas.microsoft.com/office/drawing/2014/main" id="{6139D94F-0432-CEE7-4B10-F601D6389002}"/>
              </a:ext>
            </a:extLst>
          </p:cNvPr>
          <p:cNvSpPr txBox="1"/>
          <p:nvPr/>
        </p:nvSpPr>
        <p:spPr>
          <a:xfrm>
            <a:off x="8382000" y="4468485"/>
            <a:ext cx="402041" cy="307777"/>
          </a:xfrm>
          <a:prstGeom prst="rect">
            <a:avLst/>
          </a:prstGeom>
          <a:noFill/>
        </p:spPr>
        <p:txBody>
          <a:bodyPr wrap="square" rtlCol="0">
            <a:spAutoFit/>
          </a:bodyPr>
          <a:lstStyle/>
          <a:p>
            <a:pPr algn="ctr"/>
            <a:r>
              <a:rPr lang="en-CA" b="1" dirty="0">
                <a:solidFill>
                  <a:schemeClr val="accent3"/>
                </a:solidFill>
              </a:rPr>
              <a:t>15</a:t>
            </a:r>
          </a:p>
        </p:txBody>
      </p:sp>
    </p:spTree>
    <p:extLst>
      <p:ext uri="{BB962C8B-B14F-4D97-AF65-F5344CB8AC3E}">
        <p14:creationId xmlns:p14="http://schemas.microsoft.com/office/powerpoint/2010/main" val="1252134888"/>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5" name="Google Shape;405;p39">
            <a:hlinkClick r:id="rId3" action="ppaction://hlinksldjump"/>
          </p:cNvPr>
          <p:cNvSpPr/>
          <p:nvPr/>
        </p:nvSpPr>
        <p:spPr>
          <a:xfrm>
            <a:off x="127020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CA" sz="1200">
                <a:solidFill>
                  <a:schemeClr val="lt1"/>
                </a:solidFill>
                <a:latin typeface="Be Vietnam Pro"/>
                <a:ea typeface="Be Vietnam Pro"/>
                <a:cs typeface="Be Vietnam Pro"/>
                <a:sym typeface="Be Vietnam Pro"/>
              </a:rPr>
              <a:t>Pseudo</a:t>
            </a:r>
            <a:endParaRPr sz="1200">
              <a:solidFill>
                <a:schemeClr val="lt1"/>
              </a:solidFill>
              <a:latin typeface="Be Vietnam Pro"/>
              <a:ea typeface="Be Vietnam Pro"/>
              <a:cs typeface="Be Vietnam Pro"/>
              <a:sym typeface="Be Vietnam Pro"/>
            </a:endParaRPr>
          </a:p>
        </p:txBody>
      </p:sp>
      <p:sp>
        <p:nvSpPr>
          <p:cNvPr id="406" name="Google Shape;406;p39">
            <a:hlinkClick r:id="rId4" action="ppaction://hlinksldjump"/>
          </p:cNvPr>
          <p:cNvSpPr/>
          <p:nvPr/>
        </p:nvSpPr>
        <p:spPr>
          <a:xfrm>
            <a:off x="2213575"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CA" sz="1200">
                <a:solidFill>
                  <a:schemeClr val="lt1"/>
                </a:solidFill>
                <a:latin typeface="Be Vietnam Pro"/>
                <a:ea typeface="Be Vietnam Pro"/>
                <a:cs typeface="Be Vietnam Pro"/>
                <a:sym typeface="Be Vietnam Pro"/>
              </a:rPr>
              <a:t>Main</a:t>
            </a:r>
            <a:endParaRPr sz="1200">
              <a:solidFill>
                <a:schemeClr val="lt1"/>
              </a:solidFill>
              <a:latin typeface="Be Vietnam Pro"/>
              <a:ea typeface="Be Vietnam Pro"/>
              <a:cs typeface="Be Vietnam Pro"/>
              <a:sym typeface="Be Vietnam Pro"/>
            </a:endParaRPr>
          </a:p>
        </p:txBody>
      </p:sp>
      <p:sp>
        <p:nvSpPr>
          <p:cNvPr id="407" name="Google Shape;407;p39">
            <a:hlinkClick r:id="rId5" action="ppaction://hlinksldjump"/>
          </p:cNvPr>
          <p:cNvSpPr/>
          <p:nvPr/>
        </p:nvSpPr>
        <p:spPr>
          <a:xfrm>
            <a:off x="315690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CA" sz="1200">
                <a:solidFill>
                  <a:schemeClr val="lt1"/>
                </a:solidFill>
                <a:latin typeface="Be Vietnam Pro"/>
                <a:ea typeface="Be Vietnam Pro"/>
                <a:cs typeface="Be Vietnam Pro"/>
                <a:sym typeface="Be Vietnam Pro"/>
              </a:rPr>
              <a:t>Select</a:t>
            </a:r>
            <a:endParaRPr sz="1200" dirty="0">
              <a:solidFill>
                <a:schemeClr val="lt1"/>
              </a:solidFill>
              <a:latin typeface="Be Vietnam Pro"/>
              <a:ea typeface="Be Vietnam Pro"/>
              <a:cs typeface="Be Vietnam Pro"/>
              <a:sym typeface="Be Vietnam Pro"/>
            </a:endParaRPr>
          </a:p>
        </p:txBody>
      </p:sp>
      <p:sp>
        <p:nvSpPr>
          <p:cNvPr id="408" name="Google Shape;408;p39">
            <a:hlinkClick r:id="rId6" action="ppaction://hlinksldjump"/>
          </p:cNvPr>
          <p:cNvSpPr/>
          <p:nvPr/>
        </p:nvSpPr>
        <p:spPr>
          <a:xfrm>
            <a:off x="410025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CA" sz="1200">
                <a:solidFill>
                  <a:schemeClr val="lt1"/>
                </a:solidFill>
                <a:latin typeface="Be Vietnam Pro"/>
                <a:ea typeface="Be Vietnam Pro"/>
                <a:cs typeface="Be Vietnam Pro"/>
                <a:sym typeface="Be Vietnam Pro"/>
              </a:rPr>
              <a:t>Prepare</a:t>
            </a:r>
            <a:endParaRPr sz="1200" dirty="0">
              <a:solidFill>
                <a:schemeClr val="lt1"/>
              </a:solidFill>
              <a:latin typeface="Be Vietnam Pro"/>
              <a:ea typeface="Be Vietnam Pro"/>
              <a:cs typeface="Be Vietnam Pro"/>
              <a:sym typeface="Be Vietnam Pro"/>
            </a:endParaRPr>
          </a:p>
        </p:txBody>
      </p:sp>
      <p:sp>
        <p:nvSpPr>
          <p:cNvPr id="409" name="Google Shape;409;p39">
            <a:hlinkClick r:id="rId7" action="ppaction://hlinksldjump"/>
          </p:cNvPr>
          <p:cNvSpPr/>
          <p:nvPr/>
        </p:nvSpPr>
        <p:spPr>
          <a:xfrm>
            <a:off x="5043600" y="325200"/>
            <a:ext cx="943500" cy="384600"/>
          </a:xfrm>
          <a:prstGeom prst="roundRect">
            <a:avLst>
              <a:gd name="adj" fmla="val 5994"/>
            </a:avLst>
          </a:prstGeom>
          <a:solidFill>
            <a:schemeClr val="bg1">
              <a:lumMod val="20000"/>
              <a:lumOff val="80000"/>
            </a:schemeClr>
          </a:solidFill>
          <a:ln>
            <a:noFill/>
          </a:ln>
        </p:spPr>
        <p:txBody>
          <a:bodyPr spcFirstLastPara="1" wrap="square" lIns="0" tIns="0" rIns="0" bIns="0" anchor="ctr" anchorCtr="0">
            <a:noAutofit/>
          </a:bodyPr>
          <a:lstStyle/>
          <a:p>
            <a:pPr marL="0" lvl="0" indent="0" algn="ctr" rtl="0">
              <a:spcBef>
                <a:spcPts val="0"/>
              </a:spcBef>
              <a:spcAft>
                <a:spcPts val="0"/>
              </a:spcAft>
              <a:buNone/>
            </a:pPr>
            <a:r>
              <a:rPr lang="en-CA" sz="1200">
                <a:solidFill>
                  <a:schemeClr val="accent3"/>
                </a:solidFill>
                <a:latin typeface="Be Vietnam Pro"/>
                <a:ea typeface="Be Vietnam Pro"/>
                <a:cs typeface="Be Vietnam Pro"/>
                <a:sym typeface="Be Vietnam Pro"/>
              </a:rPr>
              <a:t>Show</a:t>
            </a:r>
          </a:p>
        </p:txBody>
      </p:sp>
      <p:sp>
        <p:nvSpPr>
          <p:cNvPr id="410" name="Google Shape;410;p39">
            <a:hlinkClick r:id="rId8" action="ppaction://hlinksldjump"/>
          </p:cNvPr>
          <p:cNvSpPr/>
          <p:nvPr/>
        </p:nvSpPr>
        <p:spPr>
          <a:xfrm>
            <a:off x="598695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CA" sz="1200">
                <a:solidFill>
                  <a:schemeClr val="bg1"/>
                </a:solidFill>
                <a:latin typeface="Be Vietnam Pro"/>
                <a:ea typeface="Be Vietnam Pro"/>
                <a:cs typeface="Be Vietnam Pro"/>
                <a:sym typeface="Be Vietnam Pro"/>
              </a:rPr>
              <a:t>Submit</a:t>
            </a:r>
          </a:p>
        </p:txBody>
      </p:sp>
      <p:sp>
        <p:nvSpPr>
          <p:cNvPr id="411" name="Google Shape;411;p39">
            <a:hlinkClick r:id="rId9" action="ppaction://hlinksldjump"/>
          </p:cNvPr>
          <p:cNvSpPr/>
          <p:nvPr/>
        </p:nvSpPr>
        <p:spPr>
          <a:xfrm>
            <a:off x="693030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a:solidFill>
                  <a:schemeClr val="lt1"/>
                </a:solidFill>
                <a:latin typeface="Be Vietnam Pro"/>
                <a:ea typeface="Be Vietnam Pro"/>
                <a:cs typeface="Be Vietnam Pro"/>
                <a:sym typeface="Be Vietnam Pro"/>
              </a:rPr>
              <a:t>Score</a:t>
            </a:r>
            <a:endParaRPr sz="1200" dirty="0">
              <a:solidFill>
                <a:schemeClr val="lt1"/>
              </a:solidFill>
              <a:latin typeface="Be Vietnam Pro"/>
              <a:ea typeface="Be Vietnam Pro"/>
              <a:cs typeface="Be Vietnam Pro"/>
              <a:sym typeface="Be Vietnam Pro"/>
            </a:endParaRPr>
          </a:p>
        </p:txBody>
      </p:sp>
      <p:grpSp>
        <p:nvGrpSpPr>
          <p:cNvPr id="412" name="Google Shape;412;p39"/>
          <p:cNvGrpSpPr/>
          <p:nvPr/>
        </p:nvGrpSpPr>
        <p:grpSpPr>
          <a:xfrm>
            <a:off x="494850" y="447775"/>
            <a:ext cx="591732" cy="139500"/>
            <a:chOff x="494850" y="447775"/>
            <a:chExt cx="591732" cy="139500"/>
          </a:xfrm>
        </p:grpSpPr>
        <p:sp>
          <p:nvSpPr>
            <p:cNvPr id="413" name="Google Shape;413;p39"/>
            <p:cNvSpPr/>
            <p:nvPr/>
          </p:nvSpPr>
          <p:spPr>
            <a:xfrm>
              <a:off x="947082" y="447775"/>
              <a:ext cx="139500" cy="139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9"/>
            <p:cNvSpPr/>
            <p:nvPr/>
          </p:nvSpPr>
          <p:spPr>
            <a:xfrm>
              <a:off x="720966" y="447775"/>
              <a:ext cx="139500" cy="139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9"/>
            <p:cNvSpPr/>
            <p:nvPr/>
          </p:nvSpPr>
          <p:spPr>
            <a:xfrm>
              <a:off x="494850" y="447775"/>
              <a:ext cx="139500" cy="139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16" name="Google Shape;416;p39"/>
          <p:cNvCxnSpPr/>
          <p:nvPr/>
        </p:nvCxnSpPr>
        <p:spPr>
          <a:xfrm>
            <a:off x="325200" y="709650"/>
            <a:ext cx="8493600" cy="0"/>
          </a:xfrm>
          <a:prstGeom prst="straightConnector1">
            <a:avLst/>
          </a:prstGeom>
          <a:noFill/>
          <a:ln w="28575" cap="flat" cmpd="sng">
            <a:solidFill>
              <a:schemeClr val="lt2"/>
            </a:solidFill>
            <a:prstDash val="solid"/>
            <a:round/>
            <a:headEnd type="none" w="med" len="med"/>
            <a:tailEnd type="none" w="med" len="med"/>
          </a:ln>
        </p:spPr>
      </p:cxnSp>
      <p:sp>
        <p:nvSpPr>
          <p:cNvPr id="417" name="Google Shape;417;p39"/>
          <p:cNvSpPr/>
          <p:nvPr/>
        </p:nvSpPr>
        <p:spPr>
          <a:xfrm>
            <a:off x="464474" y="832026"/>
            <a:ext cx="5125621" cy="3772049"/>
          </a:xfrm>
          <a:prstGeom prst="roundRect">
            <a:avLst>
              <a:gd name="adj" fmla="val 16725"/>
            </a:avLst>
          </a:prstGeom>
          <a:noFill/>
          <a:ln w="28575" cap="flat" cmpd="sng">
            <a:solidFill>
              <a:schemeClr val="accent3"/>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200" b="1">
              <a:solidFill>
                <a:schemeClr val="dk1"/>
              </a:solidFill>
              <a:latin typeface="Manrope"/>
              <a:ea typeface="Manrope"/>
              <a:cs typeface="Manrope"/>
              <a:sym typeface="Manrope"/>
            </a:endParaRPr>
          </a:p>
        </p:txBody>
      </p:sp>
      <p:sp>
        <p:nvSpPr>
          <p:cNvPr id="430" name="Google Shape;430;p39"/>
          <p:cNvSpPr txBox="1">
            <a:spLocks noGrp="1"/>
          </p:cNvSpPr>
          <p:nvPr>
            <p:ph type="body" idx="1"/>
          </p:nvPr>
        </p:nvSpPr>
        <p:spPr>
          <a:xfrm>
            <a:off x="5646026" y="1325166"/>
            <a:ext cx="3091393" cy="3278934"/>
          </a:xfrm>
          <a:prstGeom prst="rect">
            <a:avLst/>
          </a:prstGeom>
        </p:spPr>
        <p:txBody>
          <a:bodyPr spcFirstLastPara="1" wrap="square" lIns="91425" tIns="91425" rIns="91425" bIns="91425" anchor="t" anchorCtr="0">
            <a:noAutofit/>
          </a:bodyPr>
          <a:lstStyle/>
          <a:p>
            <a:pPr marL="2540" indent="0">
              <a:buNone/>
            </a:pPr>
            <a:r>
              <a:rPr lang="en" dirty="0"/>
              <a:t>This function shows the question from the previous prepare functions. It also shows the four (4) choices corresponding to that question in random order. Then it takes an input for the answer.</a:t>
            </a:r>
          </a:p>
          <a:p>
            <a:pPr marL="0" indent="0">
              <a:spcBef>
                <a:spcPts val="1000"/>
              </a:spcBef>
              <a:spcAft>
                <a:spcPts val="1000"/>
              </a:spcAft>
              <a:buNone/>
            </a:pPr>
            <a:r>
              <a:rPr lang="en" b="1" dirty="0">
                <a:solidFill>
                  <a:schemeClr val="accent3"/>
                </a:solidFill>
                <a:latin typeface="Manrope"/>
                <a:ea typeface="Manrope"/>
                <a:cs typeface="Manrope"/>
                <a:sym typeface="Manrope"/>
              </a:rPr>
              <a:t>Objective: </a:t>
            </a:r>
            <a:r>
              <a:rPr lang="en" dirty="0"/>
              <a:t>The function uses a variable to track the current shown question and choices. It checks the validity of the user input by using a do-while loop.</a:t>
            </a:r>
            <a:endParaRPr dirty="0"/>
          </a:p>
        </p:txBody>
      </p:sp>
      <p:sp>
        <p:nvSpPr>
          <p:cNvPr id="431" name="Google Shape;431;p39"/>
          <p:cNvSpPr txBox="1">
            <a:spLocks noGrp="1"/>
          </p:cNvSpPr>
          <p:nvPr>
            <p:ph type="ctrTitle"/>
          </p:nvPr>
        </p:nvSpPr>
        <p:spPr>
          <a:xfrm>
            <a:off x="5582266" y="890553"/>
            <a:ext cx="3228555" cy="468300"/>
          </a:xfrm>
          <a:prstGeom prst="rect">
            <a:avLst/>
          </a:prstGeom>
        </p:spPr>
        <p:txBody>
          <a:bodyPr spcFirstLastPara="1" wrap="square" lIns="91425" tIns="91425" rIns="91425" bIns="91425" anchor="b" anchorCtr="0">
            <a:noAutofit/>
          </a:bodyPr>
          <a:lstStyle/>
          <a:p>
            <a:r>
              <a:rPr lang="en-CA" sz="2600" dirty="0">
                <a:solidFill>
                  <a:schemeClr val="accent3"/>
                </a:solidFill>
              </a:rPr>
              <a:t>SHOW QUESTION</a:t>
            </a:r>
            <a:endParaRPr lang="en-US" sz="2600">
              <a:solidFill>
                <a:schemeClr val="accent3"/>
              </a:solidFill>
            </a:endParaRPr>
          </a:p>
        </p:txBody>
      </p:sp>
      <p:pic>
        <p:nvPicPr>
          <p:cNvPr id="2" name="Picture 1">
            <a:extLst>
              <a:ext uri="{FF2B5EF4-FFF2-40B4-BE49-F238E27FC236}">
                <a16:creationId xmlns:a16="http://schemas.microsoft.com/office/drawing/2014/main" id="{D9F22E67-30CB-27C1-F3D4-82C45E7AFF10}"/>
              </a:ext>
            </a:extLst>
          </p:cNvPr>
          <p:cNvPicPr>
            <a:picLocks noChangeAspect="1"/>
          </p:cNvPicPr>
          <p:nvPr/>
        </p:nvPicPr>
        <p:blipFill>
          <a:blip r:embed="rId10"/>
          <a:stretch>
            <a:fillRect/>
          </a:stretch>
        </p:blipFill>
        <p:spPr>
          <a:xfrm>
            <a:off x="525384" y="1797050"/>
            <a:ext cx="5003800" cy="1549400"/>
          </a:xfrm>
          <a:prstGeom prst="rect">
            <a:avLst/>
          </a:prstGeom>
        </p:spPr>
      </p:pic>
      <p:sp>
        <p:nvSpPr>
          <p:cNvPr id="4" name="Google Shape;436;p40">
            <a:hlinkClick r:id="rId11" action="ppaction://hlinksldjump"/>
            <a:extLst>
              <a:ext uri="{FF2B5EF4-FFF2-40B4-BE49-F238E27FC236}">
                <a16:creationId xmlns:a16="http://schemas.microsoft.com/office/drawing/2014/main" id="{4BC4F6D5-CE46-3218-9BD4-61EBE9DB9D50}"/>
              </a:ext>
            </a:extLst>
          </p:cNvPr>
          <p:cNvSpPr/>
          <p:nvPr/>
        </p:nvSpPr>
        <p:spPr>
          <a:xfrm>
            <a:off x="7875150" y="325200"/>
            <a:ext cx="943500" cy="384600"/>
          </a:xfrm>
          <a:prstGeom prst="round1Rect">
            <a:avLst>
              <a:gd name="adj" fmla="val 50000"/>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lt1"/>
              </a:solidFill>
            </a:endParaRPr>
          </a:p>
        </p:txBody>
      </p:sp>
      <p:sp>
        <p:nvSpPr>
          <p:cNvPr id="5" name="TextBox 4">
            <a:extLst>
              <a:ext uri="{FF2B5EF4-FFF2-40B4-BE49-F238E27FC236}">
                <a16:creationId xmlns:a16="http://schemas.microsoft.com/office/drawing/2014/main" id="{5F608BAC-9AE0-5CCD-414D-F589209D2E45}"/>
              </a:ext>
            </a:extLst>
          </p:cNvPr>
          <p:cNvSpPr txBox="1"/>
          <p:nvPr/>
        </p:nvSpPr>
        <p:spPr>
          <a:xfrm>
            <a:off x="8382000" y="4468485"/>
            <a:ext cx="402041" cy="307777"/>
          </a:xfrm>
          <a:prstGeom prst="rect">
            <a:avLst/>
          </a:prstGeom>
          <a:noFill/>
        </p:spPr>
        <p:txBody>
          <a:bodyPr wrap="square" rtlCol="0">
            <a:spAutoFit/>
          </a:bodyPr>
          <a:lstStyle/>
          <a:p>
            <a:pPr algn="ctr"/>
            <a:r>
              <a:rPr lang="en-CA" b="1" dirty="0">
                <a:solidFill>
                  <a:schemeClr val="accent3"/>
                </a:solidFill>
              </a:rPr>
              <a:t>16</a:t>
            </a:r>
          </a:p>
        </p:txBody>
      </p:sp>
    </p:spTree>
    <p:extLst>
      <p:ext uri="{BB962C8B-B14F-4D97-AF65-F5344CB8AC3E}">
        <p14:creationId xmlns:p14="http://schemas.microsoft.com/office/powerpoint/2010/main" val="3767149016"/>
      </p:ext>
    </p:extLst>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7" name="Google Shape;437;p40">
            <a:hlinkClick r:id="rId3" action="ppaction://hlinksldjump"/>
          </p:cNvPr>
          <p:cNvSpPr/>
          <p:nvPr/>
        </p:nvSpPr>
        <p:spPr>
          <a:xfrm>
            <a:off x="127020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CA" sz="1200">
                <a:solidFill>
                  <a:schemeClr val="lt1"/>
                </a:solidFill>
                <a:latin typeface="Be Vietnam Pro"/>
                <a:ea typeface="Be Vietnam Pro"/>
                <a:cs typeface="Be Vietnam Pro"/>
                <a:sym typeface="Be Vietnam Pro"/>
              </a:rPr>
              <a:t>Pseudo</a:t>
            </a:r>
            <a:endParaRPr sz="1200">
              <a:solidFill>
                <a:schemeClr val="lt1"/>
              </a:solidFill>
              <a:latin typeface="Be Vietnam Pro"/>
              <a:ea typeface="Be Vietnam Pro"/>
              <a:cs typeface="Be Vietnam Pro"/>
              <a:sym typeface="Be Vietnam Pro"/>
            </a:endParaRPr>
          </a:p>
        </p:txBody>
      </p:sp>
      <p:sp>
        <p:nvSpPr>
          <p:cNvPr id="438" name="Google Shape;438;p40">
            <a:hlinkClick r:id="rId4" action="ppaction://hlinksldjump"/>
          </p:cNvPr>
          <p:cNvSpPr/>
          <p:nvPr/>
        </p:nvSpPr>
        <p:spPr>
          <a:xfrm>
            <a:off x="2213575"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CA" sz="1200">
                <a:solidFill>
                  <a:schemeClr val="lt1"/>
                </a:solidFill>
                <a:latin typeface="Be Vietnam Pro"/>
                <a:ea typeface="Be Vietnam Pro"/>
                <a:cs typeface="Be Vietnam Pro"/>
                <a:sym typeface="Be Vietnam Pro"/>
              </a:rPr>
              <a:t>Start</a:t>
            </a:r>
            <a:endParaRPr sz="1200">
              <a:solidFill>
                <a:schemeClr val="lt1"/>
              </a:solidFill>
              <a:latin typeface="Be Vietnam Pro"/>
              <a:ea typeface="Be Vietnam Pro"/>
              <a:cs typeface="Be Vietnam Pro"/>
              <a:sym typeface="Be Vietnam Pro"/>
            </a:endParaRPr>
          </a:p>
        </p:txBody>
      </p:sp>
      <p:sp>
        <p:nvSpPr>
          <p:cNvPr id="439" name="Google Shape;439;p40">
            <a:hlinkClick r:id="rId5" action="ppaction://hlinksldjump"/>
          </p:cNvPr>
          <p:cNvSpPr/>
          <p:nvPr/>
        </p:nvSpPr>
        <p:spPr>
          <a:xfrm>
            <a:off x="315690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CA" sz="1200">
                <a:solidFill>
                  <a:schemeClr val="bg1"/>
                </a:solidFill>
                <a:latin typeface="Be Vietnam Pro"/>
                <a:ea typeface="Be Vietnam Pro"/>
                <a:cs typeface="Be Vietnam Pro"/>
                <a:sym typeface="Be Vietnam Pro"/>
              </a:rPr>
              <a:t>Select</a:t>
            </a:r>
            <a:endParaRPr sz="1200">
              <a:solidFill>
                <a:schemeClr val="bg1"/>
              </a:solidFill>
              <a:latin typeface="Be Vietnam Pro"/>
              <a:ea typeface="Be Vietnam Pro"/>
              <a:cs typeface="Be Vietnam Pro"/>
              <a:sym typeface="Be Vietnam Pro"/>
            </a:endParaRPr>
          </a:p>
        </p:txBody>
      </p:sp>
      <p:sp>
        <p:nvSpPr>
          <p:cNvPr id="440" name="Google Shape;440;p40">
            <a:hlinkClick r:id="rId6" action="ppaction://hlinksldjump"/>
          </p:cNvPr>
          <p:cNvSpPr/>
          <p:nvPr/>
        </p:nvSpPr>
        <p:spPr>
          <a:xfrm>
            <a:off x="410025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CA" sz="1200">
                <a:solidFill>
                  <a:schemeClr val="lt1"/>
                </a:solidFill>
                <a:latin typeface="Be Vietnam Pro"/>
                <a:ea typeface="Be Vietnam Pro"/>
                <a:cs typeface="Be Vietnam Pro"/>
                <a:sym typeface="Be Vietnam Pro"/>
              </a:rPr>
              <a:t>Prepare</a:t>
            </a:r>
            <a:endParaRPr sz="1200">
              <a:solidFill>
                <a:schemeClr val="lt1"/>
              </a:solidFill>
              <a:latin typeface="Be Vietnam Pro"/>
              <a:ea typeface="Be Vietnam Pro"/>
              <a:cs typeface="Be Vietnam Pro"/>
              <a:sym typeface="Be Vietnam Pro"/>
            </a:endParaRPr>
          </a:p>
        </p:txBody>
      </p:sp>
      <p:sp>
        <p:nvSpPr>
          <p:cNvPr id="441" name="Google Shape;441;p40">
            <a:hlinkClick r:id="rId7" action="ppaction://hlinksldjump"/>
          </p:cNvPr>
          <p:cNvSpPr/>
          <p:nvPr/>
        </p:nvSpPr>
        <p:spPr>
          <a:xfrm>
            <a:off x="504360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a:solidFill>
                  <a:schemeClr val="lt1"/>
                </a:solidFill>
                <a:latin typeface="Be Vietnam Pro"/>
                <a:ea typeface="Be Vietnam Pro"/>
                <a:cs typeface="Be Vietnam Pro"/>
                <a:sym typeface="Be Vietnam Pro"/>
              </a:rPr>
              <a:t>Show</a:t>
            </a:r>
            <a:endParaRPr sz="1200">
              <a:solidFill>
                <a:schemeClr val="lt1"/>
              </a:solidFill>
              <a:latin typeface="Be Vietnam Pro"/>
              <a:ea typeface="Be Vietnam Pro"/>
              <a:cs typeface="Be Vietnam Pro"/>
              <a:sym typeface="Be Vietnam Pro"/>
            </a:endParaRPr>
          </a:p>
        </p:txBody>
      </p:sp>
      <p:sp>
        <p:nvSpPr>
          <p:cNvPr id="442" name="Google Shape;442;p40">
            <a:hlinkClick r:id="rId8" action="ppaction://hlinksldjump"/>
          </p:cNvPr>
          <p:cNvSpPr/>
          <p:nvPr/>
        </p:nvSpPr>
        <p:spPr>
          <a:xfrm>
            <a:off x="5986950" y="325200"/>
            <a:ext cx="943500" cy="384600"/>
          </a:xfrm>
          <a:prstGeom prst="roundRect">
            <a:avLst>
              <a:gd name="adj" fmla="val 5994"/>
            </a:avLst>
          </a:prstGeom>
          <a:solidFill>
            <a:schemeClr val="bg1">
              <a:lumMod val="20000"/>
              <a:lumOff val="80000"/>
            </a:schemeClr>
          </a:solidFill>
          <a:ln>
            <a:noFill/>
          </a:ln>
        </p:spPr>
        <p:txBody>
          <a:bodyPr spcFirstLastPara="1" wrap="square" lIns="0" tIns="0" rIns="0" bIns="0" anchor="ctr" anchorCtr="0">
            <a:noAutofit/>
          </a:bodyPr>
          <a:lstStyle/>
          <a:p>
            <a:pPr marL="0" lvl="0" indent="0" algn="ctr" rtl="0">
              <a:spcBef>
                <a:spcPts val="0"/>
              </a:spcBef>
              <a:spcAft>
                <a:spcPts val="0"/>
              </a:spcAft>
              <a:buNone/>
            </a:pPr>
            <a:r>
              <a:rPr lang="en-CA" sz="1200">
                <a:solidFill>
                  <a:schemeClr val="accent4"/>
                </a:solidFill>
                <a:latin typeface="Be Vietnam Pro"/>
                <a:ea typeface="Be Vietnam Pro"/>
                <a:cs typeface="Be Vietnam Pro"/>
                <a:sym typeface="Be Vietnam Pro"/>
              </a:rPr>
              <a:t>Submit</a:t>
            </a:r>
          </a:p>
        </p:txBody>
      </p:sp>
      <p:sp>
        <p:nvSpPr>
          <p:cNvPr id="443" name="Google Shape;443;p40">
            <a:hlinkClick r:id="rId9" action="ppaction://hlinksldjump"/>
          </p:cNvPr>
          <p:cNvSpPr/>
          <p:nvPr/>
        </p:nvSpPr>
        <p:spPr>
          <a:xfrm>
            <a:off x="693030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CA" sz="1200">
                <a:solidFill>
                  <a:schemeClr val="bg1"/>
                </a:solidFill>
                <a:latin typeface="Be Vietnam Pro"/>
                <a:ea typeface="Be Vietnam Pro"/>
                <a:cs typeface="Be Vietnam Pro"/>
                <a:sym typeface="Be Vietnam Pro"/>
              </a:rPr>
              <a:t>Score</a:t>
            </a:r>
            <a:endParaRPr sz="1200">
              <a:solidFill>
                <a:schemeClr val="bg1"/>
              </a:solidFill>
              <a:latin typeface="Be Vietnam Pro"/>
              <a:ea typeface="Be Vietnam Pro"/>
              <a:cs typeface="Be Vietnam Pro"/>
              <a:sym typeface="Be Vietnam Pro"/>
            </a:endParaRPr>
          </a:p>
        </p:txBody>
      </p:sp>
      <p:grpSp>
        <p:nvGrpSpPr>
          <p:cNvPr id="444" name="Google Shape;444;p40"/>
          <p:cNvGrpSpPr/>
          <p:nvPr/>
        </p:nvGrpSpPr>
        <p:grpSpPr>
          <a:xfrm>
            <a:off x="494850" y="447775"/>
            <a:ext cx="591732" cy="139500"/>
            <a:chOff x="494850" y="447775"/>
            <a:chExt cx="591732" cy="139500"/>
          </a:xfrm>
        </p:grpSpPr>
        <p:sp>
          <p:nvSpPr>
            <p:cNvPr id="445" name="Google Shape;445;p40"/>
            <p:cNvSpPr/>
            <p:nvPr/>
          </p:nvSpPr>
          <p:spPr>
            <a:xfrm>
              <a:off x="947082" y="447775"/>
              <a:ext cx="139500" cy="139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0"/>
            <p:cNvSpPr/>
            <p:nvPr/>
          </p:nvSpPr>
          <p:spPr>
            <a:xfrm>
              <a:off x="720966" y="447775"/>
              <a:ext cx="139500" cy="139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0"/>
            <p:cNvSpPr/>
            <p:nvPr/>
          </p:nvSpPr>
          <p:spPr>
            <a:xfrm>
              <a:off x="494850" y="447775"/>
              <a:ext cx="139500" cy="139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48" name="Google Shape;448;p40"/>
          <p:cNvCxnSpPr/>
          <p:nvPr/>
        </p:nvCxnSpPr>
        <p:spPr>
          <a:xfrm>
            <a:off x="325200" y="709650"/>
            <a:ext cx="8493600" cy="0"/>
          </a:xfrm>
          <a:prstGeom prst="straightConnector1">
            <a:avLst/>
          </a:prstGeom>
          <a:noFill/>
          <a:ln w="28575" cap="flat" cmpd="sng">
            <a:solidFill>
              <a:schemeClr val="lt2"/>
            </a:solidFill>
            <a:prstDash val="solid"/>
            <a:round/>
            <a:headEnd type="none" w="med" len="med"/>
            <a:tailEnd type="none" w="med" len="med"/>
          </a:ln>
        </p:spPr>
      </p:cxnSp>
      <p:sp>
        <p:nvSpPr>
          <p:cNvPr id="450" name="Google Shape;450;p40"/>
          <p:cNvSpPr/>
          <p:nvPr/>
        </p:nvSpPr>
        <p:spPr>
          <a:xfrm flipH="1">
            <a:off x="3769875" y="832026"/>
            <a:ext cx="4917525" cy="3771974"/>
          </a:xfrm>
          <a:prstGeom prst="roundRect">
            <a:avLst>
              <a:gd name="adj" fmla="val 16725"/>
            </a:avLst>
          </a:prstGeom>
          <a:noFill/>
          <a:ln w="28575" cap="flat" cmpd="sng">
            <a:solidFill>
              <a:srgbClr val="0070C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sz="1200" b="1">
              <a:solidFill>
                <a:srgbClr val="0070C0"/>
              </a:solidFill>
              <a:latin typeface="Manrope"/>
              <a:ea typeface="Manrope"/>
              <a:cs typeface="Manrope"/>
              <a:sym typeface="Manrope"/>
            </a:endParaRPr>
          </a:p>
        </p:txBody>
      </p:sp>
      <p:sp>
        <p:nvSpPr>
          <p:cNvPr id="454" name="Google Shape;454;p40"/>
          <p:cNvSpPr txBox="1">
            <a:spLocks noGrp="1"/>
          </p:cNvSpPr>
          <p:nvPr>
            <p:ph type="body" idx="1"/>
          </p:nvPr>
        </p:nvSpPr>
        <p:spPr>
          <a:xfrm>
            <a:off x="456600" y="1497725"/>
            <a:ext cx="3313275" cy="3051900"/>
          </a:xfrm>
          <a:prstGeom prst="rect">
            <a:avLst/>
          </a:prstGeom>
        </p:spPr>
        <p:txBody>
          <a:bodyPr spcFirstLastPara="1" wrap="square" lIns="91425" tIns="91425" rIns="91425" bIns="91425" anchor="t" anchorCtr="0">
            <a:noAutofit/>
          </a:bodyPr>
          <a:lstStyle/>
          <a:p>
            <a:pPr marL="2540" indent="0">
              <a:lnSpc>
                <a:spcPct val="114999"/>
              </a:lnSpc>
              <a:buNone/>
            </a:pPr>
            <a:r>
              <a:rPr lang="en"/>
              <a:t>This function checks if the answer from the user input is the same as the answer for the current question.</a:t>
            </a:r>
          </a:p>
          <a:p>
            <a:pPr marL="0" indent="0">
              <a:spcBef>
                <a:spcPts val="1000"/>
              </a:spcBef>
              <a:buNone/>
            </a:pPr>
            <a:r>
              <a:rPr lang="en" b="1">
                <a:solidFill>
                  <a:schemeClr val="accent4"/>
                </a:solidFill>
                <a:latin typeface="Manrope"/>
                <a:sym typeface="Manrope"/>
              </a:rPr>
              <a:t>Objective: </a:t>
            </a:r>
            <a:r>
              <a:rPr lang="en">
                <a:cs typeface="Arial"/>
              </a:rPr>
              <a:t>The function prints a message if correct, it will count the number of correct answer. If incorrect, it also shows a message and shows the correct answer.</a:t>
            </a:r>
          </a:p>
        </p:txBody>
      </p:sp>
      <p:sp>
        <p:nvSpPr>
          <p:cNvPr id="455" name="Google Shape;455;p40"/>
          <p:cNvSpPr txBox="1">
            <a:spLocks noGrp="1"/>
          </p:cNvSpPr>
          <p:nvPr>
            <p:ph type="ctrTitle"/>
          </p:nvPr>
        </p:nvSpPr>
        <p:spPr>
          <a:xfrm>
            <a:off x="325200" y="1209200"/>
            <a:ext cx="3444674" cy="468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CA">
                <a:solidFill>
                  <a:srgbClr val="0070C0"/>
                </a:solidFill>
              </a:rPr>
              <a:t>SUBMIT ANSWER</a:t>
            </a:r>
            <a:endParaRPr>
              <a:solidFill>
                <a:srgbClr val="0070C0"/>
              </a:solidFill>
            </a:endParaRPr>
          </a:p>
        </p:txBody>
      </p:sp>
      <p:pic>
        <p:nvPicPr>
          <p:cNvPr id="2" name="Picture 1">
            <a:extLst>
              <a:ext uri="{FF2B5EF4-FFF2-40B4-BE49-F238E27FC236}">
                <a16:creationId xmlns:a16="http://schemas.microsoft.com/office/drawing/2014/main" id="{B572645D-D630-D96B-A183-5044ACC4107A}"/>
              </a:ext>
            </a:extLst>
          </p:cNvPr>
          <p:cNvPicPr>
            <a:picLocks noChangeAspect="1"/>
          </p:cNvPicPr>
          <p:nvPr/>
        </p:nvPicPr>
        <p:blipFill>
          <a:blip r:embed="rId10"/>
          <a:stretch>
            <a:fillRect/>
          </a:stretch>
        </p:blipFill>
        <p:spPr>
          <a:xfrm>
            <a:off x="3898187" y="1987550"/>
            <a:ext cx="4660900" cy="1168400"/>
          </a:xfrm>
          <a:prstGeom prst="rect">
            <a:avLst/>
          </a:prstGeom>
        </p:spPr>
      </p:pic>
      <p:sp>
        <p:nvSpPr>
          <p:cNvPr id="4" name="Google Shape;436;p40">
            <a:hlinkClick r:id="rId11" action="ppaction://hlinksldjump"/>
            <a:extLst>
              <a:ext uri="{FF2B5EF4-FFF2-40B4-BE49-F238E27FC236}">
                <a16:creationId xmlns:a16="http://schemas.microsoft.com/office/drawing/2014/main" id="{11C63782-EEAB-0732-F5CC-D3F6528EC707}"/>
              </a:ext>
            </a:extLst>
          </p:cNvPr>
          <p:cNvSpPr/>
          <p:nvPr/>
        </p:nvSpPr>
        <p:spPr>
          <a:xfrm>
            <a:off x="7875150" y="325200"/>
            <a:ext cx="943500" cy="384600"/>
          </a:xfrm>
          <a:prstGeom prst="round1Rect">
            <a:avLst>
              <a:gd name="adj" fmla="val 50000"/>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lt1"/>
              </a:solidFill>
            </a:endParaRPr>
          </a:p>
        </p:txBody>
      </p:sp>
      <p:sp>
        <p:nvSpPr>
          <p:cNvPr id="5" name="TextBox 4">
            <a:extLst>
              <a:ext uri="{FF2B5EF4-FFF2-40B4-BE49-F238E27FC236}">
                <a16:creationId xmlns:a16="http://schemas.microsoft.com/office/drawing/2014/main" id="{A5419D7F-2D69-5709-2B42-CAFAF808AE20}"/>
              </a:ext>
            </a:extLst>
          </p:cNvPr>
          <p:cNvSpPr txBox="1"/>
          <p:nvPr/>
        </p:nvSpPr>
        <p:spPr>
          <a:xfrm>
            <a:off x="8382000" y="4468485"/>
            <a:ext cx="402041" cy="307777"/>
          </a:xfrm>
          <a:prstGeom prst="rect">
            <a:avLst/>
          </a:prstGeom>
          <a:noFill/>
        </p:spPr>
        <p:txBody>
          <a:bodyPr wrap="square" rtlCol="0">
            <a:spAutoFit/>
          </a:bodyPr>
          <a:lstStyle/>
          <a:p>
            <a:pPr algn="ctr"/>
            <a:r>
              <a:rPr lang="en-CA" b="1" dirty="0">
                <a:solidFill>
                  <a:schemeClr val="accent3"/>
                </a:solidFill>
              </a:rPr>
              <a:t>17</a:t>
            </a:r>
          </a:p>
        </p:txBody>
      </p:sp>
    </p:spTree>
    <p:extLst>
      <p:ext uri="{BB962C8B-B14F-4D97-AF65-F5344CB8AC3E}">
        <p14:creationId xmlns:p14="http://schemas.microsoft.com/office/powerpoint/2010/main" val="889665626"/>
      </p:ext>
    </p:extLst>
  </p:cSld>
  <p:clrMapOvr>
    <a:masterClrMapping/>
  </p:clrMapOvr>
  <p:transition spd="slow">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1" name="Google Shape;461;p41">
            <a:hlinkClick r:id="rId3" action="ppaction://hlinksldjump"/>
          </p:cNvPr>
          <p:cNvSpPr/>
          <p:nvPr/>
        </p:nvSpPr>
        <p:spPr>
          <a:xfrm>
            <a:off x="127020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CA" sz="1200">
                <a:solidFill>
                  <a:schemeClr val="lt1"/>
                </a:solidFill>
                <a:latin typeface="Be Vietnam Pro"/>
                <a:ea typeface="Be Vietnam Pro"/>
                <a:cs typeface="Be Vietnam Pro"/>
                <a:sym typeface="Be Vietnam Pro"/>
              </a:rPr>
              <a:t>Pseudo</a:t>
            </a:r>
            <a:endParaRPr sz="1200">
              <a:solidFill>
                <a:schemeClr val="lt1"/>
              </a:solidFill>
              <a:latin typeface="Be Vietnam Pro"/>
              <a:ea typeface="Be Vietnam Pro"/>
              <a:cs typeface="Be Vietnam Pro"/>
              <a:sym typeface="Be Vietnam Pro"/>
            </a:endParaRPr>
          </a:p>
        </p:txBody>
      </p:sp>
      <p:sp>
        <p:nvSpPr>
          <p:cNvPr id="462" name="Google Shape;462;p41">
            <a:hlinkClick r:id="rId4" action="ppaction://hlinksldjump"/>
          </p:cNvPr>
          <p:cNvSpPr/>
          <p:nvPr/>
        </p:nvSpPr>
        <p:spPr>
          <a:xfrm>
            <a:off x="2213575"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CA" sz="1200">
                <a:solidFill>
                  <a:schemeClr val="lt1"/>
                </a:solidFill>
                <a:latin typeface="Be Vietnam Pro"/>
                <a:ea typeface="Be Vietnam Pro"/>
                <a:cs typeface="Be Vietnam Pro"/>
                <a:sym typeface="Be Vietnam Pro"/>
              </a:rPr>
              <a:t>Start</a:t>
            </a:r>
            <a:endParaRPr sz="1200">
              <a:solidFill>
                <a:schemeClr val="lt1"/>
              </a:solidFill>
              <a:latin typeface="Be Vietnam Pro"/>
              <a:ea typeface="Be Vietnam Pro"/>
              <a:cs typeface="Be Vietnam Pro"/>
              <a:sym typeface="Be Vietnam Pro"/>
            </a:endParaRPr>
          </a:p>
        </p:txBody>
      </p:sp>
      <p:sp>
        <p:nvSpPr>
          <p:cNvPr id="463" name="Google Shape;463;p41">
            <a:hlinkClick r:id="rId5" action="ppaction://hlinksldjump"/>
          </p:cNvPr>
          <p:cNvSpPr/>
          <p:nvPr/>
        </p:nvSpPr>
        <p:spPr>
          <a:xfrm>
            <a:off x="315690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CA" sz="1200">
                <a:solidFill>
                  <a:schemeClr val="lt1"/>
                </a:solidFill>
                <a:latin typeface="Be Vietnam Pro"/>
                <a:ea typeface="Be Vietnam Pro"/>
                <a:cs typeface="Be Vietnam Pro"/>
                <a:sym typeface="Be Vietnam Pro"/>
              </a:rPr>
              <a:t>Select</a:t>
            </a:r>
            <a:endParaRPr sz="1200">
              <a:solidFill>
                <a:schemeClr val="lt1"/>
              </a:solidFill>
              <a:latin typeface="Be Vietnam Pro"/>
              <a:ea typeface="Be Vietnam Pro"/>
              <a:cs typeface="Be Vietnam Pro"/>
              <a:sym typeface="Be Vietnam Pro"/>
            </a:endParaRPr>
          </a:p>
        </p:txBody>
      </p:sp>
      <p:sp>
        <p:nvSpPr>
          <p:cNvPr id="464" name="Google Shape;464;p41">
            <a:hlinkClick r:id="rId6" action="ppaction://hlinksldjump"/>
          </p:cNvPr>
          <p:cNvSpPr/>
          <p:nvPr/>
        </p:nvSpPr>
        <p:spPr>
          <a:xfrm>
            <a:off x="410025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CA" sz="1200">
                <a:solidFill>
                  <a:schemeClr val="lt1"/>
                </a:solidFill>
                <a:latin typeface="Be Vietnam Pro"/>
                <a:ea typeface="Be Vietnam Pro"/>
                <a:cs typeface="Be Vietnam Pro"/>
                <a:sym typeface="Be Vietnam Pro"/>
              </a:rPr>
              <a:t>Prepare</a:t>
            </a:r>
            <a:endParaRPr sz="1200">
              <a:solidFill>
                <a:schemeClr val="lt1"/>
              </a:solidFill>
              <a:latin typeface="Be Vietnam Pro"/>
              <a:ea typeface="Be Vietnam Pro"/>
              <a:cs typeface="Be Vietnam Pro"/>
              <a:sym typeface="Be Vietnam Pro"/>
            </a:endParaRPr>
          </a:p>
        </p:txBody>
      </p:sp>
      <p:sp>
        <p:nvSpPr>
          <p:cNvPr id="465" name="Google Shape;465;p41">
            <a:hlinkClick r:id="rId7" action="ppaction://hlinksldjump"/>
          </p:cNvPr>
          <p:cNvSpPr/>
          <p:nvPr/>
        </p:nvSpPr>
        <p:spPr>
          <a:xfrm>
            <a:off x="504360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CA" sz="1200">
                <a:solidFill>
                  <a:schemeClr val="lt1"/>
                </a:solidFill>
                <a:latin typeface="Be Vietnam Pro"/>
                <a:ea typeface="Be Vietnam Pro"/>
                <a:cs typeface="Be Vietnam Pro"/>
                <a:sym typeface="Be Vietnam Pro"/>
              </a:rPr>
              <a:t>Show</a:t>
            </a:r>
            <a:endParaRPr sz="1200">
              <a:solidFill>
                <a:schemeClr val="lt1"/>
              </a:solidFill>
              <a:latin typeface="Be Vietnam Pro"/>
              <a:ea typeface="Be Vietnam Pro"/>
              <a:cs typeface="Be Vietnam Pro"/>
              <a:sym typeface="Be Vietnam Pro"/>
            </a:endParaRPr>
          </a:p>
        </p:txBody>
      </p:sp>
      <p:sp>
        <p:nvSpPr>
          <p:cNvPr id="466" name="Google Shape;466;p41">
            <a:hlinkClick r:id="rId8" action="ppaction://hlinksldjump"/>
          </p:cNvPr>
          <p:cNvSpPr/>
          <p:nvPr/>
        </p:nvSpPr>
        <p:spPr>
          <a:xfrm>
            <a:off x="598695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CA" sz="1200">
                <a:solidFill>
                  <a:schemeClr val="lt1"/>
                </a:solidFill>
                <a:latin typeface="Be Vietnam Pro"/>
                <a:ea typeface="Be Vietnam Pro"/>
                <a:cs typeface="Be Vietnam Pro"/>
                <a:sym typeface="Be Vietnam Pro"/>
              </a:rPr>
              <a:t>Submit</a:t>
            </a:r>
            <a:endParaRPr sz="1200">
              <a:solidFill>
                <a:schemeClr val="lt1"/>
              </a:solidFill>
              <a:latin typeface="Be Vietnam Pro"/>
              <a:ea typeface="Be Vietnam Pro"/>
              <a:cs typeface="Be Vietnam Pro"/>
              <a:sym typeface="Be Vietnam Pro"/>
            </a:endParaRPr>
          </a:p>
        </p:txBody>
      </p:sp>
      <p:sp>
        <p:nvSpPr>
          <p:cNvPr id="467" name="Google Shape;467;p41">
            <a:hlinkClick r:id="rId9" action="ppaction://hlinksldjump"/>
          </p:cNvPr>
          <p:cNvSpPr/>
          <p:nvPr/>
        </p:nvSpPr>
        <p:spPr>
          <a:xfrm>
            <a:off x="6930300" y="325200"/>
            <a:ext cx="943500" cy="384600"/>
          </a:xfrm>
          <a:prstGeom prst="roundRect">
            <a:avLst>
              <a:gd name="adj" fmla="val 5994"/>
            </a:avLst>
          </a:prstGeom>
          <a:solidFill>
            <a:schemeClr val="bg1">
              <a:lumMod val="20000"/>
              <a:lumOff val="80000"/>
            </a:schemeClr>
          </a:solidFill>
          <a:ln>
            <a:noFill/>
          </a:ln>
        </p:spPr>
        <p:txBody>
          <a:bodyPr spcFirstLastPara="1" wrap="square" lIns="0" tIns="0" rIns="0" bIns="0" anchor="ctr" anchorCtr="0">
            <a:noAutofit/>
          </a:bodyPr>
          <a:lstStyle/>
          <a:p>
            <a:pPr marL="0" lvl="0" indent="0" algn="ctr" rtl="0">
              <a:spcBef>
                <a:spcPts val="0"/>
              </a:spcBef>
              <a:spcAft>
                <a:spcPts val="0"/>
              </a:spcAft>
              <a:buNone/>
            </a:pPr>
            <a:r>
              <a:rPr lang="en-CA" sz="1200">
                <a:solidFill>
                  <a:schemeClr val="accent1"/>
                </a:solidFill>
                <a:latin typeface="Be Vietnam Pro"/>
                <a:ea typeface="Be Vietnam Pro"/>
                <a:cs typeface="Be Vietnam Pro"/>
                <a:sym typeface="Be Vietnam Pro"/>
              </a:rPr>
              <a:t>Score</a:t>
            </a:r>
            <a:endParaRPr sz="1200">
              <a:solidFill>
                <a:schemeClr val="accent1"/>
              </a:solidFill>
              <a:latin typeface="Be Vietnam Pro"/>
              <a:ea typeface="Be Vietnam Pro"/>
              <a:cs typeface="Be Vietnam Pro"/>
              <a:sym typeface="Be Vietnam Pro"/>
            </a:endParaRPr>
          </a:p>
        </p:txBody>
      </p:sp>
      <p:grpSp>
        <p:nvGrpSpPr>
          <p:cNvPr id="468" name="Google Shape;468;p41"/>
          <p:cNvGrpSpPr/>
          <p:nvPr/>
        </p:nvGrpSpPr>
        <p:grpSpPr>
          <a:xfrm>
            <a:off x="494850" y="447775"/>
            <a:ext cx="591732" cy="139500"/>
            <a:chOff x="494850" y="447775"/>
            <a:chExt cx="591732" cy="139500"/>
          </a:xfrm>
        </p:grpSpPr>
        <p:sp>
          <p:nvSpPr>
            <p:cNvPr id="469" name="Google Shape;469;p41"/>
            <p:cNvSpPr/>
            <p:nvPr/>
          </p:nvSpPr>
          <p:spPr>
            <a:xfrm>
              <a:off x="947082" y="447775"/>
              <a:ext cx="139500" cy="139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1"/>
            <p:cNvSpPr/>
            <p:nvPr/>
          </p:nvSpPr>
          <p:spPr>
            <a:xfrm>
              <a:off x="720966" y="447775"/>
              <a:ext cx="139500" cy="139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1"/>
            <p:cNvSpPr/>
            <p:nvPr/>
          </p:nvSpPr>
          <p:spPr>
            <a:xfrm>
              <a:off x="494850" y="447775"/>
              <a:ext cx="139500" cy="139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2" name="Google Shape;472;p41"/>
          <p:cNvCxnSpPr/>
          <p:nvPr/>
        </p:nvCxnSpPr>
        <p:spPr>
          <a:xfrm>
            <a:off x="325200" y="709650"/>
            <a:ext cx="8493600" cy="0"/>
          </a:xfrm>
          <a:prstGeom prst="straightConnector1">
            <a:avLst/>
          </a:prstGeom>
          <a:noFill/>
          <a:ln w="28575" cap="flat" cmpd="sng">
            <a:solidFill>
              <a:schemeClr val="lt2"/>
            </a:solidFill>
            <a:prstDash val="solid"/>
            <a:round/>
            <a:headEnd type="none" w="med" len="med"/>
            <a:tailEnd type="none" w="med" len="med"/>
          </a:ln>
        </p:spPr>
      </p:cxnSp>
      <p:sp>
        <p:nvSpPr>
          <p:cNvPr id="474" name="Google Shape;474;p41"/>
          <p:cNvSpPr/>
          <p:nvPr/>
        </p:nvSpPr>
        <p:spPr>
          <a:xfrm flipH="1">
            <a:off x="395924" y="832026"/>
            <a:ext cx="4176076" cy="3772049"/>
          </a:xfrm>
          <a:prstGeom prst="roundRect">
            <a:avLst>
              <a:gd name="adj" fmla="val 16725"/>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200">
              <a:solidFill>
                <a:schemeClr val="dk1"/>
              </a:solidFill>
              <a:latin typeface="Manrope Medium"/>
              <a:ea typeface="Manrope Medium"/>
              <a:cs typeface="Manrope Medium"/>
              <a:sym typeface="Manrope Medium"/>
            </a:endParaRPr>
          </a:p>
          <a:p>
            <a:pPr marL="0" lvl="0" indent="0" algn="l" rtl="0">
              <a:lnSpc>
                <a:spcPct val="115000"/>
              </a:lnSpc>
              <a:spcBef>
                <a:spcPts val="0"/>
              </a:spcBef>
              <a:spcAft>
                <a:spcPts val="0"/>
              </a:spcAft>
              <a:buNone/>
            </a:pPr>
            <a:endParaRPr sz="1200">
              <a:solidFill>
                <a:schemeClr val="dk1"/>
              </a:solidFill>
              <a:latin typeface="Manrope Medium"/>
              <a:ea typeface="Manrope Medium"/>
              <a:cs typeface="Manrope Medium"/>
              <a:sym typeface="Manrope Medium"/>
            </a:endParaRPr>
          </a:p>
        </p:txBody>
      </p:sp>
      <p:sp>
        <p:nvSpPr>
          <p:cNvPr id="485" name="Google Shape;485;p41"/>
          <p:cNvSpPr txBox="1">
            <a:spLocks noGrp="1"/>
          </p:cNvSpPr>
          <p:nvPr>
            <p:ph type="body" idx="1"/>
          </p:nvPr>
        </p:nvSpPr>
        <p:spPr>
          <a:xfrm>
            <a:off x="5043600" y="1186232"/>
            <a:ext cx="3198640" cy="3247618"/>
          </a:xfrm>
          <a:prstGeom prst="rect">
            <a:avLst/>
          </a:prstGeom>
        </p:spPr>
        <p:txBody>
          <a:bodyPr spcFirstLastPara="1" wrap="square" lIns="91425" tIns="91425" rIns="91425" bIns="91425" anchor="t" anchorCtr="0">
            <a:noAutofit/>
          </a:bodyPr>
          <a:lstStyle/>
          <a:p>
            <a:pPr marL="0" indent="0">
              <a:buNone/>
            </a:pPr>
            <a:r>
              <a:rPr lang="en" dirty="0"/>
              <a:t>This function calculates the score in percentage and displays the following: </a:t>
            </a:r>
            <a:endParaRPr/>
          </a:p>
          <a:p>
            <a:pPr marL="320040">
              <a:spcBef>
                <a:spcPts val="1000"/>
              </a:spcBef>
              <a:buFont typeface="Manrope Medium"/>
              <a:buChar char="●"/>
            </a:pPr>
            <a:r>
              <a:rPr lang="en" dirty="0"/>
              <a:t>Category and difficulty of the test taken</a:t>
            </a:r>
            <a:endParaRPr/>
          </a:p>
          <a:p>
            <a:pPr marL="320040">
              <a:buFont typeface="Manrope Medium"/>
              <a:buChar char="●"/>
            </a:pPr>
            <a:r>
              <a:rPr lang="en" dirty="0"/>
              <a:t>Correct answers out of number of questions</a:t>
            </a:r>
          </a:p>
          <a:p>
            <a:pPr marL="320040">
              <a:buFont typeface="Manrope Medium"/>
              <a:buChar char="●"/>
            </a:pPr>
            <a:r>
              <a:rPr lang="en" dirty="0"/>
              <a:t>The calculated final score</a:t>
            </a:r>
            <a:endParaRPr/>
          </a:p>
          <a:p>
            <a:pPr marL="0" indent="0">
              <a:spcBef>
                <a:spcPts val="1000"/>
              </a:spcBef>
              <a:buNone/>
            </a:pPr>
            <a:r>
              <a:rPr lang="en" b="1" dirty="0">
                <a:solidFill>
                  <a:schemeClr val="accent1"/>
                </a:solidFill>
                <a:latin typeface="Manrope"/>
                <a:ea typeface="Manrope"/>
                <a:cs typeface="Manrope"/>
                <a:sym typeface="Manrope"/>
              </a:rPr>
              <a:t>Objective: </a:t>
            </a:r>
            <a:r>
              <a:rPr lang="en" dirty="0">
                <a:solidFill>
                  <a:srgbClr val="313131"/>
                </a:solidFill>
                <a:ea typeface="Manrope"/>
                <a:cs typeface="Manrope"/>
                <a:sym typeface="Manrope"/>
              </a:rPr>
              <a:t>The function displays the summary of the test and a visualization of correct and incorrect answers using a pie chart.</a:t>
            </a:r>
            <a:endParaRPr lang="en">
              <a:solidFill>
                <a:srgbClr val="313131"/>
              </a:solidFill>
            </a:endParaRPr>
          </a:p>
        </p:txBody>
      </p:sp>
      <p:sp>
        <p:nvSpPr>
          <p:cNvPr id="486" name="Google Shape;486;p41"/>
          <p:cNvSpPr txBox="1">
            <a:spLocks noGrp="1"/>
          </p:cNvSpPr>
          <p:nvPr>
            <p:ph type="ctrTitle"/>
          </p:nvPr>
        </p:nvSpPr>
        <p:spPr>
          <a:xfrm>
            <a:off x="4634630" y="919822"/>
            <a:ext cx="3860100" cy="468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CA">
                <a:solidFill>
                  <a:schemeClr val="accent1"/>
                </a:solidFill>
              </a:rPr>
              <a:t>SHOW SCORE</a:t>
            </a:r>
            <a:endParaRPr>
              <a:solidFill>
                <a:schemeClr val="accent1"/>
              </a:solidFill>
            </a:endParaRPr>
          </a:p>
        </p:txBody>
      </p:sp>
      <p:sp>
        <p:nvSpPr>
          <p:cNvPr id="4" name="Google Shape;159;p30">
            <a:hlinkClick r:id="rId10" action="ppaction://hlinksldjump"/>
            <a:extLst>
              <a:ext uri="{FF2B5EF4-FFF2-40B4-BE49-F238E27FC236}">
                <a16:creationId xmlns:a16="http://schemas.microsoft.com/office/drawing/2014/main" id="{BE7153F2-164F-650F-CA09-AE0655502FFF}"/>
              </a:ext>
            </a:extLst>
          </p:cNvPr>
          <p:cNvSpPr/>
          <p:nvPr/>
        </p:nvSpPr>
        <p:spPr>
          <a:xfrm>
            <a:off x="7873650" y="325054"/>
            <a:ext cx="943500" cy="365656"/>
          </a:xfrm>
          <a:prstGeom prst="round1Rect">
            <a:avLst>
              <a:gd name="adj" fmla="val 50000"/>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accent1"/>
              </a:solidFill>
            </a:endParaRPr>
          </a:p>
        </p:txBody>
      </p:sp>
      <p:pic>
        <p:nvPicPr>
          <p:cNvPr id="3" name="Picture 2">
            <a:extLst>
              <a:ext uri="{FF2B5EF4-FFF2-40B4-BE49-F238E27FC236}">
                <a16:creationId xmlns:a16="http://schemas.microsoft.com/office/drawing/2014/main" id="{32F860C4-E67C-58FE-E942-ABB4D267A46C}"/>
              </a:ext>
            </a:extLst>
          </p:cNvPr>
          <p:cNvPicPr>
            <a:picLocks noChangeAspect="1"/>
          </p:cNvPicPr>
          <p:nvPr/>
        </p:nvPicPr>
        <p:blipFill>
          <a:blip r:embed="rId11"/>
          <a:stretch>
            <a:fillRect/>
          </a:stretch>
        </p:blipFill>
        <p:spPr>
          <a:xfrm>
            <a:off x="494850" y="2082800"/>
            <a:ext cx="3949700" cy="977900"/>
          </a:xfrm>
          <a:prstGeom prst="rect">
            <a:avLst/>
          </a:prstGeom>
        </p:spPr>
      </p:pic>
      <p:sp>
        <p:nvSpPr>
          <p:cNvPr id="5" name="TextBox 4">
            <a:extLst>
              <a:ext uri="{FF2B5EF4-FFF2-40B4-BE49-F238E27FC236}">
                <a16:creationId xmlns:a16="http://schemas.microsoft.com/office/drawing/2014/main" id="{055E6E65-C82B-6028-0E28-0C932A34651E}"/>
              </a:ext>
            </a:extLst>
          </p:cNvPr>
          <p:cNvSpPr txBox="1"/>
          <p:nvPr/>
        </p:nvSpPr>
        <p:spPr>
          <a:xfrm>
            <a:off x="8382000" y="4468485"/>
            <a:ext cx="402041" cy="307777"/>
          </a:xfrm>
          <a:prstGeom prst="rect">
            <a:avLst/>
          </a:prstGeom>
          <a:noFill/>
        </p:spPr>
        <p:txBody>
          <a:bodyPr wrap="square" rtlCol="0">
            <a:spAutoFit/>
          </a:bodyPr>
          <a:lstStyle/>
          <a:p>
            <a:pPr algn="ctr"/>
            <a:r>
              <a:rPr lang="en-CA" b="1" dirty="0">
                <a:solidFill>
                  <a:schemeClr val="accent3"/>
                </a:solidFill>
              </a:rPr>
              <a:t>18</a:t>
            </a:r>
          </a:p>
        </p:txBody>
      </p:sp>
    </p:spTree>
    <p:extLst>
      <p:ext uri="{BB962C8B-B14F-4D97-AF65-F5344CB8AC3E}">
        <p14:creationId xmlns:p14="http://schemas.microsoft.com/office/powerpoint/2010/main" val="2550962720"/>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30">
            <a:hlinkClick r:id="rId3" action="ppaction://hlinksldjump"/>
          </p:cNvPr>
          <p:cNvSpPr/>
          <p:nvPr/>
        </p:nvSpPr>
        <p:spPr>
          <a:xfrm>
            <a:off x="7875150" y="325200"/>
            <a:ext cx="943500" cy="384600"/>
          </a:xfrm>
          <a:prstGeom prst="round1Rect">
            <a:avLst>
              <a:gd name="adj" fmla="val 50000"/>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CA" sz="1200">
                <a:solidFill>
                  <a:schemeClr val="lt1"/>
                </a:solidFill>
              </a:rPr>
              <a:t>Answers</a:t>
            </a:r>
          </a:p>
        </p:txBody>
      </p:sp>
      <p:sp>
        <p:nvSpPr>
          <p:cNvPr id="160" name="Google Shape;160;p30">
            <a:hlinkClick r:id="rId4" action="ppaction://hlinksldjump"/>
          </p:cNvPr>
          <p:cNvSpPr/>
          <p:nvPr/>
        </p:nvSpPr>
        <p:spPr>
          <a:xfrm>
            <a:off x="2213575"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CA" sz="1200">
                <a:solidFill>
                  <a:schemeClr val="lt1"/>
                </a:solidFill>
                <a:latin typeface="Be Vietnam Pro"/>
                <a:ea typeface="Be Vietnam Pro"/>
                <a:cs typeface="Be Vietnam Pro"/>
                <a:sym typeface="Be Vietnam Pro"/>
              </a:rPr>
              <a:t>Start</a:t>
            </a:r>
            <a:endParaRPr sz="1200">
              <a:solidFill>
                <a:schemeClr val="lt1"/>
              </a:solidFill>
              <a:latin typeface="Be Vietnam Pro"/>
              <a:ea typeface="Be Vietnam Pro"/>
              <a:cs typeface="Be Vietnam Pro"/>
              <a:sym typeface="Be Vietnam Pro"/>
            </a:endParaRPr>
          </a:p>
        </p:txBody>
      </p:sp>
      <p:sp>
        <p:nvSpPr>
          <p:cNvPr id="161" name="Google Shape;161;p30">
            <a:hlinkClick r:id="rId5" action="ppaction://hlinksldjump"/>
          </p:cNvPr>
          <p:cNvSpPr/>
          <p:nvPr/>
        </p:nvSpPr>
        <p:spPr>
          <a:xfrm>
            <a:off x="315690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CA" sz="1200">
                <a:solidFill>
                  <a:schemeClr val="lt1"/>
                </a:solidFill>
                <a:latin typeface="Be Vietnam Pro"/>
                <a:ea typeface="Be Vietnam Pro"/>
                <a:cs typeface="Be Vietnam Pro"/>
                <a:sym typeface="Be Vietnam Pro"/>
              </a:rPr>
              <a:t>Drop</a:t>
            </a:r>
            <a:endParaRPr sz="1200">
              <a:solidFill>
                <a:schemeClr val="lt1"/>
              </a:solidFill>
              <a:latin typeface="Be Vietnam Pro"/>
              <a:ea typeface="Be Vietnam Pro"/>
              <a:cs typeface="Be Vietnam Pro"/>
              <a:sym typeface="Be Vietnam Pro"/>
            </a:endParaRPr>
          </a:p>
        </p:txBody>
      </p:sp>
      <p:sp>
        <p:nvSpPr>
          <p:cNvPr id="162" name="Google Shape;162;p30">
            <a:hlinkClick r:id="rId6" action="ppaction://hlinksldjump"/>
          </p:cNvPr>
          <p:cNvSpPr/>
          <p:nvPr/>
        </p:nvSpPr>
        <p:spPr>
          <a:xfrm>
            <a:off x="410025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CA" sz="1200">
                <a:solidFill>
                  <a:schemeClr val="lt1"/>
                </a:solidFill>
                <a:latin typeface="Be Vietnam Pro"/>
                <a:ea typeface="Be Vietnam Pro"/>
                <a:cs typeface="Be Vietnam Pro"/>
                <a:sym typeface="Be Vietnam Pro"/>
              </a:rPr>
              <a:t>Bank</a:t>
            </a:r>
            <a:endParaRPr sz="1200">
              <a:solidFill>
                <a:schemeClr val="lt1"/>
              </a:solidFill>
              <a:latin typeface="Be Vietnam Pro"/>
              <a:ea typeface="Be Vietnam Pro"/>
              <a:cs typeface="Be Vietnam Pro"/>
              <a:sym typeface="Be Vietnam Pro"/>
            </a:endParaRPr>
          </a:p>
        </p:txBody>
      </p:sp>
      <p:sp>
        <p:nvSpPr>
          <p:cNvPr id="163" name="Google Shape;163;p30">
            <a:hlinkClick r:id="rId7" action="ppaction://hlinksldjump"/>
          </p:cNvPr>
          <p:cNvSpPr/>
          <p:nvPr/>
        </p:nvSpPr>
        <p:spPr>
          <a:xfrm>
            <a:off x="504360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CA" sz="1200">
                <a:solidFill>
                  <a:schemeClr val="lt1"/>
                </a:solidFill>
                <a:latin typeface="Be Vietnam Pro"/>
                <a:ea typeface="Be Vietnam Pro"/>
                <a:cs typeface="Be Vietnam Pro"/>
                <a:sym typeface="Be Vietnam Pro"/>
              </a:rPr>
              <a:t>Questions</a:t>
            </a:r>
            <a:endParaRPr sz="1200">
              <a:solidFill>
                <a:schemeClr val="lt1"/>
              </a:solidFill>
              <a:latin typeface="Be Vietnam Pro"/>
              <a:ea typeface="Be Vietnam Pro"/>
              <a:cs typeface="Be Vietnam Pro"/>
              <a:sym typeface="Be Vietnam Pro"/>
            </a:endParaRPr>
          </a:p>
        </p:txBody>
      </p:sp>
      <p:sp>
        <p:nvSpPr>
          <p:cNvPr id="164" name="Google Shape;164;p30">
            <a:hlinkClick r:id="rId8" action="ppaction://hlinksldjump"/>
          </p:cNvPr>
          <p:cNvSpPr/>
          <p:nvPr/>
        </p:nvSpPr>
        <p:spPr>
          <a:xfrm>
            <a:off x="598695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a:solidFill>
                  <a:schemeClr val="lt1"/>
                </a:solidFill>
                <a:latin typeface="Be Vietnam Pro"/>
                <a:ea typeface="Be Vietnam Pro"/>
                <a:cs typeface="Be Vietnam Pro"/>
                <a:sym typeface="Be Vietnam Pro"/>
              </a:rPr>
              <a:t>Loop</a:t>
            </a:r>
            <a:endParaRPr sz="1200">
              <a:solidFill>
                <a:schemeClr val="lt1"/>
              </a:solidFill>
              <a:latin typeface="Be Vietnam Pro"/>
              <a:ea typeface="Be Vietnam Pro"/>
              <a:cs typeface="Be Vietnam Pro"/>
              <a:sym typeface="Be Vietnam Pro"/>
            </a:endParaRPr>
          </a:p>
        </p:txBody>
      </p:sp>
      <p:sp>
        <p:nvSpPr>
          <p:cNvPr id="165" name="Google Shape;165;p30">
            <a:hlinkClick r:id="rId9" action="ppaction://hlinksldjump"/>
          </p:cNvPr>
          <p:cNvSpPr/>
          <p:nvPr/>
        </p:nvSpPr>
        <p:spPr>
          <a:xfrm>
            <a:off x="693030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CA" sz="1200">
                <a:solidFill>
                  <a:schemeClr val="lt1"/>
                </a:solidFill>
                <a:latin typeface="Be Vietnam Pro"/>
                <a:ea typeface="Be Vietnam Pro"/>
                <a:cs typeface="Be Vietnam Pro"/>
                <a:sym typeface="Be Vietnam Pro"/>
              </a:rPr>
              <a:t>Shown</a:t>
            </a:r>
            <a:endParaRPr sz="1200">
              <a:solidFill>
                <a:schemeClr val="lt1"/>
              </a:solidFill>
              <a:latin typeface="Be Vietnam Pro"/>
              <a:ea typeface="Be Vietnam Pro"/>
              <a:cs typeface="Be Vietnam Pro"/>
              <a:sym typeface="Be Vietnam Pro"/>
            </a:endParaRPr>
          </a:p>
        </p:txBody>
      </p:sp>
      <p:sp>
        <p:nvSpPr>
          <p:cNvPr id="166" name="Google Shape;166;p30"/>
          <p:cNvSpPr/>
          <p:nvPr/>
        </p:nvSpPr>
        <p:spPr>
          <a:xfrm>
            <a:off x="1270200" y="325200"/>
            <a:ext cx="943500" cy="384600"/>
          </a:xfrm>
          <a:prstGeom prst="roundRect">
            <a:avLst>
              <a:gd name="adj" fmla="val 5994"/>
            </a:avLst>
          </a:prstGeom>
          <a:solidFill>
            <a:schemeClr val="dk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1200">
                <a:solidFill>
                  <a:schemeClr val="lt2"/>
                </a:solidFill>
                <a:latin typeface="Be Vietnam Pro"/>
                <a:ea typeface="Be Vietnam Pro"/>
                <a:cs typeface="Be Vietnam Pro"/>
                <a:sym typeface="Be Vietnam Pro"/>
              </a:rPr>
              <a:t>Intro</a:t>
            </a:r>
            <a:endParaRPr sz="1200">
              <a:solidFill>
                <a:schemeClr val="lt2"/>
              </a:solidFill>
              <a:latin typeface="Be Vietnam Pro"/>
              <a:ea typeface="Be Vietnam Pro"/>
              <a:cs typeface="Be Vietnam Pro"/>
              <a:sym typeface="Be Vietnam Pro"/>
            </a:endParaRPr>
          </a:p>
        </p:txBody>
      </p:sp>
      <p:grpSp>
        <p:nvGrpSpPr>
          <p:cNvPr id="167" name="Google Shape;167;p30"/>
          <p:cNvGrpSpPr/>
          <p:nvPr/>
        </p:nvGrpSpPr>
        <p:grpSpPr>
          <a:xfrm>
            <a:off x="494850" y="447775"/>
            <a:ext cx="591732" cy="139500"/>
            <a:chOff x="494850" y="447775"/>
            <a:chExt cx="591732" cy="139500"/>
          </a:xfrm>
        </p:grpSpPr>
        <p:sp>
          <p:nvSpPr>
            <p:cNvPr id="168" name="Google Shape;168;p30"/>
            <p:cNvSpPr/>
            <p:nvPr/>
          </p:nvSpPr>
          <p:spPr>
            <a:xfrm>
              <a:off x="947082" y="447775"/>
              <a:ext cx="139500" cy="139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0"/>
            <p:cNvSpPr/>
            <p:nvPr/>
          </p:nvSpPr>
          <p:spPr>
            <a:xfrm>
              <a:off x="720966" y="447775"/>
              <a:ext cx="139500" cy="139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0"/>
            <p:cNvSpPr/>
            <p:nvPr/>
          </p:nvSpPr>
          <p:spPr>
            <a:xfrm>
              <a:off x="494850" y="447775"/>
              <a:ext cx="139500" cy="139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71" name="Google Shape;171;p30"/>
          <p:cNvCxnSpPr/>
          <p:nvPr/>
        </p:nvCxnSpPr>
        <p:spPr>
          <a:xfrm>
            <a:off x="325200" y="709650"/>
            <a:ext cx="8493600" cy="0"/>
          </a:xfrm>
          <a:prstGeom prst="straightConnector1">
            <a:avLst/>
          </a:prstGeom>
          <a:noFill/>
          <a:ln w="28575" cap="flat" cmpd="sng">
            <a:solidFill>
              <a:schemeClr val="lt2"/>
            </a:solidFill>
            <a:prstDash val="solid"/>
            <a:round/>
            <a:headEnd type="none" w="med" len="med"/>
            <a:tailEnd type="none" w="med" len="med"/>
          </a:ln>
        </p:spPr>
      </p:cxnSp>
      <p:sp>
        <p:nvSpPr>
          <p:cNvPr id="172" name="Google Shape;172;p30"/>
          <p:cNvSpPr txBox="1">
            <a:spLocks noGrp="1"/>
          </p:cNvSpPr>
          <p:nvPr>
            <p:ph type="body" idx="1"/>
          </p:nvPr>
        </p:nvSpPr>
        <p:spPr>
          <a:xfrm>
            <a:off x="2068350" y="1847674"/>
            <a:ext cx="5333700" cy="240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a:t> </a:t>
            </a:r>
            <a:r>
              <a:rPr lang="en-CA" dirty="0" err="1"/>
              <a:t>TestGenius</a:t>
            </a:r>
            <a:r>
              <a:rPr lang="en-CA" dirty="0"/>
              <a:t> is a platform for educational and training purposes, offering realistic simulated testing environment. Users can choose a category and a difficulty to their choice of liking. Our purpose is for users to match their learning objectives and receive interactive feedback to improve their skills effectively.</a:t>
            </a:r>
          </a:p>
        </p:txBody>
      </p:sp>
      <p:sp>
        <p:nvSpPr>
          <p:cNvPr id="173" name="Google Shape;173;p30"/>
          <p:cNvSpPr txBox="1">
            <a:spLocks noGrp="1"/>
          </p:cNvSpPr>
          <p:nvPr>
            <p:ph type="ctrTitle"/>
          </p:nvPr>
        </p:nvSpPr>
        <p:spPr>
          <a:xfrm>
            <a:off x="713250" y="1406350"/>
            <a:ext cx="7717500" cy="59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What is</a:t>
            </a:r>
            <a:r>
              <a:rPr lang="en" b="0"/>
              <a:t> </a:t>
            </a:r>
            <a:r>
              <a:rPr lang="en">
                <a:solidFill>
                  <a:schemeClr val="accent3"/>
                </a:solidFill>
              </a:rPr>
              <a:t>TestGenius </a:t>
            </a:r>
            <a:endParaRPr>
              <a:solidFill>
                <a:schemeClr val="accent3"/>
              </a:solidFill>
            </a:endParaRPr>
          </a:p>
        </p:txBody>
      </p:sp>
      <p:sp>
        <p:nvSpPr>
          <p:cNvPr id="2" name="TextBox 1">
            <a:extLst>
              <a:ext uri="{FF2B5EF4-FFF2-40B4-BE49-F238E27FC236}">
                <a16:creationId xmlns:a16="http://schemas.microsoft.com/office/drawing/2014/main" id="{E0602598-2B7B-DB89-1416-275DCE1143C0}"/>
              </a:ext>
            </a:extLst>
          </p:cNvPr>
          <p:cNvSpPr txBox="1"/>
          <p:nvPr/>
        </p:nvSpPr>
        <p:spPr>
          <a:xfrm>
            <a:off x="8437677" y="4468485"/>
            <a:ext cx="346364" cy="318655"/>
          </a:xfrm>
          <a:prstGeom prst="rect">
            <a:avLst/>
          </a:prstGeom>
          <a:noFill/>
        </p:spPr>
        <p:txBody>
          <a:bodyPr wrap="square" rtlCol="0">
            <a:spAutoFit/>
          </a:bodyPr>
          <a:lstStyle/>
          <a:p>
            <a:pPr algn="ctr"/>
            <a:r>
              <a:rPr lang="en-CA" b="1" dirty="0">
                <a:solidFill>
                  <a:schemeClr val="accent3"/>
                </a:solidFill>
              </a:rPr>
              <a:t>1</a:t>
            </a:r>
          </a:p>
        </p:txBody>
      </p:sp>
    </p:spTree>
  </p:cSld>
  <p:clrMapOvr>
    <a:masterClrMapping/>
  </p:clrMapOvr>
  <p:transition spd="slow">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grpSp>
        <p:nvGrpSpPr>
          <p:cNvPr id="519" name="Google Shape;519;p43"/>
          <p:cNvGrpSpPr/>
          <p:nvPr/>
        </p:nvGrpSpPr>
        <p:grpSpPr>
          <a:xfrm>
            <a:off x="494850" y="447775"/>
            <a:ext cx="591732" cy="139500"/>
            <a:chOff x="494850" y="447775"/>
            <a:chExt cx="591732" cy="139500"/>
          </a:xfrm>
        </p:grpSpPr>
        <p:sp>
          <p:nvSpPr>
            <p:cNvPr id="520" name="Google Shape;520;p43"/>
            <p:cNvSpPr/>
            <p:nvPr/>
          </p:nvSpPr>
          <p:spPr>
            <a:xfrm>
              <a:off x="947082" y="447775"/>
              <a:ext cx="139500" cy="139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21" name="Google Shape;521;p43"/>
            <p:cNvSpPr/>
            <p:nvPr/>
          </p:nvSpPr>
          <p:spPr>
            <a:xfrm>
              <a:off x="720966" y="447775"/>
              <a:ext cx="139500" cy="139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3"/>
            <p:cNvSpPr/>
            <p:nvPr/>
          </p:nvSpPr>
          <p:spPr>
            <a:xfrm>
              <a:off x="494850" y="447775"/>
              <a:ext cx="139500" cy="139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23" name="Google Shape;523;p43"/>
          <p:cNvCxnSpPr/>
          <p:nvPr/>
        </p:nvCxnSpPr>
        <p:spPr>
          <a:xfrm>
            <a:off x="325200" y="709650"/>
            <a:ext cx="8493600" cy="0"/>
          </a:xfrm>
          <a:prstGeom prst="straightConnector1">
            <a:avLst/>
          </a:prstGeom>
          <a:noFill/>
          <a:ln w="28575" cap="flat" cmpd="sng">
            <a:solidFill>
              <a:schemeClr val="lt2"/>
            </a:solidFill>
            <a:prstDash val="solid"/>
            <a:round/>
            <a:headEnd type="none" w="med" len="med"/>
            <a:tailEnd type="none" w="med" len="med"/>
          </a:ln>
        </p:spPr>
      </p:cxnSp>
      <p:sp>
        <p:nvSpPr>
          <p:cNvPr id="524" name="Google Shape;524;p43"/>
          <p:cNvSpPr txBox="1"/>
          <p:nvPr/>
        </p:nvSpPr>
        <p:spPr>
          <a:xfrm>
            <a:off x="5192600" y="3539550"/>
            <a:ext cx="2665500" cy="522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Manrope Medium"/>
                <a:ea typeface="Manrope Medium"/>
                <a:cs typeface="Manrope Medium"/>
                <a:sym typeface="Manrope Medium"/>
              </a:rPr>
              <a:t>Please keep this slide for attribution</a:t>
            </a:r>
            <a:endParaRPr sz="1200">
              <a:solidFill>
                <a:schemeClr val="dk1"/>
              </a:solidFill>
              <a:latin typeface="Manrope Medium"/>
              <a:ea typeface="Manrope Medium"/>
              <a:cs typeface="Manrope Medium"/>
              <a:sym typeface="Manrope Medium"/>
            </a:endParaRPr>
          </a:p>
        </p:txBody>
      </p:sp>
      <p:sp>
        <p:nvSpPr>
          <p:cNvPr id="527" name="Google Shape;527;p43"/>
          <p:cNvSpPr txBox="1"/>
          <p:nvPr/>
        </p:nvSpPr>
        <p:spPr>
          <a:xfrm>
            <a:off x="4547450" y="2238725"/>
            <a:ext cx="3955800" cy="384600"/>
          </a:xfrm>
          <a:prstGeom prst="rect">
            <a:avLst/>
          </a:prstGeom>
          <a:noFill/>
          <a:ln>
            <a:noFill/>
          </a:ln>
        </p:spPr>
        <p:txBody>
          <a:bodyPr spcFirstLastPara="1" wrap="square" lIns="91425" tIns="91425" rIns="91425" bIns="91425" anchor="b" anchorCtr="0">
            <a:noAutofit/>
          </a:bodyPr>
          <a:lstStyle/>
          <a:p>
            <a:pPr marL="0" lvl="0" indent="0" algn="ctr" rtl="0">
              <a:spcBef>
                <a:spcPts val="300"/>
              </a:spcBef>
              <a:spcAft>
                <a:spcPts val="0"/>
              </a:spcAft>
              <a:buNone/>
            </a:pPr>
            <a:r>
              <a:rPr lang="en">
                <a:solidFill>
                  <a:schemeClr val="dk1"/>
                </a:solidFill>
                <a:latin typeface="Manrope Medium"/>
                <a:ea typeface="Manrope Medium"/>
                <a:cs typeface="Manrope Medium"/>
                <a:sym typeface="Manrope Medium"/>
              </a:rPr>
              <a:t>Check the website </a:t>
            </a:r>
            <a:r>
              <a:rPr lang="en" b="1" u="sng">
                <a:solidFill>
                  <a:schemeClr val="dk1"/>
                </a:solidFill>
                <a:latin typeface="Manrope"/>
                <a:ea typeface="Manrope"/>
                <a:cs typeface="Manrope"/>
                <a:sym typeface="Manrope"/>
                <a:hlinkClick r:id="rId3">
                  <a:extLst>
                    <a:ext uri="{A12FA001-AC4F-418D-AE19-62706E023703}">
                      <ahyp:hlinkClr xmlns:ahyp="http://schemas.microsoft.com/office/drawing/2018/hyperlinkcolor" val="tx"/>
                    </a:ext>
                  </a:extLst>
                </a:hlinkClick>
              </a:rPr>
              <a:t>hiperdocumentos</a:t>
            </a:r>
            <a:r>
              <a:rPr lang="en">
                <a:solidFill>
                  <a:schemeClr val="dk1"/>
                </a:solidFill>
                <a:latin typeface="Manrope Medium"/>
                <a:ea typeface="Manrope Medium"/>
                <a:cs typeface="Manrope Medium"/>
                <a:sym typeface="Manrope Medium"/>
              </a:rPr>
              <a:t> in Spanish</a:t>
            </a:r>
            <a:endParaRPr>
              <a:solidFill>
                <a:schemeClr val="dk1"/>
              </a:solidFill>
              <a:latin typeface="Manrope Medium"/>
              <a:ea typeface="Manrope Medium"/>
              <a:cs typeface="Manrope Medium"/>
              <a:sym typeface="Manrope Medium"/>
            </a:endParaRPr>
          </a:p>
        </p:txBody>
      </p:sp>
      <p:sp>
        <p:nvSpPr>
          <p:cNvPr id="528" name="Google Shape;528;p43">
            <a:hlinkClick r:id="rId4"/>
          </p:cNvPr>
          <p:cNvSpPr/>
          <p:nvPr/>
        </p:nvSpPr>
        <p:spPr>
          <a:xfrm>
            <a:off x="5426050" y="1482036"/>
            <a:ext cx="448762" cy="449258"/>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00"/>
              </a:solidFill>
            </a:endParaRPr>
          </a:p>
        </p:txBody>
      </p:sp>
      <p:sp>
        <p:nvSpPr>
          <p:cNvPr id="529" name="Google Shape;529;p43">
            <a:hlinkClick r:id="rId5"/>
          </p:cNvPr>
          <p:cNvSpPr/>
          <p:nvPr/>
        </p:nvSpPr>
        <p:spPr>
          <a:xfrm>
            <a:off x="6008871" y="1481988"/>
            <a:ext cx="449250" cy="44875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00"/>
              </a:solidFill>
            </a:endParaRPr>
          </a:p>
        </p:txBody>
      </p:sp>
      <p:sp>
        <p:nvSpPr>
          <p:cNvPr id="530" name="Google Shape;530;p43">
            <a:hlinkClick r:id="rId5"/>
          </p:cNvPr>
          <p:cNvSpPr/>
          <p:nvPr/>
        </p:nvSpPr>
        <p:spPr>
          <a:xfrm>
            <a:off x="6093002" y="1566614"/>
            <a:ext cx="279500" cy="279500"/>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00"/>
              </a:solidFill>
            </a:endParaRPr>
          </a:p>
        </p:txBody>
      </p:sp>
      <p:sp>
        <p:nvSpPr>
          <p:cNvPr id="531" name="Google Shape;531;p43">
            <a:hlinkClick r:id="rId5"/>
          </p:cNvPr>
          <p:cNvSpPr/>
          <p:nvPr/>
        </p:nvSpPr>
        <p:spPr>
          <a:xfrm>
            <a:off x="6158001" y="1632977"/>
            <a:ext cx="149047" cy="146361"/>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00"/>
              </a:solidFill>
            </a:endParaRPr>
          </a:p>
        </p:txBody>
      </p:sp>
      <p:sp>
        <p:nvSpPr>
          <p:cNvPr id="532" name="Google Shape;532;p43"/>
          <p:cNvSpPr/>
          <p:nvPr/>
        </p:nvSpPr>
        <p:spPr>
          <a:xfrm>
            <a:off x="6289322" y="1602523"/>
            <a:ext cx="38388" cy="37933"/>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00"/>
              </a:solidFill>
            </a:endParaRPr>
          </a:p>
        </p:txBody>
      </p:sp>
      <p:sp>
        <p:nvSpPr>
          <p:cNvPr id="533" name="Google Shape;533;p43">
            <a:hlinkClick r:id="rId6"/>
          </p:cNvPr>
          <p:cNvSpPr/>
          <p:nvPr/>
        </p:nvSpPr>
        <p:spPr>
          <a:xfrm>
            <a:off x="6592180" y="1481988"/>
            <a:ext cx="449250" cy="44875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00"/>
              </a:solidFill>
            </a:endParaRPr>
          </a:p>
        </p:txBody>
      </p:sp>
      <p:sp>
        <p:nvSpPr>
          <p:cNvPr id="534" name="Google Shape;534;p43">
            <a:hlinkClick r:id="rId6"/>
          </p:cNvPr>
          <p:cNvSpPr/>
          <p:nvPr/>
        </p:nvSpPr>
        <p:spPr>
          <a:xfrm>
            <a:off x="6695484" y="1661572"/>
            <a:ext cx="62065" cy="156485"/>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00"/>
              </a:solidFill>
            </a:endParaRPr>
          </a:p>
        </p:txBody>
      </p:sp>
      <p:sp>
        <p:nvSpPr>
          <p:cNvPr id="535" name="Google Shape;535;p43">
            <a:hlinkClick r:id="rId6"/>
          </p:cNvPr>
          <p:cNvSpPr/>
          <p:nvPr/>
        </p:nvSpPr>
        <p:spPr>
          <a:xfrm>
            <a:off x="6686145" y="1576449"/>
            <a:ext cx="71404" cy="71404"/>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00"/>
              </a:solidFill>
            </a:endParaRPr>
          </a:p>
        </p:txBody>
      </p:sp>
      <p:sp>
        <p:nvSpPr>
          <p:cNvPr id="536" name="Google Shape;536;p43">
            <a:hlinkClick r:id="rId6"/>
          </p:cNvPr>
          <p:cNvSpPr/>
          <p:nvPr/>
        </p:nvSpPr>
        <p:spPr>
          <a:xfrm>
            <a:off x="6789945" y="1661572"/>
            <a:ext cx="166361" cy="156485"/>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00"/>
              </a:solidFill>
            </a:endParaRPr>
          </a:p>
        </p:txBody>
      </p:sp>
      <p:sp>
        <p:nvSpPr>
          <p:cNvPr id="537" name="Google Shape;537;p43">
            <a:hlinkClick r:id="rId7"/>
          </p:cNvPr>
          <p:cNvSpPr/>
          <p:nvPr/>
        </p:nvSpPr>
        <p:spPr>
          <a:xfrm>
            <a:off x="7175488" y="1481988"/>
            <a:ext cx="449208" cy="44875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00"/>
              </a:solidFill>
            </a:endParaRPr>
          </a:p>
        </p:txBody>
      </p:sp>
      <p:sp>
        <p:nvSpPr>
          <p:cNvPr id="538" name="Google Shape;538;p43">
            <a:hlinkClick r:id="rId7"/>
          </p:cNvPr>
          <p:cNvSpPr/>
          <p:nvPr/>
        </p:nvSpPr>
        <p:spPr>
          <a:xfrm>
            <a:off x="7266520" y="1595168"/>
            <a:ext cx="295202" cy="241112"/>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00"/>
              </a:solidFill>
            </a:endParaRPr>
          </a:p>
        </p:txBody>
      </p:sp>
      <p:sp>
        <p:nvSpPr>
          <p:cNvPr id="3" name="Google Shape;526;p43">
            <a:extLst>
              <a:ext uri="{FF2B5EF4-FFF2-40B4-BE49-F238E27FC236}">
                <a16:creationId xmlns:a16="http://schemas.microsoft.com/office/drawing/2014/main" id="{4124C113-C900-CA13-441D-67DDD7FD6A42}"/>
              </a:ext>
            </a:extLst>
          </p:cNvPr>
          <p:cNvSpPr txBox="1">
            <a:spLocks/>
          </p:cNvSpPr>
          <p:nvPr/>
        </p:nvSpPr>
        <p:spPr>
          <a:xfrm>
            <a:off x="643089" y="970778"/>
            <a:ext cx="7862547" cy="3500942"/>
          </a:xfrm>
          <a:prstGeom prst="rect">
            <a:avLst/>
          </a:prstGeom>
          <a:solidFill>
            <a:schemeClr val="accent5"/>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Manrope Medium"/>
              <a:buNone/>
              <a:defRPr sz="1600" b="0" i="0" u="none" strike="noStrike" cap="none">
                <a:solidFill>
                  <a:schemeClr val="dk1"/>
                </a:solidFill>
                <a:latin typeface="Manrope Medium"/>
                <a:ea typeface="Manrope Medium"/>
                <a:cs typeface="Manrope Medium"/>
                <a:sym typeface="Manrope Medium"/>
              </a:defRPr>
            </a:lvl1pPr>
            <a:lvl2pPr marL="914400" marR="0" lvl="1" indent="-317500" algn="ctr" rtl="0">
              <a:lnSpc>
                <a:spcPct val="100000"/>
              </a:lnSpc>
              <a:spcBef>
                <a:spcPts val="0"/>
              </a:spcBef>
              <a:spcAft>
                <a:spcPts val="0"/>
              </a:spcAft>
              <a:buClr>
                <a:schemeClr val="dk1"/>
              </a:buClr>
              <a:buSzPts val="1800"/>
              <a:buFont typeface="Manrope Medium"/>
              <a:buNone/>
              <a:defRPr sz="1800" b="0" i="0" u="none" strike="noStrike" cap="none">
                <a:solidFill>
                  <a:schemeClr val="dk1"/>
                </a:solidFill>
                <a:latin typeface="Manrope Medium"/>
                <a:ea typeface="Manrope Medium"/>
                <a:cs typeface="Manrope Medium"/>
                <a:sym typeface="Manrope Medium"/>
              </a:defRPr>
            </a:lvl2pPr>
            <a:lvl3pPr marL="1371600" marR="0" lvl="2" indent="-317500" algn="ctr" rtl="0">
              <a:lnSpc>
                <a:spcPct val="100000"/>
              </a:lnSpc>
              <a:spcBef>
                <a:spcPts val="0"/>
              </a:spcBef>
              <a:spcAft>
                <a:spcPts val="0"/>
              </a:spcAft>
              <a:buClr>
                <a:schemeClr val="dk1"/>
              </a:buClr>
              <a:buSzPts val="1800"/>
              <a:buFont typeface="Manrope Medium"/>
              <a:buNone/>
              <a:defRPr sz="1800" b="0" i="0" u="none" strike="noStrike" cap="none">
                <a:solidFill>
                  <a:schemeClr val="dk1"/>
                </a:solidFill>
                <a:latin typeface="Manrope Medium"/>
                <a:ea typeface="Manrope Medium"/>
                <a:cs typeface="Manrope Medium"/>
                <a:sym typeface="Manrope Medium"/>
              </a:defRPr>
            </a:lvl3pPr>
            <a:lvl4pPr marL="1828800" marR="0" lvl="3" indent="-317500" algn="ctr" rtl="0">
              <a:lnSpc>
                <a:spcPct val="100000"/>
              </a:lnSpc>
              <a:spcBef>
                <a:spcPts val="0"/>
              </a:spcBef>
              <a:spcAft>
                <a:spcPts val="0"/>
              </a:spcAft>
              <a:buClr>
                <a:schemeClr val="dk1"/>
              </a:buClr>
              <a:buSzPts val="1800"/>
              <a:buFont typeface="Manrope Medium"/>
              <a:buNone/>
              <a:defRPr sz="1800" b="0" i="0" u="none" strike="noStrike" cap="none">
                <a:solidFill>
                  <a:schemeClr val="dk1"/>
                </a:solidFill>
                <a:latin typeface="Manrope Medium"/>
                <a:ea typeface="Manrope Medium"/>
                <a:cs typeface="Manrope Medium"/>
                <a:sym typeface="Manrope Medium"/>
              </a:defRPr>
            </a:lvl4pPr>
            <a:lvl5pPr marL="2286000" marR="0" lvl="4" indent="-317500" algn="ctr" rtl="0">
              <a:lnSpc>
                <a:spcPct val="100000"/>
              </a:lnSpc>
              <a:spcBef>
                <a:spcPts val="0"/>
              </a:spcBef>
              <a:spcAft>
                <a:spcPts val="0"/>
              </a:spcAft>
              <a:buClr>
                <a:schemeClr val="dk1"/>
              </a:buClr>
              <a:buSzPts val="1800"/>
              <a:buFont typeface="Manrope Medium"/>
              <a:buNone/>
              <a:defRPr sz="1800" b="0" i="0" u="none" strike="noStrike" cap="none">
                <a:solidFill>
                  <a:schemeClr val="dk1"/>
                </a:solidFill>
                <a:latin typeface="Manrope Medium"/>
                <a:ea typeface="Manrope Medium"/>
                <a:cs typeface="Manrope Medium"/>
                <a:sym typeface="Manrope Medium"/>
              </a:defRPr>
            </a:lvl5pPr>
            <a:lvl6pPr marL="2743200" marR="0" lvl="5" indent="-317500" algn="ctr" rtl="0">
              <a:lnSpc>
                <a:spcPct val="100000"/>
              </a:lnSpc>
              <a:spcBef>
                <a:spcPts val="0"/>
              </a:spcBef>
              <a:spcAft>
                <a:spcPts val="0"/>
              </a:spcAft>
              <a:buClr>
                <a:schemeClr val="dk1"/>
              </a:buClr>
              <a:buSzPts val="1800"/>
              <a:buFont typeface="Manrope Medium"/>
              <a:buNone/>
              <a:defRPr sz="1800" b="0" i="0" u="none" strike="noStrike" cap="none">
                <a:solidFill>
                  <a:schemeClr val="dk1"/>
                </a:solidFill>
                <a:latin typeface="Manrope Medium"/>
                <a:ea typeface="Manrope Medium"/>
                <a:cs typeface="Manrope Medium"/>
                <a:sym typeface="Manrope Medium"/>
              </a:defRPr>
            </a:lvl6pPr>
            <a:lvl7pPr marL="3200400" marR="0" lvl="6" indent="-317500" algn="ctr" rtl="0">
              <a:lnSpc>
                <a:spcPct val="100000"/>
              </a:lnSpc>
              <a:spcBef>
                <a:spcPts val="0"/>
              </a:spcBef>
              <a:spcAft>
                <a:spcPts val="0"/>
              </a:spcAft>
              <a:buClr>
                <a:schemeClr val="dk1"/>
              </a:buClr>
              <a:buSzPts val="1800"/>
              <a:buFont typeface="Manrope Medium"/>
              <a:buNone/>
              <a:defRPr sz="1800" b="0" i="0" u="none" strike="noStrike" cap="none">
                <a:solidFill>
                  <a:schemeClr val="dk1"/>
                </a:solidFill>
                <a:latin typeface="Manrope Medium"/>
                <a:ea typeface="Manrope Medium"/>
                <a:cs typeface="Manrope Medium"/>
                <a:sym typeface="Manrope Medium"/>
              </a:defRPr>
            </a:lvl7pPr>
            <a:lvl8pPr marL="3657600" marR="0" lvl="7" indent="-317500" algn="ctr" rtl="0">
              <a:lnSpc>
                <a:spcPct val="100000"/>
              </a:lnSpc>
              <a:spcBef>
                <a:spcPts val="0"/>
              </a:spcBef>
              <a:spcAft>
                <a:spcPts val="0"/>
              </a:spcAft>
              <a:buClr>
                <a:schemeClr val="dk1"/>
              </a:buClr>
              <a:buSzPts val="1800"/>
              <a:buFont typeface="Manrope Medium"/>
              <a:buNone/>
              <a:defRPr sz="1800" b="0" i="0" u="none" strike="noStrike" cap="none">
                <a:solidFill>
                  <a:schemeClr val="dk1"/>
                </a:solidFill>
                <a:latin typeface="Manrope Medium"/>
                <a:ea typeface="Manrope Medium"/>
                <a:cs typeface="Manrope Medium"/>
                <a:sym typeface="Manrope Medium"/>
              </a:defRPr>
            </a:lvl8pPr>
            <a:lvl9pPr marL="4114800" marR="0" lvl="8" indent="-317500" algn="ctr" rtl="0">
              <a:lnSpc>
                <a:spcPct val="100000"/>
              </a:lnSpc>
              <a:spcBef>
                <a:spcPts val="0"/>
              </a:spcBef>
              <a:spcAft>
                <a:spcPts val="0"/>
              </a:spcAft>
              <a:buClr>
                <a:schemeClr val="dk1"/>
              </a:buClr>
              <a:buSzPts val="1800"/>
              <a:buFont typeface="Manrope Medium"/>
              <a:buNone/>
              <a:defRPr sz="1800" b="0" i="0" u="none" strike="noStrike" cap="none">
                <a:solidFill>
                  <a:schemeClr val="dk1"/>
                </a:solidFill>
                <a:latin typeface="Manrope Medium"/>
                <a:ea typeface="Manrope Medium"/>
                <a:cs typeface="Manrope Medium"/>
                <a:sym typeface="Manrope Medium"/>
              </a:defRPr>
            </a:lvl9pPr>
          </a:lstStyle>
          <a:p>
            <a:pPr marL="0" indent="0"/>
            <a:endParaRPr lang="en" b="1">
              <a:latin typeface="Manrope"/>
            </a:endParaRPr>
          </a:p>
          <a:p>
            <a:pPr marL="0" indent="0">
              <a:lnSpc>
                <a:spcPct val="114999"/>
              </a:lnSpc>
            </a:pPr>
            <a:endParaRPr lang="en" b="1">
              <a:latin typeface="Manrope"/>
            </a:endParaRPr>
          </a:p>
          <a:p>
            <a:pPr marL="0" indent="0">
              <a:lnSpc>
                <a:spcPct val="114999"/>
              </a:lnSpc>
            </a:pPr>
            <a:endParaRPr lang="en" b="1">
              <a:latin typeface="Manrope"/>
            </a:endParaRPr>
          </a:p>
          <a:p>
            <a:pPr marL="0" indent="0">
              <a:lnSpc>
                <a:spcPct val="114999"/>
              </a:lnSpc>
            </a:pPr>
            <a:endParaRPr lang="en" b="1">
              <a:latin typeface="Manrope"/>
            </a:endParaRPr>
          </a:p>
          <a:p>
            <a:pPr marL="0" indent="0">
              <a:lnSpc>
                <a:spcPct val="114999"/>
              </a:lnSpc>
            </a:pPr>
            <a:endParaRPr lang="en" b="1">
              <a:latin typeface="Manrope"/>
            </a:endParaRPr>
          </a:p>
          <a:p>
            <a:pPr marL="0" indent="0">
              <a:lnSpc>
                <a:spcPct val="114999"/>
              </a:lnSpc>
            </a:pPr>
            <a:endParaRPr lang="en" b="1">
              <a:latin typeface="Manrope"/>
            </a:endParaRPr>
          </a:p>
          <a:p>
            <a:pPr marL="0" indent="0">
              <a:lnSpc>
                <a:spcPct val="114999"/>
              </a:lnSpc>
            </a:pPr>
            <a:endParaRPr lang="en" b="1">
              <a:latin typeface="Manrope"/>
            </a:endParaRPr>
          </a:p>
        </p:txBody>
      </p:sp>
      <p:sp>
        <p:nvSpPr>
          <p:cNvPr id="525" name="Google Shape;525;p43"/>
          <p:cNvSpPr txBox="1">
            <a:spLocks noGrp="1"/>
          </p:cNvSpPr>
          <p:nvPr>
            <p:ph type="ctrTitle"/>
          </p:nvPr>
        </p:nvSpPr>
        <p:spPr>
          <a:xfrm>
            <a:off x="2847148" y="1363406"/>
            <a:ext cx="3658500" cy="84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chemeClr val="accent3"/>
                </a:solidFill>
              </a:rPr>
              <a:t>#</a:t>
            </a:r>
            <a:r>
              <a:rPr lang="en"/>
              <a:t>Thanks!</a:t>
            </a:r>
            <a:endParaRPr/>
          </a:p>
        </p:txBody>
      </p:sp>
      <p:sp>
        <p:nvSpPr>
          <p:cNvPr id="526" name="Google Shape;526;p43"/>
          <p:cNvSpPr txBox="1">
            <a:spLocks noGrp="1"/>
          </p:cNvSpPr>
          <p:nvPr>
            <p:ph type="subTitle" idx="1"/>
          </p:nvPr>
        </p:nvSpPr>
        <p:spPr>
          <a:xfrm>
            <a:off x="2847148" y="2282356"/>
            <a:ext cx="3658500" cy="1230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Manrope"/>
                <a:ea typeface="Manrope"/>
                <a:cs typeface="Manrope"/>
                <a:sym typeface="Manrope"/>
              </a:rPr>
              <a:t>Do you have any questions?</a:t>
            </a:r>
            <a:endParaRPr lang="en"/>
          </a:p>
        </p:txBody>
      </p:sp>
    </p:spTree>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1">
            <a:hlinkClick r:id="rId3" action="ppaction://hlinksldjump"/>
          </p:cNvPr>
          <p:cNvSpPr/>
          <p:nvPr/>
        </p:nvSpPr>
        <p:spPr>
          <a:xfrm>
            <a:off x="7875150" y="325200"/>
            <a:ext cx="943500" cy="384600"/>
          </a:xfrm>
          <a:prstGeom prst="round1Rect">
            <a:avLst>
              <a:gd name="adj" fmla="val 50000"/>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CA" sz="1200">
                <a:solidFill>
                  <a:schemeClr val="lt1"/>
                </a:solidFill>
              </a:rPr>
              <a:t>Answers</a:t>
            </a:r>
          </a:p>
        </p:txBody>
      </p:sp>
      <p:sp>
        <p:nvSpPr>
          <p:cNvPr id="179" name="Google Shape;179;p31">
            <a:hlinkClick r:id="rId4" action="ppaction://hlinksldjump"/>
          </p:cNvPr>
          <p:cNvSpPr/>
          <p:nvPr/>
        </p:nvSpPr>
        <p:spPr>
          <a:xfrm>
            <a:off x="2213575"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a:solidFill>
                  <a:schemeClr val="lt1"/>
                </a:solidFill>
                <a:latin typeface="Be Vietnam Pro"/>
                <a:ea typeface="Be Vietnam Pro"/>
                <a:cs typeface="Be Vietnam Pro"/>
                <a:sym typeface="Be Vietnam Pro"/>
              </a:rPr>
              <a:t>Start</a:t>
            </a:r>
            <a:endParaRPr sz="1200">
              <a:solidFill>
                <a:schemeClr val="lt1"/>
              </a:solidFill>
              <a:latin typeface="Be Vietnam Pro"/>
              <a:ea typeface="Be Vietnam Pro"/>
              <a:cs typeface="Be Vietnam Pro"/>
              <a:sym typeface="Be Vietnam Pro"/>
            </a:endParaRPr>
          </a:p>
        </p:txBody>
      </p:sp>
      <p:sp>
        <p:nvSpPr>
          <p:cNvPr id="180" name="Google Shape;180;p31">
            <a:hlinkClick r:id="rId5" action="ppaction://hlinksldjump"/>
          </p:cNvPr>
          <p:cNvSpPr/>
          <p:nvPr/>
        </p:nvSpPr>
        <p:spPr>
          <a:xfrm>
            <a:off x="315690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a:solidFill>
                  <a:schemeClr val="lt1"/>
                </a:solidFill>
                <a:latin typeface="Be Vietnam Pro"/>
                <a:ea typeface="Be Vietnam Pro"/>
                <a:cs typeface="Be Vietnam Pro"/>
                <a:sym typeface="Be Vietnam Pro"/>
              </a:rPr>
              <a:t>Drop</a:t>
            </a:r>
            <a:endParaRPr sz="1200">
              <a:solidFill>
                <a:schemeClr val="lt1"/>
              </a:solidFill>
              <a:latin typeface="Be Vietnam Pro"/>
              <a:ea typeface="Be Vietnam Pro"/>
              <a:cs typeface="Be Vietnam Pro"/>
              <a:sym typeface="Be Vietnam Pro"/>
            </a:endParaRPr>
          </a:p>
        </p:txBody>
      </p:sp>
      <p:sp>
        <p:nvSpPr>
          <p:cNvPr id="181" name="Google Shape;181;p31">
            <a:hlinkClick r:id="rId6" action="ppaction://hlinksldjump"/>
          </p:cNvPr>
          <p:cNvSpPr/>
          <p:nvPr/>
        </p:nvSpPr>
        <p:spPr>
          <a:xfrm>
            <a:off x="410025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CA" sz="1200">
                <a:solidFill>
                  <a:schemeClr val="lt1"/>
                </a:solidFill>
                <a:latin typeface="Be Vietnam Pro"/>
                <a:ea typeface="Be Vietnam Pro"/>
                <a:cs typeface="Be Vietnam Pro"/>
                <a:sym typeface="Be Vietnam Pro"/>
              </a:rPr>
              <a:t>Bank</a:t>
            </a:r>
            <a:endParaRPr sz="1200">
              <a:solidFill>
                <a:schemeClr val="lt1"/>
              </a:solidFill>
              <a:latin typeface="Be Vietnam Pro"/>
              <a:ea typeface="Be Vietnam Pro"/>
              <a:cs typeface="Be Vietnam Pro"/>
              <a:sym typeface="Be Vietnam Pro"/>
            </a:endParaRPr>
          </a:p>
        </p:txBody>
      </p:sp>
      <p:sp>
        <p:nvSpPr>
          <p:cNvPr id="182" name="Google Shape;182;p31">
            <a:hlinkClick r:id="rId7" action="ppaction://hlinksldjump"/>
          </p:cNvPr>
          <p:cNvSpPr/>
          <p:nvPr/>
        </p:nvSpPr>
        <p:spPr>
          <a:xfrm>
            <a:off x="504360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CA" sz="1200">
                <a:solidFill>
                  <a:schemeClr val="lt1"/>
                </a:solidFill>
                <a:latin typeface="Be Vietnam Pro"/>
                <a:ea typeface="Be Vietnam Pro"/>
                <a:cs typeface="Be Vietnam Pro"/>
                <a:sym typeface="Be Vietnam Pro"/>
              </a:rPr>
              <a:t>Questions</a:t>
            </a:r>
            <a:endParaRPr sz="1200">
              <a:solidFill>
                <a:schemeClr val="lt1"/>
              </a:solidFill>
              <a:latin typeface="Be Vietnam Pro"/>
              <a:ea typeface="Be Vietnam Pro"/>
              <a:cs typeface="Be Vietnam Pro"/>
              <a:sym typeface="Be Vietnam Pro"/>
            </a:endParaRPr>
          </a:p>
        </p:txBody>
      </p:sp>
      <p:sp>
        <p:nvSpPr>
          <p:cNvPr id="183" name="Google Shape;183;p31">
            <a:hlinkClick r:id="rId8" action="ppaction://hlinksldjump"/>
          </p:cNvPr>
          <p:cNvSpPr/>
          <p:nvPr/>
        </p:nvSpPr>
        <p:spPr>
          <a:xfrm>
            <a:off x="598695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CA" sz="1200">
                <a:solidFill>
                  <a:schemeClr val="lt1"/>
                </a:solidFill>
                <a:latin typeface="Be Vietnam Pro"/>
                <a:ea typeface="Be Vietnam Pro"/>
                <a:cs typeface="Be Vietnam Pro"/>
                <a:sym typeface="Be Vietnam Pro"/>
              </a:rPr>
              <a:t>Loop</a:t>
            </a:r>
            <a:endParaRPr sz="1200">
              <a:solidFill>
                <a:schemeClr val="lt1"/>
              </a:solidFill>
              <a:latin typeface="Be Vietnam Pro"/>
              <a:ea typeface="Be Vietnam Pro"/>
              <a:cs typeface="Be Vietnam Pro"/>
              <a:sym typeface="Be Vietnam Pro"/>
            </a:endParaRPr>
          </a:p>
        </p:txBody>
      </p:sp>
      <p:sp>
        <p:nvSpPr>
          <p:cNvPr id="184" name="Google Shape;184;p31">
            <a:hlinkClick r:id="rId9" action="ppaction://hlinksldjump"/>
          </p:cNvPr>
          <p:cNvSpPr/>
          <p:nvPr/>
        </p:nvSpPr>
        <p:spPr>
          <a:xfrm>
            <a:off x="693030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CA" sz="1200">
                <a:solidFill>
                  <a:schemeClr val="lt1"/>
                </a:solidFill>
                <a:latin typeface="Be Vietnam Pro"/>
                <a:ea typeface="Be Vietnam Pro"/>
                <a:cs typeface="Be Vietnam Pro"/>
                <a:sym typeface="Be Vietnam Pro"/>
              </a:rPr>
              <a:t>Shown</a:t>
            </a:r>
            <a:endParaRPr sz="1200">
              <a:solidFill>
                <a:schemeClr val="lt1"/>
              </a:solidFill>
              <a:latin typeface="Be Vietnam Pro"/>
              <a:ea typeface="Be Vietnam Pro"/>
              <a:cs typeface="Be Vietnam Pro"/>
              <a:sym typeface="Be Vietnam Pro"/>
            </a:endParaRPr>
          </a:p>
        </p:txBody>
      </p:sp>
      <p:sp>
        <p:nvSpPr>
          <p:cNvPr id="185" name="Google Shape;185;p31"/>
          <p:cNvSpPr/>
          <p:nvPr/>
        </p:nvSpPr>
        <p:spPr>
          <a:xfrm>
            <a:off x="1270200" y="325200"/>
            <a:ext cx="943500" cy="384600"/>
          </a:xfrm>
          <a:prstGeom prst="roundRect">
            <a:avLst>
              <a:gd name="adj" fmla="val 5994"/>
            </a:avLst>
          </a:prstGeom>
          <a:solidFill>
            <a:schemeClr val="dk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1200">
                <a:solidFill>
                  <a:schemeClr val="lt2"/>
                </a:solidFill>
                <a:latin typeface="Be Vietnam Pro"/>
                <a:ea typeface="Be Vietnam Pro"/>
                <a:cs typeface="Be Vietnam Pro"/>
                <a:sym typeface="Be Vietnam Pro"/>
              </a:rPr>
              <a:t>Intro</a:t>
            </a:r>
            <a:endParaRPr sz="1200">
              <a:solidFill>
                <a:schemeClr val="lt2"/>
              </a:solidFill>
              <a:latin typeface="Be Vietnam Pro"/>
              <a:ea typeface="Be Vietnam Pro"/>
              <a:cs typeface="Be Vietnam Pro"/>
              <a:sym typeface="Be Vietnam Pro"/>
            </a:endParaRPr>
          </a:p>
        </p:txBody>
      </p:sp>
      <p:grpSp>
        <p:nvGrpSpPr>
          <p:cNvPr id="186" name="Google Shape;186;p31"/>
          <p:cNvGrpSpPr/>
          <p:nvPr/>
        </p:nvGrpSpPr>
        <p:grpSpPr>
          <a:xfrm>
            <a:off x="494850" y="447775"/>
            <a:ext cx="591732" cy="139500"/>
            <a:chOff x="494850" y="447775"/>
            <a:chExt cx="591732" cy="139500"/>
          </a:xfrm>
        </p:grpSpPr>
        <p:sp>
          <p:nvSpPr>
            <p:cNvPr id="187" name="Google Shape;187;p31"/>
            <p:cNvSpPr/>
            <p:nvPr/>
          </p:nvSpPr>
          <p:spPr>
            <a:xfrm>
              <a:off x="947082" y="447775"/>
              <a:ext cx="139500" cy="139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1"/>
            <p:cNvSpPr/>
            <p:nvPr/>
          </p:nvSpPr>
          <p:spPr>
            <a:xfrm>
              <a:off x="720966" y="447775"/>
              <a:ext cx="139500" cy="139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1"/>
            <p:cNvSpPr/>
            <p:nvPr/>
          </p:nvSpPr>
          <p:spPr>
            <a:xfrm>
              <a:off x="494850" y="447775"/>
              <a:ext cx="139500" cy="139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90" name="Google Shape;190;p31"/>
          <p:cNvCxnSpPr/>
          <p:nvPr/>
        </p:nvCxnSpPr>
        <p:spPr>
          <a:xfrm>
            <a:off x="325200" y="709650"/>
            <a:ext cx="8493600" cy="0"/>
          </a:xfrm>
          <a:prstGeom prst="straightConnector1">
            <a:avLst/>
          </a:prstGeom>
          <a:noFill/>
          <a:ln w="28575" cap="flat" cmpd="sng">
            <a:solidFill>
              <a:schemeClr val="lt2"/>
            </a:solidFill>
            <a:prstDash val="solid"/>
            <a:round/>
            <a:headEnd type="none" w="med" len="med"/>
            <a:tailEnd type="none" w="med" len="med"/>
          </a:ln>
        </p:spPr>
      </p:cxnSp>
      <p:sp>
        <p:nvSpPr>
          <p:cNvPr id="191" name="Google Shape;191;p31"/>
          <p:cNvSpPr txBox="1">
            <a:spLocks noGrp="1"/>
          </p:cNvSpPr>
          <p:nvPr>
            <p:ph type="subTitle" idx="1"/>
          </p:nvPr>
        </p:nvSpPr>
        <p:spPr>
          <a:xfrm>
            <a:off x="3078600" y="830392"/>
            <a:ext cx="2986800" cy="390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a:t>FLOWCHART OVERVIEW</a:t>
            </a:r>
            <a:endParaRPr/>
          </a:p>
        </p:txBody>
      </p:sp>
      <p:pic>
        <p:nvPicPr>
          <p:cNvPr id="3" name="Picture 2">
            <a:extLst>
              <a:ext uri="{FF2B5EF4-FFF2-40B4-BE49-F238E27FC236}">
                <a16:creationId xmlns:a16="http://schemas.microsoft.com/office/drawing/2014/main" id="{1F2AD7F4-14FD-6714-D7FD-62AE0F1592C8}"/>
              </a:ext>
            </a:extLst>
          </p:cNvPr>
          <p:cNvPicPr>
            <a:picLocks noChangeAspect="1"/>
          </p:cNvPicPr>
          <p:nvPr/>
        </p:nvPicPr>
        <p:blipFill>
          <a:blip r:embed="rId10"/>
          <a:stretch>
            <a:fillRect/>
          </a:stretch>
        </p:blipFill>
        <p:spPr>
          <a:xfrm>
            <a:off x="634350" y="1094101"/>
            <a:ext cx="7772400" cy="3356263"/>
          </a:xfrm>
          <a:prstGeom prst="rect">
            <a:avLst/>
          </a:prstGeom>
        </p:spPr>
      </p:pic>
      <p:sp>
        <p:nvSpPr>
          <p:cNvPr id="4" name="TextBox 3">
            <a:extLst>
              <a:ext uri="{FF2B5EF4-FFF2-40B4-BE49-F238E27FC236}">
                <a16:creationId xmlns:a16="http://schemas.microsoft.com/office/drawing/2014/main" id="{28FB8476-4BAC-8B64-D31E-EF9177BD2E2D}"/>
              </a:ext>
            </a:extLst>
          </p:cNvPr>
          <p:cNvSpPr txBox="1"/>
          <p:nvPr/>
        </p:nvSpPr>
        <p:spPr>
          <a:xfrm>
            <a:off x="8437677" y="4468485"/>
            <a:ext cx="346364" cy="318655"/>
          </a:xfrm>
          <a:prstGeom prst="rect">
            <a:avLst/>
          </a:prstGeom>
          <a:noFill/>
        </p:spPr>
        <p:txBody>
          <a:bodyPr wrap="square" rtlCol="0">
            <a:spAutoFit/>
          </a:bodyPr>
          <a:lstStyle/>
          <a:p>
            <a:pPr algn="ctr"/>
            <a:r>
              <a:rPr lang="en-CA" b="1" dirty="0">
                <a:solidFill>
                  <a:schemeClr val="accent3"/>
                </a:solidFill>
              </a:rPr>
              <a:t>2</a:t>
            </a:r>
          </a:p>
        </p:txBody>
      </p:sp>
    </p:spTree>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6" name="Google Shape;306;p36">
            <a:hlinkClick r:id="rId3" action="ppaction://hlinksldjump"/>
          </p:cNvPr>
          <p:cNvSpPr/>
          <p:nvPr/>
        </p:nvSpPr>
        <p:spPr>
          <a:xfrm>
            <a:off x="127020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a:solidFill>
                  <a:schemeClr val="lt1"/>
                </a:solidFill>
                <a:latin typeface="Be Vietnam Pro"/>
                <a:ea typeface="Be Vietnam Pro"/>
                <a:cs typeface="Be Vietnam Pro"/>
                <a:sym typeface="Be Vietnam Pro"/>
              </a:rPr>
              <a:t>Intro</a:t>
            </a:r>
            <a:endParaRPr sz="1200">
              <a:solidFill>
                <a:schemeClr val="lt1"/>
              </a:solidFill>
              <a:latin typeface="Be Vietnam Pro"/>
              <a:ea typeface="Be Vietnam Pro"/>
              <a:cs typeface="Be Vietnam Pro"/>
              <a:sym typeface="Be Vietnam Pro"/>
            </a:endParaRPr>
          </a:p>
        </p:txBody>
      </p:sp>
      <p:sp>
        <p:nvSpPr>
          <p:cNvPr id="307" name="Google Shape;307;p36">
            <a:hlinkClick r:id="rId4" action="ppaction://hlinksldjump"/>
          </p:cNvPr>
          <p:cNvSpPr/>
          <p:nvPr/>
        </p:nvSpPr>
        <p:spPr>
          <a:xfrm>
            <a:off x="2213575" y="325200"/>
            <a:ext cx="943500" cy="384600"/>
          </a:xfrm>
          <a:prstGeom prst="roundRect">
            <a:avLst>
              <a:gd name="adj" fmla="val 5994"/>
            </a:avLst>
          </a:prstGeom>
          <a:solidFill>
            <a:schemeClr val="dk2"/>
          </a:solidFill>
          <a:ln>
            <a:noFill/>
          </a:ln>
        </p:spPr>
        <p:txBody>
          <a:bodyPr spcFirstLastPara="1" wrap="square" lIns="0" tIns="0" rIns="0" bIns="0" anchor="ctr" anchorCtr="0">
            <a:noAutofit/>
          </a:bodyPr>
          <a:lstStyle/>
          <a:p>
            <a:pPr marL="0" lvl="0" indent="0" algn="ctr" rtl="0">
              <a:spcBef>
                <a:spcPts val="0"/>
              </a:spcBef>
              <a:spcAft>
                <a:spcPts val="0"/>
              </a:spcAft>
              <a:buNone/>
            </a:pPr>
            <a:r>
              <a:rPr lang="en-CA" sz="1200">
                <a:solidFill>
                  <a:srgbClr val="0070C0"/>
                </a:solidFill>
                <a:latin typeface="Be Vietnam Pro"/>
                <a:ea typeface="Be Vietnam Pro"/>
                <a:cs typeface="Be Vietnam Pro"/>
                <a:sym typeface="Be Vietnam Pro"/>
              </a:rPr>
              <a:t>Start</a:t>
            </a:r>
            <a:endParaRPr sz="1200">
              <a:solidFill>
                <a:srgbClr val="0070C0"/>
              </a:solidFill>
              <a:latin typeface="Be Vietnam Pro"/>
              <a:ea typeface="Be Vietnam Pro"/>
              <a:cs typeface="Be Vietnam Pro"/>
              <a:sym typeface="Be Vietnam Pro"/>
            </a:endParaRPr>
          </a:p>
        </p:txBody>
      </p:sp>
      <p:sp>
        <p:nvSpPr>
          <p:cNvPr id="308" name="Google Shape;308;p36">
            <a:hlinkClick r:id="rId5" action="ppaction://hlinksldjump"/>
          </p:cNvPr>
          <p:cNvSpPr/>
          <p:nvPr/>
        </p:nvSpPr>
        <p:spPr>
          <a:xfrm>
            <a:off x="315690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a:solidFill>
                  <a:schemeClr val="lt1"/>
                </a:solidFill>
                <a:latin typeface="Be Vietnam Pro"/>
                <a:ea typeface="Be Vietnam Pro"/>
                <a:cs typeface="Be Vietnam Pro"/>
                <a:sym typeface="Be Vietnam Pro"/>
              </a:rPr>
              <a:t>Drop</a:t>
            </a:r>
            <a:endParaRPr sz="1200">
              <a:solidFill>
                <a:schemeClr val="lt1"/>
              </a:solidFill>
              <a:latin typeface="Be Vietnam Pro"/>
              <a:ea typeface="Be Vietnam Pro"/>
              <a:cs typeface="Be Vietnam Pro"/>
              <a:sym typeface="Be Vietnam Pro"/>
            </a:endParaRPr>
          </a:p>
        </p:txBody>
      </p:sp>
      <p:sp>
        <p:nvSpPr>
          <p:cNvPr id="309" name="Google Shape;309;p36">
            <a:hlinkClick r:id="rId6" action="ppaction://hlinksldjump"/>
          </p:cNvPr>
          <p:cNvSpPr/>
          <p:nvPr/>
        </p:nvSpPr>
        <p:spPr>
          <a:xfrm>
            <a:off x="410025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CA" sz="1200">
                <a:solidFill>
                  <a:schemeClr val="lt1"/>
                </a:solidFill>
                <a:latin typeface="Be Vietnam Pro"/>
                <a:ea typeface="Be Vietnam Pro"/>
                <a:cs typeface="Be Vietnam Pro"/>
                <a:sym typeface="Be Vietnam Pro"/>
              </a:rPr>
              <a:t>Bank</a:t>
            </a:r>
            <a:endParaRPr sz="1200">
              <a:solidFill>
                <a:schemeClr val="lt1"/>
              </a:solidFill>
              <a:latin typeface="Be Vietnam Pro"/>
              <a:ea typeface="Be Vietnam Pro"/>
              <a:cs typeface="Be Vietnam Pro"/>
              <a:sym typeface="Be Vietnam Pro"/>
            </a:endParaRPr>
          </a:p>
        </p:txBody>
      </p:sp>
      <p:sp>
        <p:nvSpPr>
          <p:cNvPr id="310" name="Google Shape;310;p36">
            <a:hlinkClick r:id="rId7" action="ppaction://hlinksldjump"/>
          </p:cNvPr>
          <p:cNvSpPr/>
          <p:nvPr/>
        </p:nvSpPr>
        <p:spPr>
          <a:xfrm>
            <a:off x="504360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a:solidFill>
                  <a:schemeClr val="lt1"/>
                </a:solidFill>
                <a:latin typeface="Be Vietnam Pro"/>
                <a:ea typeface="Be Vietnam Pro"/>
                <a:cs typeface="Be Vietnam Pro"/>
                <a:sym typeface="Be Vietnam Pro"/>
              </a:rPr>
              <a:t>Questions</a:t>
            </a:r>
            <a:endParaRPr sz="1200">
              <a:solidFill>
                <a:schemeClr val="lt1"/>
              </a:solidFill>
              <a:latin typeface="Be Vietnam Pro"/>
              <a:ea typeface="Be Vietnam Pro"/>
              <a:cs typeface="Be Vietnam Pro"/>
              <a:sym typeface="Be Vietnam Pro"/>
            </a:endParaRPr>
          </a:p>
        </p:txBody>
      </p:sp>
      <p:sp>
        <p:nvSpPr>
          <p:cNvPr id="311" name="Google Shape;311;p36">
            <a:hlinkClick r:id="rId8" action="ppaction://hlinksldjump"/>
          </p:cNvPr>
          <p:cNvSpPr/>
          <p:nvPr/>
        </p:nvSpPr>
        <p:spPr>
          <a:xfrm>
            <a:off x="598695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CA" sz="1200">
                <a:solidFill>
                  <a:schemeClr val="lt1"/>
                </a:solidFill>
                <a:latin typeface="Be Vietnam Pro"/>
                <a:ea typeface="Be Vietnam Pro"/>
                <a:cs typeface="Be Vietnam Pro"/>
                <a:sym typeface="Be Vietnam Pro"/>
              </a:rPr>
              <a:t>Loop</a:t>
            </a:r>
            <a:endParaRPr sz="1200">
              <a:solidFill>
                <a:schemeClr val="lt1"/>
              </a:solidFill>
              <a:latin typeface="Be Vietnam Pro"/>
              <a:ea typeface="Be Vietnam Pro"/>
              <a:cs typeface="Be Vietnam Pro"/>
              <a:sym typeface="Be Vietnam Pro"/>
            </a:endParaRPr>
          </a:p>
        </p:txBody>
      </p:sp>
      <p:sp>
        <p:nvSpPr>
          <p:cNvPr id="312" name="Google Shape;312;p36">
            <a:hlinkClick r:id="rId9" action="ppaction://hlinksldjump"/>
          </p:cNvPr>
          <p:cNvSpPr/>
          <p:nvPr/>
        </p:nvSpPr>
        <p:spPr>
          <a:xfrm>
            <a:off x="693030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CA" sz="1200">
                <a:solidFill>
                  <a:schemeClr val="lt1"/>
                </a:solidFill>
                <a:latin typeface="Be Vietnam Pro"/>
                <a:ea typeface="Be Vietnam Pro"/>
                <a:cs typeface="Be Vietnam Pro"/>
                <a:sym typeface="Be Vietnam Pro"/>
              </a:rPr>
              <a:t>Shown</a:t>
            </a:r>
            <a:endParaRPr sz="1200">
              <a:solidFill>
                <a:schemeClr val="lt1"/>
              </a:solidFill>
              <a:latin typeface="Be Vietnam Pro"/>
              <a:ea typeface="Be Vietnam Pro"/>
              <a:cs typeface="Be Vietnam Pro"/>
              <a:sym typeface="Be Vietnam Pro"/>
            </a:endParaRPr>
          </a:p>
        </p:txBody>
      </p:sp>
      <p:grpSp>
        <p:nvGrpSpPr>
          <p:cNvPr id="313" name="Google Shape;313;p36"/>
          <p:cNvGrpSpPr/>
          <p:nvPr/>
        </p:nvGrpSpPr>
        <p:grpSpPr>
          <a:xfrm>
            <a:off x="494850" y="447775"/>
            <a:ext cx="591732" cy="139500"/>
            <a:chOff x="494850" y="447775"/>
            <a:chExt cx="591732" cy="139500"/>
          </a:xfrm>
        </p:grpSpPr>
        <p:sp>
          <p:nvSpPr>
            <p:cNvPr id="314" name="Google Shape;314;p36"/>
            <p:cNvSpPr/>
            <p:nvPr/>
          </p:nvSpPr>
          <p:spPr>
            <a:xfrm>
              <a:off x="947082" y="447775"/>
              <a:ext cx="139500" cy="139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6"/>
            <p:cNvSpPr/>
            <p:nvPr/>
          </p:nvSpPr>
          <p:spPr>
            <a:xfrm>
              <a:off x="720966" y="447775"/>
              <a:ext cx="139500" cy="139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6"/>
            <p:cNvSpPr/>
            <p:nvPr/>
          </p:nvSpPr>
          <p:spPr>
            <a:xfrm>
              <a:off x="494850" y="447775"/>
              <a:ext cx="139500" cy="139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17" name="Google Shape;317;p36"/>
          <p:cNvCxnSpPr/>
          <p:nvPr/>
        </p:nvCxnSpPr>
        <p:spPr>
          <a:xfrm>
            <a:off x="325200" y="709650"/>
            <a:ext cx="8493600" cy="0"/>
          </a:xfrm>
          <a:prstGeom prst="straightConnector1">
            <a:avLst/>
          </a:prstGeom>
          <a:noFill/>
          <a:ln w="28575" cap="flat" cmpd="sng">
            <a:solidFill>
              <a:schemeClr val="lt2"/>
            </a:solidFill>
            <a:prstDash val="solid"/>
            <a:round/>
            <a:headEnd type="none" w="med" len="med"/>
            <a:tailEnd type="none" w="med" len="med"/>
          </a:ln>
        </p:spPr>
      </p:cxnSp>
      <p:sp>
        <p:nvSpPr>
          <p:cNvPr id="319" name="Google Shape;319;p36"/>
          <p:cNvSpPr/>
          <p:nvPr/>
        </p:nvSpPr>
        <p:spPr>
          <a:xfrm>
            <a:off x="4827175" y="898498"/>
            <a:ext cx="3860100" cy="3705502"/>
          </a:xfrm>
          <a:prstGeom prst="roundRect">
            <a:avLst>
              <a:gd name="adj" fmla="val 16725"/>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200" b="1">
              <a:solidFill>
                <a:schemeClr val="dk1"/>
              </a:solidFill>
              <a:latin typeface="Manrope"/>
              <a:ea typeface="Manrope"/>
              <a:cs typeface="Manrope"/>
              <a:sym typeface="Manrope"/>
            </a:endParaRPr>
          </a:p>
        </p:txBody>
      </p:sp>
      <p:sp>
        <p:nvSpPr>
          <p:cNvPr id="333" name="Google Shape;333;p36"/>
          <p:cNvSpPr txBox="1">
            <a:spLocks noGrp="1"/>
          </p:cNvSpPr>
          <p:nvPr>
            <p:ph type="body" idx="1"/>
          </p:nvPr>
        </p:nvSpPr>
        <p:spPr>
          <a:xfrm>
            <a:off x="713225" y="1385740"/>
            <a:ext cx="3860100" cy="321836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a:t>In this flowchart we have our starting diagram, below consist of the following:</a:t>
            </a:r>
          </a:p>
          <a:p>
            <a:pPr marL="320040" lvl="0" indent="-317500" algn="l" rtl="0">
              <a:spcBef>
                <a:spcPts val="1000"/>
              </a:spcBef>
              <a:spcAft>
                <a:spcPts val="0"/>
              </a:spcAft>
              <a:buClr>
                <a:schemeClr val="dk1"/>
              </a:buClr>
              <a:buSzPts val="1400"/>
              <a:buChar char="●"/>
            </a:pPr>
            <a:r>
              <a:rPr lang="en-CA"/>
              <a:t>Declarations</a:t>
            </a:r>
          </a:p>
          <a:p>
            <a:pPr marL="320040" lvl="0" indent="-317500" algn="l" rtl="0">
              <a:spcBef>
                <a:spcPts val="0"/>
              </a:spcBef>
              <a:spcAft>
                <a:spcPts val="0"/>
              </a:spcAft>
              <a:buClr>
                <a:schemeClr val="dk1"/>
              </a:buClr>
              <a:buSzPts val="1400"/>
              <a:buChar char="●"/>
            </a:pPr>
            <a:r>
              <a:rPr lang="en-CA"/>
              <a:t>Methods (Functions)</a:t>
            </a:r>
          </a:p>
          <a:p>
            <a:pPr marL="320040" lvl="0" indent="-317500" algn="l" rtl="0">
              <a:spcBef>
                <a:spcPts val="0"/>
              </a:spcBef>
              <a:spcAft>
                <a:spcPts val="0"/>
              </a:spcAft>
              <a:buClr>
                <a:schemeClr val="dk1"/>
              </a:buClr>
              <a:buSzPts val="1400"/>
              <a:buChar char="●"/>
            </a:pPr>
            <a:r>
              <a:rPr lang="en-CA"/>
              <a:t>Internal Storage(List)</a:t>
            </a:r>
          </a:p>
          <a:p>
            <a:pPr marL="0" lvl="0" indent="0" algn="l" rtl="0">
              <a:spcBef>
                <a:spcPts val="1000"/>
              </a:spcBef>
              <a:spcAft>
                <a:spcPts val="0"/>
              </a:spcAft>
              <a:buNone/>
            </a:pPr>
            <a:r>
              <a:rPr lang="en-CA" b="1">
                <a:solidFill>
                  <a:schemeClr val="accent4"/>
                </a:solidFill>
                <a:latin typeface="Manrope"/>
                <a:ea typeface="Manrope"/>
                <a:cs typeface="Manrope"/>
                <a:sym typeface="Manrope"/>
              </a:rPr>
              <a:t>Objective: </a:t>
            </a:r>
            <a:r>
              <a:rPr lang="en-CA">
                <a:solidFill>
                  <a:schemeClr val="tx1"/>
                </a:solidFill>
                <a:latin typeface="Manrope"/>
                <a:ea typeface="Manrope"/>
                <a:cs typeface="Manrope"/>
                <a:sym typeface="Manrope"/>
              </a:rPr>
              <a:t>We declared values that are utilized  throughout this chart, along with methods that will be used to call these functions during runtime. Additionally, we refer to the internal storage where it will be used to gather questions from the bank.</a:t>
            </a:r>
            <a:endParaRPr lang="en-CA"/>
          </a:p>
        </p:txBody>
      </p:sp>
      <p:sp>
        <p:nvSpPr>
          <p:cNvPr id="334" name="Google Shape;334;p36"/>
          <p:cNvSpPr txBox="1">
            <a:spLocks noGrp="1"/>
          </p:cNvSpPr>
          <p:nvPr>
            <p:ph type="ctrTitle"/>
          </p:nvPr>
        </p:nvSpPr>
        <p:spPr>
          <a:xfrm>
            <a:off x="713225" y="1029425"/>
            <a:ext cx="3860100" cy="468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CA">
                <a:solidFill>
                  <a:srgbClr val="0070C0"/>
                </a:solidFill>
              </a:rPr>
              <a:t>START</a:t>
            </a:r>
            <a:endParaRPr>
              <a:solidFill>
                <a:srgbClr val="0070C0"/>
              </a:solidFill>
            </a:endParaRPr>
          </a:p>
        </p:txBody>
      </p:sp>
      <p:sp>
        <p:nvSpPr>
          <p:cNvPr id="3" name="Google Shape;339;p37">
            <a:hlinkClick r:id="rId10" action="ppaction://hlinksldjump"/>
            <a:extLst>
              <a:ext uri="{FF2B5EF4-FFF2-40B4-BE49-F238E27FC236}">
                <a16:creationId xmlns:a16="http://schemas.microsoft.com/office/drawing/2014/main" id="{39CA9C3B-B56C-BED5-BF66-F9D9195A0345}"/>
              </a:ext>
            </a:extLst>
          </p:cNvPr>
          <p:cNvSpPr/>
          <p:nvPr/>
        </p:nvSpPr>
        <p:spPr>
          <a:xfrm>
            <a:off x="7875150" y="325200"/>
            <a:ext cx="943500" cy="384600"/>
          </a:xfrm>
          <a:prstGeom prst="round1Rect">
            <a:avLst>
              <a:gd name="adj" fmla="val 50000"/>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CA" sz="1200">
                <a:solidFill>
                  <a:schemeClr val="lt1"/>
                </a:solidFill>
              </a:rPr>
              <a:t>Answers</a:t>
            </a:r>
          </a:p>
        </p:txBody>
      </p:sp>
      <p:pic>
        <p:nvPicPr>
          <p:cNvPr id="7" name="Picture 6" descr="A diagram of a program&#10;&#10;Description automatically generated">
            <a:extLst>
              <a:ext uri="{FF2B5EF4-FFF2-40B4-BE49-F238E27FC236}">
                <a16:creationId xmlns:a16="http://schemas.microsoft.com/office/drawing/2014/main" id="{8249C01C-6F4F-7CEF-813F-6F34847BBE8A}"/>
              </a:ext>
            </a:extLst>
          </p:cNvPr>
          <p:cNvPicPr>
            <a:picLocks noChangeAspect="1"/>
          </p:cNvPicPr>
          <p:nvPr/>
        </p:nvPicPr>
        <p:blipFill>
          <a:blip r:embed="rId11"/>
          <a:stretch>
            <a:fillRect/>
          </a:stretch>
        </p:blipFill>
        <p:spPr>
          <a:xfrm>
            <a:off x="5140399" y="1143000"/>
            <a:ext cx="3231654" cy="3217624"/>
          </a:xfrm>
          <a:prstGeom prst="rect">
            <a:avLst/>
          </a:prstGeom>
        </p:spPr>
      </p:pic>
      <p:sp>
        <p:nvSpPr>
          <p:cNvPr id="2" name="TextBox 1">
            <a:extLst>
              <a:ext uri="{FF2B5EF4-FFF2-40B4-BE49-F238E27FC236}">
                <a16:creationId xmlns:a16="http://schemas.microsoft.com/office/drawing/2014/main" id="{D4860181-E5CD-1DF4-65A3-21E90CD3E8CC}"/>
              </a:ext>
            </a:extLst>
          </p:cNvPr>
          <p:cNvSpPr txBox="1"/>
          <p:nvPr/>
        </p:nvSpPr>
        <p:spPr>
          <a:xfrm>
            <a:off x="8437677" y="4468485"/>
            <a:ext cx="346364" cy="318655"/>
          </a:xfrm>
          <a:prstGeom prst="rect">
            <a:avLst/>
          </a:prstGeom>
          <a:noFill/>
        </p:spPr>
        <p:txBody>
          <a:bodyPr wrap="square" rtlCol="0">
            <a:spAutoFit/>
          </a:bodyPr>
          <a:lstStyle/>
          <a:p>
            <a:pPr algn="ctr"/>
            <a:r>
              <a:rPr lang="en-CA" b="1" dirty="0">
                <a:solidFill>
                  <a:schemeClr val="accent3"/>
                </a:solidFill>
              </a:rPr>
              <a:t>3</a:t>
            </a:r>
          </a:p>
        </p:txBody>
      </p:sp>
    </p:spTree>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40" name="Google Shape;340;p37">
            <a:hlinkClick r:id="rId3" action="ppaction://hlinksldjump"/>
          </p:cNvPr>
          <p:cNvSpPr/>
          <p:nvPr/>
        </p:nvSpPr>
        <p:spPr>
          <a:xfrm>
            <a:off x="127020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a:solidFill>
                  <a:schemeClr val="lt1"/>
                </a:solidFill>
                <a:latin typeface="Be Vietnam Pro"/>
                <a:ea typeface="Be Vietnam Pro"/>
                <a:cs typeface="Be Vietnam Pro"/>
                <a:sym typeface="Be Vietnam Pro"/>
              </a:rPr>
              <a:t>Intro</a:t>
            </a:r>
            <a:endParaRPr sz="1200">
              <a:solidFill>
                <a:schemeClr val="lt1"/>
              </a:solidFill>
              <a:latin typeface="Be Vietnam Pro"/>
              <a:ea typeface="Be Vietnam Pro"/>
              <a:cs typeface="Be Vietnam Pro"/>
              <a:sym typeface="Be Vietnam Pro"/>
            </a:endParaRPr>
          </a:p>
        </p:txBody>
      </p:sp>
      <p:sp>
        <p:nvSpPr>
          <p:cNvPr id="341" name="Google Shape;341;p37">
            <a:hlinkClick r:id="rId4" action="ppaction://hlinksldjump"/>
          </p:cNvPr>
          <p:cNvSpPr/>
          <p:nvPr/>
        </p:nvSpPr>
        <p:spPr>
          <a:xfrm>
            <a:off x="2213575"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CA" sz="1200">
                <a:solidFill>
                  <a:schemeClr val="lt1"/>
                </a:solidFill>
                <a:latin typeface="Be Vietnam Pro"/>
                <a:ea typeface="Be Vietnam Pro"/>
                <a:cs typeface="Be Vietnam Pro"/>
                <a:sym typeface="Be Vietnam Pro"/>
              </a:rPr>
              <a:t>Start</a:t>
            </a:r>
            <a:endParaRPr sz="1200">
              <a:solidFill>
                <a:schemeClr val="lt1"/>
              </a:solidFill>
              <a:latin typeface="Be Vietnam Pro"/>
              <a:ea typeface="Be Vietnam Pro"/>
              <a:cs typeface="Be Vietnam Pro"/>
              <a:sym typeface="Be Vietnam Pro"/>
            </a:endParaRPr>
          </a:p>
        </p:txBody>
      </p:sp>
      <p:sp>
        <p:nvSpPr>
          <p:cNvPr id="342" name="Google Shape;342;p37">
            <a:hlinkClick r:id="rId5" action="ppaction://hlinksldjump"/>
          </p:cNvPr>
          <p:cNvSpPr/>
          <p:nvPr/>
        </p:nvSpPr>
        <p:spPr>
          <a:xfrm>
            <a:off x="3156900" y="325200"/>
            <a:ext cx="943500" cy="384600"/>
          </a:xfrm>
          <a:prstGeom prst="roundRect">
            <a:avLst>
              <a:gd name="adj" fmla="val 5994"/>
            </a:avLst>
          </a:prstGeom>
          <a:solidFill>
            <a:schemeClr val="dk2"/>
          </a:solidFill>
          <a:ln>
            <a:noFill/>
          </a:ln>
        </p:spPr>
        <p:txBody>
          <a:bodyPr spcFirstLastPara="1" wrap="square" lIns="0" tIns="0" rIns="0" bIns="0" anchor="ctr" anchorCtr="0">
            <a:noAutofit/>
          </a:bodyPr>
          <a:lstStyle/>
          <a:p>
            <a:pPr marL="0" lvl="0" indent="0" algn="ctr" rtl="0">
              <a:spcBef>
                <a:spcPts val="0"/>
              </a:spcBef>
              <a:spcAft>
                <a:spcPts val="0"/>
              </a:spcAft>
              <a:buNone/>
            </a:pPr>
            <a:r>
              <a:rPr lang="en-CA" sz="1200">
                <a:solidFill>
                  <a:schemeClr val="accent1"/>
                </a:solidFill>
                <a:latin typeface="Be Vietnam Pro"/>
                <a:ea typeface="Be Vietnam Pro"/>
                <a:cs typeface="Be Vietnam Pro"/>
                <a:sym typeface="Be Vietnam Pro"/>
              </a:rPr>
              <a:t>Drop</a:t>
            </a:r>
            <a:endParaRPr sz="1200">
              <a:solidFill>
                <a:schemeClr val="accent1"/>
              </a:solidFill>
              <a:latin typeface="Be Vietnam Pro"/>
              <a:ea typeface="Be Vietnam Pro"/>
              <a:cs typeface="Be Vietnam Pro"/>
              <a:sym typeface="Be Vietnam Pro"/>
            </a:endParaRPr>
          </a:p>
        </p:txBody>
      </p:sp>
      <p:sp>
        <p:nvSpPr>
          <p:cNvPr id="343" name="Google Shape;343;p37">
            <a:hlinkClick r:id="rId6" action="ppaction://hlinksldjump"/>
          </p:cNvPr>
          <p:cNvSpPr/>
          <p:nvPr/>
        </p:nvSpPr>
        <p:spPr>
          <a:xfrm>
            <a:off x="410025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CA" sz="1200">
                <a:solidFill>
                  <a:schemeClr val="lt1"/>
                </a:solidFill>
                <a:latin typeface="Be Vietnam Pro"/>
                <a:ea typeface="Be Vietnam Pro"/>
                <a:cs typeface="Be Vietnam Pro"/>
                <a:sym typeface="Be Vietnam Pro"/>
              </a:rPr>
              <a:t>Bank</a:t>
            </a:r>
            <a:endParaRPr sz="1200">
              <a:solidFill>
                <a:schemeClr val="lt1"/>
              </a:solidFill>
              <a:latin typeface="Be Vietnam Pro"/>
              <a:ea typeface="Be Vietnam Pro"/>
              <a:cs typeface="Be Vietnam Pro"/>
              <a:sym typeface="Be Vietnam Pro"/>
            </a:endParaRPr>
          </a:p>
        </p:txBody>
      </p:sp>
      <p:sp>
        <p:nvSpPr>
          <p:cNvPr id="344" name="Google Shape;344;p37">
            <a:hlinkClick r:id="rId7" action="ppaction://hlinksldjump"/>
          </p:cNvPr>
          <p:cNvSpPr/>
          <p:nvPr/>
        </p:nvSpPr>
        <p:spPr>
          <a:xfrm>
            <a:off x="504360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a:solidFill>
                  <a:schemeClr val="lt1"/>
                </a:solidFill>
                <a:latin typeface="Be Vietnam Pro"/>
                <a:ea typeface="Be Vietnam Pro"/>
                <a:cs typeface="Be Vietnam Pro"/>
                <a:sym typeface="Be Vietnam Pro"/>
              </a:rPr>
              <a:t>Questions</a:t>
            </a:r>
            <a:endParaRPr sz="1200">
              <a:solidFill>
                <a:schemeClr val="lt1"/>
              </a:solidFill>
              <a:latin typeface="Be Vietnam Pro"/>
              <a:ea typeface="Be Vietnam Pro"/>
              <a:cs typeface="Be Vietnam Pro"/>
              <a:sym typeface="Be Vietnam Pro"/>
            </a:endParaRPr>
          </a:p>
        </p:txBody>
      </p:sp>
      <p:sp>
        <p:nvSpPr>
          <p:cNvPr id="345" name="Google Shape;345;p37">
            <a:hlinkClick r:id="rId8" action="ppaction://hlinksldjump"/>
          </p:cNvPr>
          <p:cNvSpPr/>
          <p:nvPr/>
        </p:nvSpPr>
        <p:spPr>
          <a:xfrm>
            <a:off x="598695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CA" sz="1200">
                <a:solidFill>
                  <a:schemeClr val="lt1"/>
                </a:solidFill>
                <a:latin typeface="Be Vietnam Pro"/>
                <a:ea typeface="Be Vietnam Pro"/>
                <a:cs typeface="Be Vietnam Pro"/>
                <a:sym typeface="Be Vietnam Pro"/>
              </a:rPr>
              <a:t>Loop</a:t>
            </a:r>
            <a:endParaRPr sz="1200">
              <a:solidFill>
                <a:schemeClr val="lt1"/>
              </a:solidFill>
              <a:latin typeface="Be Vietnam Pro"/>
              <a:ea typeface="Be Vietnam Pro"/>
              <a:cs typeface="Be Vietnam Pro"/>
              <a:sym typeface="Be Vietnam Pro"/>
            </a:endParaRPr>
          </a:p>
        </p:txBody>
      </p:sp>
      <p:sp>
        <p:nvSpPr>
          <p:cNvPr id="346" name="Google Shape;346;p37">
            <a:hlinkClick r:id="rId9" action="ppaction://hlinksldjump"/>
          </p:cNvPr>
          <p:cNvSpPr/>
          <p:nvPr/>
        </p:nvSpPr>
        <p:spPr>
          <a:xfrm>
            <a:off x="693030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CA" sz="1200">
                <a:solidFill>
                  <a:schemeClr val="lt1"/>
                </a:solidFill>
                <a:latin typeface="Be Vietnam Pro"/>
                <a:ea typeface="Be Vietnam Pro"/>
                <a:cs typeface="Be Vietnam Pro"/>
                <a:sym typeface="Be Vietnam Pro"/>
              </a:rPr>
              <a:t>Shown</a:t>
            </a:r>
            <a:endParaRPr sz="1200">
              <a:solidFill>
                <a:schemeClr val="lt1"/>
              </a:solidFill>
              <a:latin typeface="Be Vietnam Pro"/>
              <a:ea typeface="Be Vietnam Pro"/>
              <a:cs typeface="Be Vietnam Pro"/>
              <a:sym typeface="Be Vietnam Pro"/>
            </a:endParaRPr>
          </a:p>
        </p:txBody>
      </p:sp>
      <p:grpSp>
        <p:nvGrpSpPr>
          <p:cNvPr id="347" name="Google Shape;347;p37"/>
          <p:cNvGrpSpPr/>
          <p:nvPr/>
        </p:nvGrpSpPr>
        <p:grpSpPr>
          <a:xfrm>
            <a:off x="494850" y="447775"/>
            <a:ext cx="591732" cy="139500"/>
            <a:chOff x="494850" y="447775"/>
            <a:chExt cx="591732" cy="139500"/>
          </a:xfrm>
        </p:grpSpPr>
        <p:sp>
          <p:nvSpPr>
            <p:cNvPr id="348" name="Google Shape;348;p37"/>
            <p:cNvSpPr/>
            <p:nvPr/>
          </p:nvSpPr>
          <p:spPr>
            <a:xfrm>
              <a:off x="947082" y="447775"/>
              <a:ext cx="139500" cy="139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7"/>
            <p:cNvSpPr/>
            <p:nvPr/>
          </p:nvSpPr>
          <p:spPr>
            <a:xfrm>
              <a:off x="720966" y="447775"/>
              <a:ext cx="139500" cy="139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7"/>
            <p:cNvSpPr/>
            <p:nvPr/>
          </p:nvSpPr>
          <p:spPr>
            <a:xfrm>
              <a:off x="494850" y="447775"/>
              <a:ext cx="139500" cy="139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51" name="Google Shape;351;p37"/>
          <p:cNvCxnSpPr/>
          <p:nvPr/>
        </p:nvCxnSpPr>
        <p:spPr>
          <a:xfrm>
            <a:off x="325200" y="709650"/>
            <a:ext cx="8493600" cy="0"/>
          </a:xfrm>
          <a:prstGeom prst="straightConnector1">
            <a:avLst/>
          </a:prstGeom>
          <a:noFill/>
          <a:ln w="28575" cap="flat" cmpd="sng">
            <a:solidFill>
              <a:schemeClr val="lt2"/>
            </a:solidFill>
            <a:prstDash val="solid"/>
            <a:round/>
            <a:headEnd type="none" w="med" len="med"/>
            <a:tailEnd type="none" w="med" len="med"/>
          </a:ln>
        </p:spPr>
      </p:cxnSp>
      <p:sp>
        <p:nvSpPr>
          <p:cNvPr id="353" name="Google Shape;353;p37"/>
          <p:cNvSpPr/>
          <p:nvPr/>
        </p:nvSpPr>
        <p:spPr>
          <a:xfrm>
            <a:off x="494850" y="771277"/>
            <a:ext cx="3999600" cy="3832798"/>
          </a:xfrm>
          <a:prstGeom prst="roundRect">
            <a:avLst>
              <a:gd name="adj" fmla="val 16725"/>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200">
              <a:solidFill>
                <a:schemeClr val="dk1"/>
              </a:solidFill>
              <a:latin typeface="Manrope Medium"/>
              <a:ea typeface="Manrope Medium"/>
              <a:cs typeface="Manrope Medium"/>
              <a:sym typeface="Manrope Medium"/>
            </a:endParaRPr>
          </a:p>
        </p:txBody>
      </p:sp>
      <p:sp>
        <p:nvSpPr>
          <p:cNvPr id="364" name="Google Shape;364;p37"/>
          <p:cNvSpPr txBox="1">
            <a:spLocks noGrp="1"/>
          </p:cNvSpPr>
          <p:nvPr>
            <p:ph type="body" idx="1"/>
          </p:nvPr>
        </p:nvSpPr>
        <p:spPr>
          <a:xfrm>
            <a:off x="4572000" y="1380295"/>
            <a:ext cx="3860100" cy="305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flowchart provides  structed view of how the program navigates through different choices:</a:t>
            </a:r>
            <a:endParaRPr/>
          </a:p>
          <a:p>
            <a:pPr marL="320040" lvl="0" indent="-317500" algn="l" rtl="0">
              <a:spcBef>
                <a:spcPts val="1000"/>
              </a:spcBef>
              <a:spcAft>
                <a:spcPts val="0"/>
              </a:spcAft>
              <a:buSzPts val="1400"/>
              <a:buFont typeface="Manrope Medium"/>
              <a:buChar char="●"/>
            </a:pPr>
            <a:r>
              <a:rPr lang="en-CA"/>
              <a:t>s</a:t>
            </a:r>
            <a:r>
              <a:rPr lang="en" err="1"/>
              <a:t>el_category</a:t>
            </a:r>
            <a:r>
              <a:rPr lang="en"/>
              <a:t>() </a:t>
            </a:r>
            <a:endParaRPr/>
          </a:p>
          <a:p>
            <a:pPr marL="320040" lvl="0" indent="-317500" algn="l" rtl="0">
              <a:spcBef>
                <a:spcPts val="0"/>
              </a:spcBef>
              <a:spcAft>
                <a:spcPts val="0"/>
              </a:spcAft>
              <a:buSzPts val="1400"/>
              <a:buFont typeface="Manrope Medium"/>
              <a:buChar char="●"/>
            </a:pPr>
            <a:r>
              <a:rPr lang="en-CA" err="1"/>
              <a:t>sel_difficulty</a:t>
            </a:r>
            <a:r>
              <a:rPr lang="en-CA"/>
              <a:t>() </a:t>
            </a:r>
          </a:p>
          <a:p>
            <a:pPr marL="320040" lvl="0" indent="-317500" algn="l" rtl="0">
              <a:spcBef>
                <a:spcPts val="0"/>
              </a:spcBef>
              <a:spcAft>
                <a:spcPts val="0"/>
              </a:spcAft>
              <a:buSzPts val="1400"/>
              <a:buFont typeface="Manrope Medium"/>
              <a:buChar char="●"/>
            </a:pPr>
            <a:r>
              <a:rPr lang="en-CA" err="1"/>
              <a:t>sel_num_qtn</a:t>
            </a:r>
            <a:r>
              <a:rPr lang="en-CA"/>
              <a:t>()</a:t>
            </a:r>
          </a:p>
          <a:p>
            <a:pPr marL="320040" lvl="0" indent="-317500" algn="l" rtl="0">
              <a:spcBef>
                <a:spcPts val="0"/>
              </a:spcBef>
              <a:spcAft>
                <a:spcPts val="0"/>
              </a:spcAft>
              <a:buSzPts val="1400"/>
              <a:buFont typeface="Manrope Medium"/>
              <a:buChar char="●"/>
            </a:pPr>
            <a:endParaRPr lang="en-CA" b="1">
              <a:solidFill>
                <a:schemeClr val="accent1"/>
              </a:solidFill>
              <a:latin typeface="Manrope"/>
              <a:ea typeface="Manrope"/>
              <a:cs typeface="Manrope"/>
              <a:sym typeface="Manrope"/>
            </a:endParaRPr>
          </a:p>
          <a:p>
            <a:pPr marL="2540" lvl="0" indent="0" algn="l" rtl="0">
              <a:spcBef>
                <a:spcPts val="0"/>
              </a:spcBef>
              <a:spcAft>
                <a:spcPts val="0"/>
              </a:spcAft>
              <a:buSzPts val="1400"/>
              <a:buNone/>
            </a:pPr>
            <a:r>
              <a:rPr lang="en" b="1">
                <a:solidFill>
                  <a:schemeClr val="accent1"/>
                </a:solidFill>
                <a:latin typeface="Manrope"/>
                <a:ea typeface="Manrope"/>
                <a:cs typeface="Manrope"/>
                <a:sym typeface="Manrope"/>
              </a:rPr>
              <a:t>Objective: </a:t>
            </a:r>
            <a:r>
              <a:rPr lang="en">
                <a:solidFill>
                  <a:schemeClr val="tx1"/>
                </a:solidFill>
                <a:latin typeface="Manrope"/>
                <a:ea typeface="Manrope"/>
                <a:cs typeface="Manrope"/>
                <a:sym typeface="Manrope"/>
              </a:rPr>
              <a:t>Each drop down we are able to choose a category, difficulty and the amount of questions. According to which you choose this will be all accessed from the bank.</a:t>
            </a:r>
            <a:endParaRPr/>
          </a:p>
        </p:txBody>
      </p:sp>
      <p:sp>
        <p:nvSpPr>
          <p:cNvPr id="365" name="Google Shape;365;p37"/>
          <p:cNvSpPr txBox="1">
            <a:spLocks noGrp="1"/>
          </p:cNvSpPr>
          <p:nvPr>
            <p:ph type="ctrTitle"/>
          </p:nvPr>
        </p:nvSpPr>
        <p:spPr>
          <a:xfrm>
            <a:off x="4572000" y="1029425"/>
            <a:ext cx="3860100" cy="468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CA">
                <a:solidFill>
                  <a:schemeClr val="accent1"/>
                </a:solidFill>
              </a:rPr>
              <a:t>DROP DOWN</a:t>
            </a:r>
            <a:endParaRPr>
              <a:solidFill>
                <a:schemeClr val="accent1"/>
              </a:solidFill>
            </a:endParaRPr>
          </a:p>
        </p:txBody>
      </p:sp>
      <p:pic>
        <p:nvPicPr>
          <p:cNvPr id="3" name="Picture 2">
            <a:extLst>
              <a:ext uri="{FF2B5EF4-FFF2-40B4-BE49-F238E27FC236}">
                <a16:creationId xmlns:a16="http://schemas.microsoft.com/office/drawing/2014/main" id="{E30886F7-6649-12B1-462E-AEEAD10C2DA8}"/>
              </a:ext>
            </a:extLst>
          </p:cNvPr>
          <p:cNvPicPr>
            <a:picLocks noChangeAspect="1"/>
          </p:cNvPicPr>
          <p:nvPr/>
        </p:nvPicPr>
        <p:blipFill>
          <a:blip r:embed="rId10"/>
          <a:stretch>
            <a:fillRect/>
          </a:stretch>
        </p:blipFill>
        <p:spPr>
          <a:xfrm>
            <a:off x="564600" y="1380295"/>
            <a:ext cx="3860100" cy="2382910"/>
          </a:xfrm>
          <a:prstGeom prst="rect">
            <a:avLst/>
          </a:prstGeom>
        </p:spPr>
      </p:pic>
      <p:sp>
        <p:nvSpPr>
          <p:cNvPr id="2" name="Google Shape;339;p37">
            <a:hlinkClick r:id="rId11" action="ppaction://hlinksldjump"/>
            <a:extLst>
              <a:ext uri="{FF2B5EF4-FFF2-40B4-BE49-F238E27FC236}">
                <a16:creationId xmlns:a16="http://schemas.microsoft.com/office/drawing/2014/main" id="{4CB85281-D906-CEC1-42A9-950B4AF7422B}"/>
              </a:ext>
            </a:extLst>
          </p:cNvPr>
          <p:cNvSpPr/>
          <p:nvPr/>
        </p:nvSpPr>
        <p:spPr>
          <a:xfrm>
            <a:off x="7875150" y="325200"/>
            <a:ext cx="943500" cy="384600"/>
          </a:xfrm>
          <a:prstGeom prst="round1Rect">
            <a:avLst>
              <a:gd name="adj" fmla="val 50000"/>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CA" sz="1200">
                <a:solidFill>
                  <a:schemeClr val="lt1"/>
                </a:solidFill>
              </a:rPr>
              <a:t>Answers</a:t>
            </a:r>
          </a:p>
        </p:txBody>
      </p:sp>
      <p:sp>
        <p:nvSpPr>
          <p:cNvPr id="4" name="TextBox 3">
            <a:extLst>
              <a:ext uri="{FF2B5EF4-FFF2-40B4-BE49-F238E27FC236}">
                <a16:creationId xmlns:a16="http://schemas.microsoft.com/office/drawing/2014/main" id="{6363A107-082A-F5A1-6FE3-9F896B76C002}"/>
              </a:ext>
            </a:extLst>
          </p:cNvPr>
          <p:cNvSpPr txBox="1"/>
          <p:nvPr/>
        </p:nvSpPr>
        <p:spPr>
          <a:xfrm>
            <a:off x="8437677" y="4468485"/>
            <a:ext cx="346364" cy="318655"/>
          </a:xfrm>
          <a:prstGeom prst="rect">
            <a:avLst/>
          </a:prstGeom>
          <a:noFill/>
        </p:spPr>
        <p:txBody>
          <a:bodyPr wrap="square" rtlCol="0">
            <a:spAutoFit/>
          </a:bodyPr>
          <a:lstStyle/>
          <a:p>
            <a:pPr algn="ctr"/>
            <a:r>
              <a:rPr lang="en-CA" b="1" dirty="0">
                <a:solidFill>
                  <a:schemeClr val="accent3"/>
                </a:solidFill>
              </a:rPr>
              <a:t>4</a:t>
            </a:r>
          </a:p>
        </p:txBody>
      </p:sp>
    </p:spTree>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42">
            <a:hlinkClick r:id="rId3" action="ppaction://hlinksldjump"/>
          </p:cNvPr>
          <p:cNvSpPr/>
          <p:nvPr/>
        </p:nvSpPr>
        <p:spPr>
          <a:xfrm>
            <a:off x="7875150" y="325200"/>
            <a:ext cx="943500" cy="384600"/>
          </a:xfrm>
          <a:prstGeom prst="round1Rect">
            <a:avLst>
              <a:gd name="adj" fmla="val 50000"/>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CA" sz="1200">
                <a:solidFill>
                  <a:schemeClr val="bg1"/>
                </a:solidFill>
              </a:rPr>
              <a:t>Answers</a:t>
            </a:r>
            <a:endParaRPr sz="1200">
              <a:solidFill>
                <a:schemeClr val="bg1"/>
              </a:solidFill>
            </a:endParaRPr>
          </a:p>
        </p:txBody>
      </p:sp>
      <p:sp>
        <p:nvSpPr>
          <p:cNvPr id="492" name="Google Shape;492;p42">
            <a:hlinkClick r:id="rId4" action="ppaction://hlinksldjump"/>
          </p:cNvPr>
          <p:cNvSpPr/>
          <p:nvPr/>
        </p:nvSpPr>
        <p:spPr>
          <a:xfrm>
            <a:off x="127020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a:solidFill>
                  <a:schemeClr val="lt1"/>
                </a:solidFill>
                <a:latin typeface="Be Vietnam Pro"/>
                <a:ea typeface="Be Vietnam Pro"/>
                <a:cs typeface="Be Vietnam Pro"/>
                <a:sym typeface="Be Vietnam Pro"/>
              </a:rPr>
              <a:t>Intro</a:t>
            </a:r>
            <a:endParaRPr sz="1200">
              <a:solidFill>
                <a:schemeClr val="lt1"/>
              </a:solidFill>
              <a:latin typeface="Be Vietnam Pro"/>
              <a:ea typeface="Be Vietnam Pro"/>
              <a:cs typeface="Be Vietnam Pro"/>
              <a:sym typeface="Be Vietnam Pro"/>
            </a:endParaRPr>
          </a:p>
        </p:txBody>
      </p:sp>
      <p:sp>
        <p:nvSpPr>
          <p:cNvPr id="493" name="Google Shape;493;p42">
            <a:hlinkClick r:id="rId5" action="ppaction://hlinksldjump"/>
          </p:cNvPr>
          <p:cNvSpPr/>
          <p:nvPr/>
        </p:nvSpPr>
        <p:spPr>
          <a:xfrm>
            <a:off x="2213575"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a:solidFill>
                  <a:schemeClr val="lt1"/>
                </a:solidFill>
                <a:latin typeface="Be Vietnam Pro"/>
                <a:ea typeface="Be Vietnam Pro"/>
                <a:cs typeface="Be Vietnam Pro"/>
                <a:sym typeface="Be Vietnam Pro"/>
              </a:rPr>
              <a:t>Start</a:t>
            </a:r>
            <a:endParaRPr sz="1200">
              <a:solidFill>
                <a:schemeClr val="lt1"/>
              </a:solidFill>
              <a:latin typeface="Be Vietnam Pro"/>
              <a:ea typeface="Be Vietnam Pro"/>
              <a:cs typeface="Be Vietnam Pro"/>
              <a:sym typeface="Be Vietnam Pro"/>
            </a:endParaRPr>
          </a:p>
        </p:txBody>
      </p:sp>
      <p:sp>
        <p:nvSpPr>
          <p:cNvPr id="494" name="Google Shape;494;p42">
            <a:hlinkClick r:id="rId6" action="ppaction://hlinksldjump"/>
          </p:cNvPr>
          <p:cNvSpPr/>
          <p:nvPr/>
        </p:nvSpPr>
        <p:spPr>
          <a:xfrm>
            <a:off x="315690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a:solidFill>
                  <a:schemeClr val="lt1"/>
                </a:solidFill>
                <a:latin typeface="Be Vietnam Pro"/>
                <a:ea typeface="Be Vietnam Pro"/>
                <a:cs typeface="Be Vietnam Pro"/>
                <a:sym typeface="Be Vietnam Pro"/>
              </a:rPr>
              <a:t>Drop</a:t>
            </a:r>
            <a:endParaRPr sz="1200">
              <a:solidFill>
                <a:schemeClr val="lt1"/>
              </a:solidFill>
              <a:latin typeface="Be Vietnam Pro"/>
              <a:ea typeface="Be Vietnam Pro"/>
              <a:cs typeface="Be Vietnam Pro"/>
              <a:sym typeface="Be Vietnam Pro"/>
            </a:endParaRPr>
          </a:p>
        </p:txBody>
      </p:sp>
      <p:sp>
        <p:nvSpPr>
          <p:cNvPr id="495" name="Google Shape;495;p42">
            <a:hlinkClick r:id="rId7" action="ppaction://hlinksldjump"/>
          </p:cNvPr>
          <p:cNvSpPr/>
          <p:nvPr/>
        </p:nvSpPr>
        <p:spPr>
          <a:xfrm>
            <a:off x="4100250" y="325200"/>
            <a:ext cx="943500" cy="384600"/>
          </a:xfrm>
          <a:prstGeom prst="roundRect">
            <a:avLst>
              <a:gd name="adj" fmla="val 5994"/>
            </a:avLst>
          </a:prstGeom>
          <a:solidFill>
            <a:schemeClr val="bg1">
              <a:lumMod val="20000"/>
              <a:lumOff val="80000"/>
            </a:schemeClr>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1200">
                <a:solidFill>
                  <a:schemeClr val="accent2"/>
                </a:solidFill>
                <a:latin typeface="Be Vietnam Pro"/>
                <a:ea typeface="Be Vietnam Pro"/>
                <a:cs typeface="Be Vietnam Pro"/>
                <a:sym typeface="Be Vietnam Pro"/>
              </a:rPr>
              <a:t>Bank</a:t>
            </a:r>
            <a:endParaRPr sz="1200">
              <a:solidFill>
                <a:schemeClr val="accent2"/>
              </a:solidFill>
              <a:latin typeface="Be Vietnam Pro"/>
              <a:ea typeface="Be Vietnam Pro"/>
              <a:cs typeface="Be Vietnam Pro"/>
              <a:sym typeface="Be Vietnam Pro"/>
            </a:endParaRPr>
          </a:p>
        </p:txBody>
      </p:sp>
      <p:sp>
        <p:nvSpPr>
          <p:cNvPr id="496" name="Google Shape;496;p42">
            <a:hlinkClick r:id="rId8" action="ppaction://hlinksldjump"/>
          </p:cNvPr>
          <p:cNvSpPr/>
          <p:nvPr/>
        </p:nvSpPr>
        <p:spPr>
          <a:xfrm>
            <a:off x="504360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a:solidFill>
                  <a:schemeClr val="lt1"/>
                </a:solidFill>
                <a:latin typeface="Be Vietnam Pro"/>
                <a:ea typeface="Be Vietnam Pro"/>
                <a:cs typeface="Be Vietnam Pro"/>
                <a:sym typeface="Be Vietnam Pro"/>
              </a:rPr>
              <a:t>Questions</a:t>
            </a:r>
            <a:endParaRPr sz="1200">
              <a:solidFill>
                <a:schemeClr val="lt1"/>
              </a:solidFill>
              <a:latin typeface="Be Vietnam Pro"/>
              <a:ea typeface="Be Vietnam Pro"/>
              <a:cs typeface="Be Vietnam Pro"/>
              <a:sym typeface="Be Vietnam Pro"/>
            </a:endParaRPr>
          </a:p>
        </p:txBody>
      </p:sp>
      <p:sp>
        <p:nvSpPr>
          <p:cNvPr id="497" name="Google Shape;497;p42">
            <a:hlinkClick r:id="rId9" action="ppaction://hlinksldjump"/>
          </p:cNvPr>
          <p:cNvSpPr/>
          <p:nvPr/>
        </p:nvSpPr>
        <p:spPr>
          <a:xfrm>
            <a:off x="598695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CA" sz="1200">
                <a:solidFill>
                  <a:schemeClr val="lt1"/>
                </a:solidFill>
                <a:latin typeface="Be Vietnam Pro"/>
                <a:ea typeface="Be Vietnam Pro"/>
                <a:cs typeface="Be Vietnam Pro"/>
                <a:sym typeface="Be Vietnam Pro"/>
              </a:rPr>
              <a:t>Loop</a:t>
            </a:r>
            <a:endParaRPr sz="1200">
              <a:solidFill>
                <a:schemeClr val="lt1"/>
              </a:solidFill>
              <a:latin typeface="Be Vietnam Pro"/>
              <a:ea typeface="Be Vietnam Pro"/>
              <a:cs typeface="Be Vietnam Pro"/>
              <a:sym typeface="Be Vietnam Pro"/>
            </a:endParaRPr>
          </a:p>
        </p:txBody>
      </p:sp>
      <p:sp>
        <p:nvSpPr>
          <p:cNvPr id="498" name="Google Shape;498;p42">
            <a:hlinkClick r:id="rId10" action="ppaction://hlinksldjump"/>
          </p:cNvPr>
          <p:cNvSpPr/>
          <p:nvPr/>
        </p:nvSpPr>
        <p:spPr>
          <a:xfrm>
            <a:off x="693030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CA" sz="1200">
                <a:solidFill>
                  <a:schemeClr val="lt1"/>
                </a:solidFill>
                <a:latin typeface="Be Vietnam Pro"/>
                <a:ea typeface="Be Vietnam Pro"/>
                <a:cs typeface="Be Vietnam Pro"/>
                <a:sym typeface="Be Vietnam Pro"/>
              </a:rPr>
              <a:t>Shown</a:t>
            </a:r>
            <a:endParaRPr sz="1200">
              <a:solidFill>
                <a:schemeClr val="lt1"/>
              </a:solidFill>
              <a:latin typeface="Be Vietnam Pro"/>
              <a:ea typeface="Be Vietnam Pro"/>
              <a:cs typeface="Be Vietnam Pro"/>
              <a:sym typeface="Be Vietnam Pro"/>
            </a:endParaRPr>
          </a:p>
        </p:txBody>
      </p:sp>
      <p:grpSp>
        <p:nvGrpSpPr>
          <p:cNvPr id="499" name="Google Shape;499;p42"/>
          <p:cNvGrpSpPr/>
          <p:nvPr/>
        </p:nvGrpSpPr>
        <p:grpSpPr>
          <a:xfrm>
            <a:off x="494850" y="447775"/>
            <a:ext cx="591732" cy="139500"/>
            <a:chOff x="494850" y="447775"/>
            <a:chExt cx="591732" cy="139500"/>
          </a:xfrm>
        </p:grpSpPr>
        <p:sp>
          <p:nvSpPr>
            <p:cNvPr id="500" name="Google Shape;500;p42"/>
            <p:cNvSpPr/>
            <p:nvPr/>
          </p:nvSpPr>
          <p:spPr>
            <a:xfrm>
              <a:off x="947082" y="447775"/>
              <a:ext cx="139500" cy="139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2"/>
            <p:cNvSpPr/>
            <p:nvPr/>
          </p:nvSpPr>
          <p:spPr>
            <a:xfrm>
              <a:off x="720966" y="447775"/>
              <a:ext cx="139500" cy="139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2"/>
            <p:cNvSpPr/>
            <p:nvPr/>
          </p:nvSpPr>
          <p:spPr>
            <a:xfrm>
              <a:off x="494850" y="447775"/>
              <a:ext cx="139500" cy="139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03" name="Google Shape;503;p42"/>
          <p:cNvCxnSpPr/>
          <p:nvPr/>
        </p:nvCxnSpPr>
        <p:spPr>
          <a:xfrm>
            <a:off x="325200" y="709650"/>
            <a:ext cx="8493600" cy="0"/>
          </a:xfrm>
          <a:prstGeom prst="straightConnector1">
            <a:avLst/>
          </a:prstGeom>
          <a:noFill/>
          <a:ln w="28575" cap="flat" cmpd="sng">
            <a:solidFill>
              <a:schemeClr val="lt2"/>
            </a:solidFill>
            <a:prstDash val="solid"/>
            <a:round/>
            <a:headEnd type="none" w="med" len="med"/>
            <a:tailEnd type="none" w="med" len="med"/>
          </a:ln>
        </p:spPr>
      </p:cxnSp>
      <p:sp>
        <p:nvSpPr>
          <p:cNvPr id="505" name="Google Shape;505;p42"/>
          <p:cNvSpPr/>
          <p:nvPr/>
        </p:nvSpPr>
        <p:spPr>
          <a:xfrm flipH="1">
            <a:off x="4827300" y="832026"/>
            <a:ext cx="3860100" cy="3771974"/>
          </a:xfrm>
          <a:prstGeom prst="roundRect">
            <a:avLst>
              <a:gd name="adj" fmla="val 16725"/>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solidFill>
                <a:schemeClr val="dk1"/>
              </a:solidFill>
              <a:latin typeface="Manrope Medium"/>
              <a:ea typeface="Manrope Medium"/>
              <a:cs typeface="Manrope Medium"/>
              <a:sym typeface="Manrope Medium"/>
            </a:endParaRPr>
          </a:p>
        </p:txBody>
      </p:sp>
      <p:sp>
        <p:nvSpPr>
          <p:cNvPr id="513" name="Google Shape;513;p42"/>
          <p:cNvSpPr txBox="1">
            <a:spLocks noGrp="1"/>
          </p:cNvSpPr>
          <p:nvPr>
            <p:ph type="body" idx="1"/>
          </p:nvPr>
        </p:nvSpPr>
        <p:spPr>
          <a:xfrm>
            <a:off x="711899" y="1342475"/>
            <a:ext cx="4018759" cy="3261505"/>
          </a:xfrm>
          <a:prstGeom prst="rect">
            <a:avLst/>
          </a:prstGeom>
        </p:spPr>
        <p:txBody>
          <a:bodyPr spcFirstLastPara="1" wrap="square" lIns="91425" tIns="91425" rIns="91425" bIns="91425" anchor="t" anchorCtr="0">
            <a:noAutofit/>
          </a:bodyPr>
          <a:lstStyle/>
          <a:p>
            <a:pPr marL="2540" lvl="0" indent="0" algn="l" rtl="0">
              <a:spcBef>
                <a:spcPts val="0"/>
              </a:spcBef>
              <a:spcAft>
                <a:spcPts val="0"/>
              </a:spcAft>
              <a:buSzPts val="1400"/>
              <a:buNone/>
            </a:pPr>
            <a:r>
              <a:rPr lang="en" dirty="0"/>
              <a:t>In this flowchart we outline the </a:t>
            </a:r>
            <a:r>
              <a:rPr lang="en-CA" dirty="0"/>
              <a:t>process</a:t>
            </a:r>
            <a:r>
              <a:rPr lang="en" dirty="0"/>
              <a:t> of preparing questions through our bank:</a:t>
            </a:r>
          </a:p>
          <a:p>
            <a:pPr marL="2540" lvl="0" indent="0" algn="l" rtl="0">
              <a:spcBef>
                <a:spcPts val="0"/>
              </a:spcBef>
              <a:spcAft>
                <a:spcPts val="0"/>
              </a:spcAft>
              <a:buSzPts val="1400"/>
              <a:buNone/>
            </a:pPr>
            <a:endParaRPr lang="en" dirty="0"/>
          </a:p>
          <a:p>
            <a:pPr marL="320040" lvl="0" indent="-317500" algn="l" rtl="0">
              <a:spcBef>
                <a:spcPts val="0"/>
              </a:spcBef>
              <a:spcAft>
                <a:spcPts val="0"/>
              </a:spcAft>
              <a:buSzPts val="1400"/>
              <a:buFont typeface="Manrope Medium"/>
              <a:buChar char="●"/>
            </a:pPr>
            <a:r>
              <a:rPr lang="en" dirty="0"/>
              <a:t>Question Banks</a:t>
            </a:r>
          </a:p>
          <a:p>
            <a:pPr marL="320040" lvl="0" indent="-317500" algn="l" rtl="0">
              <a:spcBef>
                <a:spcPts val="0"/>
              </a:spcBef>
              <a:spcAft>
                <a:spcPts val="0"/>
              </a:spcAft>
              <a:buSzPts val="1400"/>
              <a:buFont typeface="Manrope Medium"/>
              <a:buChar char="●"/>
            </a:pPr>
            <a:r>
              <a:rPr lang="en" dirty="0"/>
              <a:t>Category, Difficulty, Number of Question</a:t>
            </a:r>
          </a:p>
          <a:p>
            <a:pPr marL="320040" lvl="0" indent="-317500" algn="l" rtl="0">
              <a:spcBef>
                <a:spcPts val="0"/>
              </a:spcBef>
              <a:spcAft>
                <a:spcPts val="0"/>
              </a:spcAft>
              <a:buSzPts val="1400"/>
              <a:buFont typeface="Manrope Medium"/>
              <a:buChar char="●"/>
            </a:pPr>
            <a:r>
              <a:rPr lang="en" dirty="0"/>
              <a:t>Randomizer</a:t>
            </a:r>
          </a:p>
          <a:p>
            <a:pPr marL="320040" lvl="0" indent="-317500" algn="l" rtl="0">
              <a:spcBef>
                <a:spcPts val="0"/>
              </a:spcBef>
              <a:spcAft>
                <a:spcPts val="0"/>
              </a:spcAft>
              <a:buSzPts val="1400"/>
              <a:buFont typeface="Manrope Medium"/>
              <a:buChar char="●"/>
            </a:pPr>
            <a:endParaRPr lang="en" dirty="0"/>
          </a:p>
          <a:p>
            <a:pPr marL="0" lvl="0" indent="0" algn="l" rtl="0">
              <a:spcBef>
                <a:spcPts val="0"/>
              </a:spcBef>
              <a:spcAft>
                <a:spcPts val="1000"/>
              </a:spcAft>
              <a:buNone/>
            </a:pPr>
            <a:r>
              <a:rPr lang="en" b="1" dirty="0">
                <a:solidFill>
                  <a:schemeClr val="accent2"/>
                </a:solidFill>
                <a:latin typeface="Manrope"/>
                <a:ea typeface="Manrope"/>
                <a:cs typeface="Manrope"/>
                <a:sym typeface="Manrope"/>
              </a:rPr>
              <a:t>Objective: </a:t>
            </a:r>
            <a:r>
              <a:rPr lang="en" dirty="0">
                <a:solidFill>
                  <a:schemeClr val="tx1"/>
                </a:solidFill>
                <a:latin typeface="Manrope"/>
                <a:ea typeface="Manrope"/>
                <a:cs typeface="Manrope"/>
                <a:sym typeface="Manrope"/>
              </a:rPr>
              <a:t>We used a key-value pair to match up question according to each corresponding topic. Through different choices and inputs we are able to set up parameters for the quiz. Once stored, questions are shuffled within each category and is returned.</a:t>
            </a:r>
            <a:endParaRPr dirty="0"/>
          </a:p>
        </p:txBody>
      </p:sp>
      <p:sp>
        <p:nvSpPr>
          <p:cNvPr id="514" name="Google Shape;514;p42"/>
          <p:cNvSpPr txBox="1">
            <a:spLocks noGrp="1"/>
          </p:cNvSpPr>
          <p:nvPr>
            <p:ph type="ctrTitle"/>
          </p:nvPr>
        </p:nvSpPr>
        <p:spPr>
          <a:xfrm>
            <a:off x="720966" y="874027"/>
            <a:ext cx="3860100" cy="468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CA">
                <a:solidFill>
                  <a:schemeClr val="accent2"/>
                </a:solidFill>
              </a:rPr>
              <a:t>QUESTION BANK</a:t>
            </a:r>
            <a:endParaRPr>
              <a:solidFill>
                <a:schemeClr val="accent2"/>
              </a:solidFill>
            </a:endParaRPr>
          </a:p>
        </p:txBody>
      </p:sp>
      <p:pic>
        <p:nvPicPr>
          <p:cNvPr id="3" name="Picture 2">
            <a:extLst>
              <a:ext uri="{FF2B5EF4-FFF2-40B4-BE49-F238E27FC236}">
                <a16:creationId xmlns:a16="http://schemas.microsoft.com/office/drawing/2014/main" id="{45FF1C66-B81F-3440-E98A-BF87848F143F}"/>
              </a:ext>
            </a:extLst>
          </p:cNvPr>
          <p:cNvPicPr>
            <a:picLocks noChangeAspect="1"/>
          </p:cNvPicPr>
          <p:nvPr/>
        </p:nvPicPr>
        <p:blipFill>
          <a:blip r:embed="rId11"/>
          <a:stretch>
            <a:fillRect/>
          </a:stretch>
        </p:blipFill>
        <p:spPr>
          <a:xfrm>
            <a:off x="4889162" y="1409316"/>
            <a:ext cx="3736376" cy="2617393"/>
          </a:xfrm>
          <a:prstGeom prst="rect">
            <a:avLst/>
          </a:prstGeom>
        </p:spPr>
      </p:pic>
      <p:sp>
        <p:nvSpPr>
          <p:cNvPr id="2" name="TextBox 1">
            <a:extLst>
              <a:ext uri="{FF2B5EF4-FFF2-40B4-BE49-F238E27FC236}">
                <a16:creationId xmlns:a16="http://schemas.microsoft.com/office/drawing/2014/main" id="{42AC4A05-B3A7-1FA6-F50C-72F2A54C4B7D}"/>
              </a:ext>
            </a:extLst>
          </p:cNvPr>
          <p:cNvSpPr txBox="1"/>
          <p:nvPr/>
        </p:nvSpPr>
        <p:spPr>
          <a:xfrm>
            <a:off x="8437677" y="4468485"/>
            <a:ext cx="346364" cy="318655"/>
          </a:xfrm>
          <a:prstGeom prst="rect">
            <a:avLst/>
          </a:prstGeom>
          <a:noFill/>
        </p:spPr>
        <p:txBody>
          <a:bodyPr wrap="square" rtlCol="0">
            <a:spAutoFit/>
          </a:bodyPr>
          <a:lstStyle/>
          <a:p>
            <a:pPr algn="ctr"/>
            <a:r>
              <a:rPr lang="en-CA" b="1" dirty="0">
                <a:solidFill>
                  <a:schemeClr val="accent3"/>
                </a:solidFill>
              </a:rPr>
              <a:t>5</a:t>
            </a:r>
          </a:p>
        </p:txBody>
      </p:sp>
    </p:spTree>
    <p:extLst>
      <p:ext uri="{BB962C8B-B14F-4D97-AF65-F5344CB8AC3E}">
        <p14:creationId xmlns:p14="http://schemas.microsoft.com/office/powerpoint/2010/main" val="3872649158"/>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39">
            <a:hlinkClick r:id="rId3" action="ppaction://hlinksldjump"/>
          </p:cNvPr>
          <p:cNvSpPr/>
          <p:nvPr/>
        </p:nvSpPr>
        <p:spPr>
          <a:xfrm>
            <a:off x="7875150" y="325200"/>
            <a:ext cx="943500" cy="384600"/>
          </a:xfrm>
          <a:prstGeom prst="round1Rect">
            <a:avLst>
              <a:gd name="adj" fmla="val 50000"/>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CA" sz="1200">
                <a:solidFill>
                  <a:schemeClr val="lt1"/>
                </a:solidFill>
              </a:rPr>
              <a:t>Answers</a:t>
            </a:r>
            <a:endParaRPr sz="1200">
              <a:solidFill>
                <a:schemeClr val="lt1"/>
              </a:solidFill>
            </a:endParaRPr>
          </a:p>
        </p:txBody>
      </p:sp>
      <p:sp>
        <p:nvSpPr>
          <p:cNvPr id="405" name="Google Shape;405;p39">
            <a:hlinkClick r:id="rId4" action="ppaction://hlinksldjump"/>
          </p:cNvPr>
          <p:cNvSpPr/>
          <p:nvPr/>
        </p:nvSpPr>
        <p:spPr>
          <a:xfrm>
            <a:off x="127020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a:solidFill>
                  <a:schemeClr val="lt1"/>
                </a:solidFill>
                <a:latin typeface="Be Vietnam Pro"/>
                <a:ea typeface="Be Vietnam Pro"/>
                <a:cs typeface="Be Vietnam Pro"/>
                <a:sym typeface="Be Vietnam Pro"/>
              </a:rPr>
              <a:t>Intro</a:t>
            </a:r>
            <a:endParaRPr sz="1200">
              <a:solidFill>
                <a:schemeClr val="lt1"/>
              </a:solidFill>
              <a:latin typeface="Be Vietnam Pro"/>
              <a:ea typeface="Be Vietnam Pro"/>
              <a:cs typeface="Be Vietnam Pro"/>
              <a:sym typeface="Be Vietnam Pro"/>
            </a:endParaRPr>
          </a:p>
        </p:txBody>
      </p:sp>
      <p:sp>
        <p:nvSpPr>
          <p:cNvPr id="406" name="Google Shape;406;p39">
            <a:hlinkClick r:id="rId5" action="ppaction://hlinksldjump"/>
          </p:cNvPr>
          <p:cNvSpPr/>
          <p:nvPr/>
        </p:nvSpPr>
        <p:spPr>
          <a:xfrm>
            <a:off x="2213575"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CA" sz="1200">
                <a:solidFill>
                  <a:schemeClr val="lt1"/>
                </a:solidFill>
                <a:latin typeface="Be Vietnam Pro"/>
                <a:ea typeface="Be Vietnam Pro"/>
                <a:cs typeface="Be Vietnam Pro"/>
                <a:sym typeface="Be Vietnam Pro"/>
              </a:rPr>
              <a:t>Start</a:t>
            </a:r>
            <a:endParaRPr sz="1200">
              <a:solidFill>
                <a:schemeClr val="lt1"/>
              </a:solidFill>
              <a:latin typeface="Be Vietnam Pro"/>
              <a:ea typeface="Be Vietnam Pro"/>
              <a:cs typeface="Be Vietnam Pro"/>
              <a:sym typeface="Be Vietnam Pro"/>
            </a:endParaRPr>
          </a:p>
        </p:txBody>
      </p:sp>
      <p:sp>
        <p:nvSpPr>
          <p:cNvPr id="407" name="Google Shape;407;p39">
            <a:hlinkClick r:id="rId6" action="ppaction://hlinksldjump"/>
          </p:cNvPr>
          <p:cNvSpPr/>
          <p:nvPr/>
        </p:nvSpPr>
        <p:spPr>
          <a:xfrm>
            <a:off x="315690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CA" sz="1200">
                <a:solidFill>
                  <a:schemeClr val="lt1"/>
                </a:solidFill>
                <a:latin typeface="Be Vietnam Pro"/>
                <a:ea typeface="Be Vietnam Pro"/>
                <a:cs typeface="Be Vietnam Pro"/>
                <a:sym typeface="Be Vietnam Pro"/>
              </a:rPr>
              <a:t>Drop</a:t>
            </a:r>
            <a:endParaRPr sz="1200">
              <a:solidFill>
                <a:schemeClr val="lt1"/>
              </a:solidFill>
              <a:latin typeface="Be Vietnam Pro"/>
              <a:ea typeface="Be Vietnam Pro"/>
              <a:cs typeface="Be Vietnam Pro"/>
              <a:sym typeface="Be Vietnam Pro"/>
            </a:endParaRPr>
          </a:p>
        </p:txBody>
      </p:sp>
      <p:sp>
        <p:nvSpPr>
          <p:cNvPr id="408" name="Google Shape;408;p39">
            <a:hlinkClick r:id="rId7" action="ppaction://hlinksldjump"/>
          </p:cNvPr>
          <p:cNvSpPr/>
          <p:nvPr/>
        </p:nvSpPr>
        <p:spPr>
          <a:xfrm>
            <a:off x="410025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a:solidFill>
                  <a:schemeClr val="lt1"/>
                </a:solidFill>
                <a:latin typeface="Be Vietnam Pro"/>
                <a:ea typeface="Be Vietnam Pro"/>
                <a:cs typeface="Be Vietnam Pro"/>
                <a:sym typeface="Be Vietnam Pro"/>
              </a:rPr>
              <a:t>Bank</a:t>
            </a:r>
            <a:endParaRPr sz="1200">
              <a:solidFill>
                <a:schemeClr val="lt1"/>
              </a:solidFill>
              <a:latin typeface="Be Vietnam Pro"/>
              <a:ea typeface="Be Vietnam Pro"/>
              <a:cs typeface="Be Vietnam Pro"/>
              <a:sym typeface="Be Vietnam Pro"/>
            </a:endParaRPr>
          </a:p>
        </p:txBody>
      </p:sp>
      <p:sp>
        <p:nvSpPr>
          <p:cNvPr id="409" name="Google Shape;409;p39">
            <a:hlinkClick r:id="rId8" action="ppaction://hlinksldjump"/>
          </p:cNvPr>
          <p:cNvSpPr/>
          <p:nvPr/>
        </p:nvSpPr>
        <p:spPr>
          <a:xfrm>
            <a:off x="5043600" y="325200"/>
            <a:ext cx="943500" cy="384600"/>
          </a:xfrm>
          <a:prstGeom prst="roundRect">
            <a:avLst>
              <a:gd name="adj" fmla="val 5994"/>
            </a:avLst>
          </a:prstGeom>
          <a:solidFill>
            <a:schemeClr val="dk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1200">
                <a:solidFill>
                  <a:schemeClr val="accent3"/>
                </a:solidFill>
                <a:latin typeface="Be Vietnam Pro"/>
                <a:ea typeface="Be Vietnam Pro"/>
                <a:cs typeface="Be Vietnam Pro"/>
                <a:sym typeface="Be Vietnam Pro"/>
              </a:rPr>
              <a:t>Questions</a:t>
            </a:r>
            <a:endParaRPr sz="1200">
              <a:solidFill>
                <a:schemeClr val="accent3"/>
              </a:solidFill>
              <a:latin typeface="Be Vietnam Pro"/>
              <a:ea typeface="Be Vietnam Pro"/>
              <a:cs typeface="Be Vietnam Pro"/>
              <a:sym typeface="Be Vietnam Pro"/>
            </a:endParaRPr>
          </a:p>
        </p:txBody>
      </p:sp>
      <p:sp>
        <p:nvSpPr>
          <p:cNvPr id="410" name="Google Shape;410;p39">
            <a:hlinkClick r:id="rId9" action="ppaction://hlinksldjump"/>
          </p:cNvPr>
          <p:cNvSpPr/>
          <p:nvPr/>
        </p:nvSpPr>
        <p:spPr>
          <a:xfrm>
            <a:off x="598695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CA" sz="1200">
                <a:solidFill>
                  <a:schemeClr val="lt1"/>
                </a:solidFill>
                <a:latin typeface="Be Vietnam Pro"/>
                <a:ea typeface="Be Vietnam Pro"/>
                <a:cs typeface="Be Vietnam Pro"/>
                <a:sym typeface="Be Vietnam Pro"/>
              </a:rPr>
              <a:t>Loop</a:t>
            </a:r>
            <a:endParaRPr sz="1200">
              <a:solidFill>
                <a:schemeClr val="lt1"/>
              </a:solidFill>
              <a:latin typeface="Be Vietnam Pro"/>
              <a:ea typeface="Be Vietnam Pro"/>
              <a:cs typeface="Be Vietnam Pro"/>
              <a:sym typeface="Be Vietnam Pro"/>
            </a:endParaRPr>
          </a:p>
        </p:txBody>
      </p:sp>
      <p:sp>
        <p:nvSpPr>
          <p:cNvPr id="411" name="Google Shape;411;p39">
            <a:hlinkClick r:id="rId10" action="ppaction://hlinksldjump"/>
          </p:cNvPr>
          <p:cNvSpPr/>
          <p:nvPr/>
        </p:nvSpPr>
        <p:spPr>
          <a:xfrm>
            <a:off x="693030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CA" sz="1200">
                <a:solidFill>
                  <a:schemeClr val="lt1"/>
                </a:solidFill>
                <a:latin typeface="Be Vietnam Pro"/>
                <a:ea typeface="Be Vietnam Pro"/>
                <a:cs typeface="Be Vietnam Pro"/>
                <a:sym typeface="Be Vietnam Pro"/>
              </a:rPr>
              <a:t>Shown</a:t>
            </a:r>
            <a:endParaRPr sz="1200">
              <a:solidFill>
                <a:schemeClr val="lt1"/>
              </a:solidFill>
              <a:latin typeface="Be Vietnam Pro"/>
              <a:ea typeface="Be Vietnam Pro"/>
              <a:cs typeface="Be Vietnam Pro"/>
              <a:sym typeface="Be Vietnam Pro"/>
            </a:endParaRPr>
          </a:p>
        </p:txBody>
      </p:sp>
      <p:grpSp>
        <p:nvGrpSpPr>
          <p:cNvPr id="412" name="Google Shape;412;p39"/>
          <p:cNvGrpSpPr/>
          <p:nvPr/>
        </p:nvGrpSpPr>
        <p:grpSpPr>
          <a:xfrm>
            <a:off x="494850" y="447775"/>
            <a:ext cx="591732" cy="139500"/>
            <a:chOff x="494850" y="447775"/>
            <a:chExt cx="591732" cy="139500"/>
          </a:xfrm>
        </p:grpSpPr>
        <p:sp>
          <p:nvSpPr>
            <p:cNvPr id="413" name="Google Shape;413;p39"/>
            <p:cNvSpPr/>
            <p:nvPr/>
          </p:nvSpPr>
          <p:spPr>
            <a:xfrm>
              <a:off x="947082" y="447775"/>
              <a:ext cx="139500" cy="139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9"/>
            <p:cNvSpPr/>
            <p:nvPr/>
          </p:nvSpPr>
          <p:spPr>
            <a:xfrm>
              <a:off x="720966" y="447775"/>
              <a:ext cx="139500" cy="139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9"/>
            <p:cNvSpPr/>
            <p:nvPr/>
          </p:nvSpPr>
          <p:spPr>
            <a:xfrm>
              <a:off x="494850" y="447775"/>
              <a:ext cx="139500" cy="139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16" name="Google Shape;416;p39"/>
          <p:cNvCxnSpPr/>
          <p:nvPr/>
        </p:nvCxnSpPr>
        <p:spPr>
          <a:xfrm>
            <a:off x="325200" y="709650"/>
            <a:ext cx="8493600" cy="0"/>
          </a:xfrm>
          <a:prstGeom prst="straightConnector1">
            <a:avLst/>
          </a:prstGeom>
          <a:noFill/>
          <a:ln w="28575" cap="flat" cmpd="sng">
            <a:solidFill>
              <a:schemeClr val="lt2"/>
            </a:solidFill>
            <a:prstDash val="solid"/>
            <a:round/>
            <a:headEnd type="none" w="med" len="med"/>
            <a:tailEnd type="none" w="med" len="med"/>
          </a:ln>
        </p:spPr>
      </p:cxnSp>
      <p:sp>
        <p:nvSpPr>
          <p:cNvPr id="417" name="Google Shape;417;p39"/>
          <p:cNvSpPr/>
          <p:nvPr/>
        </p:nvSpPr>
        <p:spPr>
          <a:xfrm>
            <a:off x="464475" y="832026"/>
            <a:ext cx="3860100" cy="3772049"/>
          </a:xfrm>
          <a:prstGeom prst="roundRect">
            <a:avLst>
              <a:gd name="adj" fmla="val 16725"/>
            </a:avLst>
          </a:prstGeom>
          <a:noFill/>
          <a:ln w="28575" cap="flat" cmpd="sng">
            <a:solidFill>
              <a:schemeClr val="accent3"/>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200" b="1">
              <a:solidFill>
                <a:schemeClr val="dk1"/>
              </a:solidFill>
              <a:latin typeface="Manrope"/>
              <a:ea typeface="Manrope"/>
              <a:cs typeface="Manrope"/>
              <a:sym typeface="Manrope"/>
            </a:endParaRPr>
          </a:p>
        </p:txBody>
      </p:sp>
      <p:sp>
        <p:nvSpPr>
          <p:cNvPr id="430" name="Google Shape;430;p39"/>
          <p:cNvSpPr txBox="1">
            <a:spLocks noGrp="1"/>
          </p:cNvSpPr>
          <p:nvPr>
            <p:ph type="body" idx="1"/>
          </p:nvPr>
        </p:nvSpPr>
        <p:spPr>
          <a:xfrm>
            <a:off x="4572000" y="1120825"/>
            <a:ext cx="3860100" cy="3051900"/>
          </a:xfrm>
          <a:prstGeom prst="rect">
            <a:avLst/>
          </a:prstGeom>
        </p:spPr>
        <p:txBody>
          <a:bodyPr spcFirstLastPara="1" wrap="square" lIns="91425" tIns="91425" rIns="91425" bIns="91425" anchor="t" anchorCtr="0">
            <a:noAutofit/>
          </a:bodyPr>
          <a:lstStyle/>
          <a:p>
            <a:pPr marL="2540" lvl="0" indent="0" algn="l" rtl="0">
              <a:spcBef>
                <a:spcPts val="0"/>
              </a:spcBef>
              <a:spcAft>
                <a:spcPts val="0"/>
              </a:spcAft>
              <a:buSzPts val="1400"/>
              <a:buNone/>
            </a:pPr>
            <a:r>
              <a:rPr lang="en-US"/>
              <a:t>In this flowchart  we are specified a difficulty and desired number of questions coming from that bank.</a:t>
            </a:r>
          </a:p>
          <a:p>
            <a:pPr marL="2540" lvl="0" indent="0" algn="l" rtl="0">
              <a:spcBef>
                <a:spcPts val="0"/>
              </a:spcBef>
              <a:spcAft>
                <a:spcPts val="0"/>
              </a:spcAft>
              <a:buSzPts val="1400"/>
              <a:buNone/>
            </a:pPr>
            <a:endParaRPr lang="en-US"/>
          </a:p>
          <a:p>
            <a:pPr marL="320040" lvl="0" indent="-317500" algn="l" rtl="0">
              <a:spcBef>
                <a:spcPts val="0"/>
              </a:spcBef>
              <a:spcAft>
                <a:spcPts val="0"/>
              </a:spcAft>
              <a:buSzPts val="1400"/>
              <a:buFont typeface="Manrope Medium"/>
              <a:buChar char="●"/>
            </a:pPr>
            <a:r>
              <a:rPr lang="en-CA">
                <a:solidFill>
                  <a:schemeClr val="tx1"/>
                </a:solidFill>
                <a:latin typeface="Manrope"/>
                <a:ea typeface="Manrope"/>
                <a:cs typeface="Manrope"/>
                <a:sym typeface="Manrope"/>
              </a:rPr>
              <a:t>Selecting the number of questions</a:t>
            </a:r>
          </a:p>
          <a:p>
            <a:pPr marL="320040" lvl="0" indent="-317500" algn="l" rtl="0">
              <a:spcBef>
                <a:spcPts val="0"/>
              </a:spcBef>
              <a:spcAft>
                <a:spcPts val="0"/>
              </a:spcAft>
              <a:buSzPts val="1400"/>
              <a:buFont typeface="Manrope Medium"/>
              <a:buChar char="●"/>
            </a:pPr>
            <a:r>
              <a:rPr lang="en-CA">
                <a:solidFill>
                  <a:schemeClr val="tx1"/>
                </a:solidFill>
                <a:latin typeface="Manrope"/>
                <a:ea typeface="Manrope"/>
                <a:cs typeface="Manrope"/>
                <a:sym typeface="Manrope"/>
              </a:rPr>
              <a:t>Questions from the bank</a:t>
            </a:r>
          </a:p>
          <a:p>
            <a:pPr marL="320040" lvl="0" indent="-317500" algn="l" rtl="0">
              <a:spcBef>
                <a:spcPts val="0"/>
              </a:spcBef>
              <a:spcAft>
                <a:spcPts val="0"/>
              </a:spcAft>
              <a:buSzPts val="1400"/>
              <a:buFont typeface="Manrope Medium"/>
              <a:buChar char="●"/>
            </a:pPr>
            <a:endParaRPr lang="en-CA">
              <a:solidFill>
                <a:schemeClr val="tx1"/>
              </a:solidFill>
              <a:latin typeface="Manrope"/>
              <a:ea typeface="Manrope"/>
              <a:cs typeface="Manrope"/>
              <a:sym typeface="Manrope"/>
            </a:endParaRPr>
          </a:p>
          <a:p>
            <a:pPr marL="2540" lvl="0" indent="0" algn="l" rtl="0">
              <a:spcBef>
                <a:spcPts val="0"/>
              </a:spcBef>
              <a:spcAft>
                <a:spcPts val="0"/>
              </a:spcAft>
              <a:buSzPts val="1400"/>
              <a:buNone/>
            </a:pPr>
            <a:r>
              <a:rPr lang="en" b="1">
                <a:solidFill>
                  <a:schemeClr val="accent3"/>
                </a:solidFill>
                <a:latin typeface="Manrope"/>
                <a:ea typeface="Manrope"/>
                <a:cs typeface="Manrope"/>
                <a:sym typeface="Manrope"/>
              </a:rPr>
              <a:t>Objective:</a:t>
            </a:r>
            <a:r>
              <a:rPr lang="en">
                <a:solidFill>
                  <a:schemeClr val="tx1"/>
                </a:solidFill>
                <a:latin typeface="Manrope"/>
                <a:ea typeface="Manrope"/>
                <a:cs typeface="Manrope"/>
                <a:sym typeface="Manrope"/>
              </a:rPr>
              <a:t> The first counter is executed if the questions chose matches user </a:t>
            </a:r>
            <a:r>
              <a:rPr lang="en-CA">
                <a:solidFill>
                  <a:schemeClr val="tx1"/>
                </a:solidFill>
                <a:latin typeface="Manrope"/>
                <a:ea typeface="Manrope"/>
                <a:cs typeface="Manrope"/>
                <a:sym typeface="Manrope"/>
              </a:rPr>
              <a:t>choice of</a:t>
            </a:r>
            <a:r>
              <a:rPr lang="en">
                <a:solidFill>
                  <a:schemeClr val="tx1"/>
                </a:solidFill>
                <a:latin typeface="Manrope"/>
                <a:ea typeface="Manrope"/>
                <a:cs typeface="Manrope"/>
                <a:sym typeface="Manrope"/>
              </a:rPr>
              <a:t> difficulty, it will accumulate the total number of question chosen. The second is executed when the question  does not match. Therefore it will continue to search the bank to match the category and </a:t>
            </a:r>
            <a:r>
              <a:rPr lang="en-CA">
                <a:solidFill>
                  <a:schemeClr val="tx1"/>
                </a:solidFill>
                <a:latin typeface="Manrope"/>
                <a:ea typeface="Manrope"/>
                <a:cs typeface="Manrope"/>
                <a:sym typeface="Manrope"/>
              </a:rPr>
              <a:t>difficulty</a:t>
            </a:r>
            <a:r>
              <a:rPr lang="en">
                <a:solidFill>
                  <a:schemeClr val="tx1"/>
                </a:solidFill>
                <a:latin typeface="Manrope"/>
                <a:ea typeface="Manrope"/>
                <a:cs typeface="Manrope"/>
                <a:sym typeface="Manrope"/>
              </a:rPr>
              <a:t>. </a:t>
            </a:r>
            <a:endParaRPr lang="en-US"/>
          </a:p>
        </p:txBody>
      </p:sp>
      <p:sp>
        <p:nvSpPr>
          <p:cNvPr id="431" name="Google Shape;431;p39"/>
          <p:cNvSpPr txBox="1">
            <a:spLocks noGrp="1"/>
          </p:cNvSpPr>
          <p:nvPr>
            <p:ph type="ctrTitle"/>
          </p:nvPr>
        </p:nvSpPr>
        <p:spPr>
          <a:xfrm>
            <a:off x="4239375" y="841814"/>
            <a:ext cx="4579275" cy="468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CA">
                <a:solidFill>
                  <a:schemeClr val="accent3"/>
                </a:solidFill>
              </a:rPr>
              <a:t>SELECTING QUESTIONS</a:t>
            </a:r>
            <a:endParaRPr>
              <a:solidFill>
                <a:schemeClr val="accent3"/>
              </a:solidFill>
            </a:endParaRPr>
          </a:p>
        </p:txBody>
      </p:sp>
      <p:pic>
        <p:nvPicPr>
          <p:cNvPr id="5" name="Picture 4">
            <a:extLst>
              <a:ext uri="{FF2B5EF4-FFF2-40B4-BE49-F238E27FC236}">
                <a16:creationId xmlns:a16="http://schemas.microsoft.com/office/drawing/2014/main" id="{BBE30D7B-2B3A-325E-E79E-3669FE703924}"/>
              </a:ext>
            </a:extLst>
          </p:cNvPr>
          <p:cNvPicPr>
            <a:picLocks noChangeAspect="1"/>
          </p:cNvPicPr>
          <p:nvPr/>
        </p:nvPicPr>
        <p:blipFill>
          <a:blip r:embed="rId11"/>
          <a:stretch>
            <a:fillRect/>
          </a:stretch>
        </p:blipFill>
        <p:spPr>
          <a:xfrm>
            <a:off x="564600" y="1148809"/>
            <a:ext cx="3608314" cy="3138482"/>
          </a:xfrm>
          <a:prstGeom prst="rect">
            <a:avLst/>
          </a:prstGeom>
        </p:spPr>
      </p:pic>
      <p:sp>
        <p:nvSpPr>
          <p:cNvPr id="2" name="TextBox 1">
            <a:extLst>
              <a:ext uri="{FF2B5EF4-FFF2-40B4-BE49-F238E27FC236}">
                <a16:creationId xmlns:a16="http://schemas.microsoft.com/office/drawing/2014/main" id="{0DE15F98-B139-24B2-7098-7F0C5C05DCAC}"/>
              </a:ext>
            </a:extLst>
          </p:cNvPr>
          <p:cNvSpPr txBox="1"/>
          <p:nvPr/>
        </p:nvSpPr>
        <p:spPr>
          <a:xfrm>
            <a:off x="8437677" y="4468485"/>
            <a:ext cx="346364" cy="318655"/>
          </a:xfrm>
          <a:prstGeom prst="rect">
            <a:avLst/>
          </a:prstGeom>
          <a:noFill/>
        </p:spPr>
        <p:txBody>
          <a:bodyPr wrap="square" rtlCol="0">
            <a:spAutoFit/>
          </a:bodyPr>
          <a:lstStyle/>
          <a:p>
            <a:pPr algn="ctr"/>
            <a:r>
              <a:rPr lang="en-CA" b="1" dirty="0">
                <a:solidFill>
                  <a:schemeClr val="accent3"/>
                </a:solidFill>
              </a:rPr>
              <a:t>6</a:t>
            </a:r>
          </a:p>
        </p:txBody>
      </p:sp>
    </p:spTree>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7" name="Google Shape;437;p40">
            <a:hlinkClick r:id="rId3" action="ppaction://hlinksldjump"/>
          </p:cNvPr>
          <p:cNvSpPr/>
          <p:nvPr/>
        </p:nvSpPr>
        <p:spPr>
          <a:xfrm>
            <a:off x="127020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a:solidFill>
                  <a:schemeClr val="lt1"/>
                </a:solidFill>
                <a:latin typeface="Be Vietnam Pro"/>
                <a:ea typeface="Be Vietnam Pro"/>
                <a:cs typeface="Be Vietnam Pro"/>
                <a:sym typeface="Be Vietnam Pro"/>
              </a:rPr>
              <a:t>Intro</a:t>
            </a:r>
            <a:endParaRPr sz="1200">
              <a:solidFill>
                <a:schemeClr val="lt1"/>
              </a:solidFill>
              <a:latin typeface="Be Vietnam Pro"/>
              <a:ea typeface="Be Vietnam Pro"/>
              <a:cs typeface="Be Vietnam Pro"/>
              <a:sym typeface="Be Vietnam Pro"/>
            </a:endParaRPr>
          </a:p>
        </p:txBody>
      </p:sp>
      <p:sp>
        <p:nvSpPr>
          <p:cNvPr id="438" name="Google Shape;438;p40">
            <a:hlinkClick r:id="rId4" action="ppaction://hlinksldjump"/>
          </p:cNvPr>
          <p:cNvSpPr/>
          <p:nvPr/>
        </p:nvSpPr>
        <p:spPr>
          <a:xfrm>
            <a:off x="2213575"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a:solidFill>
                  <a:schemeClr val="lt1"/>
                </a:solidFill>
                <a:latin typeface="Be Vietnam Pro"/>
                <a:ea typeface="Be Vietnam Pro"/>
                <a:cs typeface="Be Vietnam Pro"/>
                <a:sym typeface="Be Vietnam Pro"/>
              </a:rPr>
              <a:t>Start</a:t>
            </a:r>
            <a:endParaRPr sz="1200">
              <a:solidFill>
                <a:schemeClr val="lt1"/>
              </a:solidFill>
              <a:latin typeface="Be Vietnam Pro"/>
              <a:ea typeface="Be Vietnam Pro"/>
              <a:cs typeface="Be Vietnam Pro"/>
              <a:sym typeface="Be Vietnam Pro"/>
            </a:endParaRPr>
          </a:p>
        </p:txBody>
      </p:sp>
      <p:sp>
        <p:nvSpPr>
          <p:cNvPr id="439" name="Google Shape;439;p40">
            <a:hlinkClick r:id="rId5" action="ppaction://hlinksldjump"/>
          </p:cNvPr>
          <p:cNvSpPr/>
          <p:nvPr/>
        </p:nvSpPr>
        <p:spPr>
          <a:xfrm>
            <a:off x="315690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a:solidFill>
                  <a:schemeClr val="lt1"/>
                </a:solidFill>
                <a:latin typeface="Be Vietnam Pro"/>
                <a:ea typeface="Be Vietnam Pro"/>
                <a:cs typeface="Be Vietnam Pro"/>
                <a:sym typeface="Be Vietnam Pro"/>
              </a:rPr>
              <a:t>Drop</a:t>
            </a:r>
            <a:endParaRPr sz="1200">
              <a:solidFill>
                <a:schemeClr val="lt1"/>
              </a:solidFill>
              <a:latin typeface="Be Vietnam Pro"/>
              <a:ea typeface="Be Vietnam Pro"/>
              <a:cs typeface="Be Vietnam Pro"/>
              <a:sym typeface="Be Vietnam Pro"/>
            </a:endParaRPr>
          </a:p>
        </p:txBody>
      </p:sp>
      <p:sp>
        <p:nvSpPr>
          <p:cNvPr id="440" name="Google Shape;440;p40">
            <a:hlinkClick r:id="rId6" action="ppaction://hlinksldjump"/>
          </p:cNvPr>
          <p:cNvSpPr/>
          <p:nvPr/>
        </p:nvSpPr>
        <p:spPr>
          <a:xfrm>
            <a:off x="410025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a:solidFill>
                  <a:schemeClr val="lt1"/>
                </a:solidFill>
                <a:latin typeface="Be Vietnam Pro"/>
                <a:ea typeface="Be Vietnam Pro"/>
                <a:cs typeface="Be Vietnam Pro"/>
                <a:sym typeface="Be Vietnam Pro"/>
              </a:rPr>
              <a:t>Bank</a:t>
            </a:r>
            <a:endParaRPr sz="1200">
              <a:solidFill>
                <a:schemeClr val="lt1"/>
              </a:solidFill>
              <a:latin typeface="Be Vietnam Pro"/>
              <a:ea typeface="Be Vietnam Pro"/>
              <a:cs typeface="Be Vietnam Pro"/>
              <a:sym typeface="Be Vietnam Pro"/>
            </a:endParaRPr>
          </a:p>
        </p:txBody>
      </p:sp>
      <p:sp>
        <p:nvSpPr>
          <p:cNvPr id="441" name="Google Shape;441;p40">
            <a:hlinkClick r:id="rId7" action="ppaction://hlinksldjump"/>
          </p:cNvPr>
          <p:cNvSpPr/>
          <p:nvPr/>
        </p:nvSpPr>
        <p:spPr>
          <a:xfrm>
            <a:off x="504360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a:solidFill>
                  <a:schemeClr val="lt1"/>
                </a:solidFill>
                <a:latin typeface="Be Vietnam Pro"/>
                <a:ea typeface="Be Vietnam Pro"/>
                <a:cs typeface="Be Vietnam Pro"/>
                <a:sym typeface="Be Vietnam Pro"/>
              </a:rPr>
              <a:t>Questions</a:t>
            </a:r>
            <a:endParaRPr sz="1200">
              <a:solidFill>
                <a:schemeClr val="lt1"/>
              </a:solidFill>
              <a:latin typeface="Be Vietnam Pro"/>
              <a:ea typeface="Be Vietnam Pro"/>
              <a:cs typeface="Be Vietnam Pro"/>
              <a:sym typeface="Be Vietnam Pro"/>
            </a:endParaRPr>
          </a:p>
        </p:txBody>
      </p:sp>
      <p:sp>
        <p:nvSpPr>
          <p:cNvPr id="442" name="Google Shape;442;p40">
            <a:hlinkClick r:id="rId8" action="ppaction://hlinksldjump"/>
          </p:cNvPr>
          <p:cNvSpPr/>
          <p:nvPr/>
        </p:nvSpPr>
        <p:spPr>
          <a:xfrm>
            <a:off x="5986950" y="325200"/>
            <a:ext cx="943500" cy="384600"/>
          </a:xfrm>
          <a:prstGeom prst="roundRect">
            <a:avLst>
              <a:gd name="adj" fmla="val 5994"/>
            </a:avLst>
          </a:prstGeom>
          <a:solidFill>
            <a:schemeClr val="dk2"/>
          </a:solidFill>
          <a:ln>
            <a:noFill/>
          </a:ln>
        </p:spPr>
        <p:txBody>
          <a:bodyPr spcFirstLastPara="1" wrap="square" lIns="0" tIns="0" rIns="0" bIns="0" anchor="ctr" anchorCtr="0">
            <a:noAutofit/>
          </a:bodyPr>
          <a:lstStyle/>
          <a:p>
            <a:pPr marL="0" lvl="0" indent="0" algn="ctr" rtl="0">
              <a:spcBef>
                <a:spcPts val="0"/>
              </a:spcBef>
              <a:spcAft>
                <a:spcPts val="0"/>
              </a:spcAft>
              <a:buNone/>
            </a:pPr>
            <a:r>
              <a:rPr lang="en-CA" sz="1200">
                <a:solidFill>
                  <a:srgbClr val="0070C0"/>
                </a:solidFill>
                <a:latin typeface="Be Vietnam Pro"/>
                <a:ea typeface="Be Vietnam Pro"/>
                <a:cs typeface="Be Vietnam Pro"/>
                <a:sym typeface="Be Vietnam Pro"/>
              </a:rPr>
              <a:t>Loop</a:t>
            </a:r>
            <a:endParaRPr sz="1200">
              <a:solidFill>
                <a:srgbClr val="0070C0"/>
              </a:solidFill>
              <a:latin typeface="Be Vietnam Pro"/>
              <a:ea typeface="Be Vietnam Pro"/>
              <a:cs typeface="Be Vietnam Pro"/>
              <a:sym typeface="Be Vietnam Pro"/>
            </a:endParaRPr>
          </a:p>
        </p:txBody>
      </p:sp>
      <p:sp>
        <p:nvSpPr>
          <p:cNvPr id="443" name="Google Shape;443;p40">
            <a:hlinkClick r:id="rId9" action="ppaction://hlinksldjump"/>
          </p:cNvPr>
          <p:cNvSpPr/>
          <p:nvPr/>
        </p:nvSpPr>
        <p:spPr>
          <a:xfrm>
            <a:off x="693030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CA" sz="1200">
                <a:solidFill>
                  <a:schemeClr val="lt1"/>
                </a:solidFill>
                <a:latin typeface="Be Vietnam Pro"/>
                <a:ea typeface="Be Vietnam Pro"/>
                <a:cs typeface="Be Vietnam Pro"/>
                <a:sym typeface="Be Vietnam Pro"/>
              </a:rPr>
              <a:t>Shown</a:t>
            </a:r>
            <a:endParaRPr sz="1200">
              <a:solidFill>
                <a:schemeClr val="lt1"/>
              </a:solidFill>
              <a:latin typeface="Be Vietnam Pro"/>
              <a:ea typeface="Be Vietnam Pro"/>
              <a:cs typeface="Be Vietnam Pro"/>
              <a:sym typeface="Be Vietnam Pro"/>
            </a:endParaRPr>
          </a:p>
        </p:txBody>
      </p:sp>
      <p:grpSp>
        <p:nvGrpSpPr>
          <p:cNvPr id="444" name="Google Shape;444;p40"/>
          <p:cNvGrpSpPr/>
          <p:nvPr/>
        </p:nvGrpSpPr>
        <p:grpSpPr>
          <a:xfrm>
            <a:off x="494850" y="447775"/>
            <a:ext cx="591732" cy="139500"/>
            <a:chOff x="494850" y="447775"/>
            <a:chExt cx="591732" cy="139500"/>
          </a:xfrm>
        </p:grpSpPr>
        <p:sp>
          <p:nvSpPr>
            <p:cNvPr id="445" name="Google Shape;445;p40"/>
            <p:cNvSpPr/>
            <p:nvPr/>
          </p:nvSpPr>
          <p:spPr>
            <a:xfrm>
              <a:off x="947082" y="447775"/>
              <a:ext cx="139500" cy="139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0"/>
            <p:cNvSpPr/>
            <p:nvPr/>
          </p:nvSpPr>
          <p:spPr>
            <a:xfrm>
              <a:off x="720966" y="447775"/>
              <a:ext cx="139500" cy="139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0"/>
            <p:cNvSpPr/>
            <p:nvPr/>
          </p:nvSpPr>
          <p:spPr>
            <a:xfrm>
              <a:off x="494850" y="447775"/>
              <a:ext cx="139500" cy="139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48" name="Google Shape;448;p40"/>
          <p:cNvCxnSpPr/>
          <p:nvPr/>
        </p:nvCxnSpPr>
        <p:spPr>
          <a:xfrm>
            <a:off x="325200" y="709650"/>
            <a:ext cx="8493600" cy="0"/>
          </a:xfrm>
          <a:prstGeom prst="straightConnector1">
            <a:avLst/>
          </a:prstGeom>
          <a:noFill/>
          <a:ln w="28575" cap="flat" cmpd="sng">
            <a:solidFill>
              <a:schemeClr val="lt2"/>
            </a:solidFill>
            <a:prstDash val="solid"/>
            <a:round/>
            <a:headEnd type="none" w="med" len="med"/>
            <a:tailEnd type="none" w="med" len="med"/>
          </a:ln>
        </p:spPr>
      </p:cxnSp>
      <p:sp>
        <p:nvSpPr>
          <p:cNvPr id="450" name="Google Shape;450;p40"/>
          <p:cNvSpPr/>
          <p:nvPr/>
        </p:nvSpPr>
        <p:spPr>
          <a:xfrm flipH="1">
            <a:off x="4827300" y="832026"/>
            <a:ext cx="3860100" cy="3771974"/>
          </a:xfrm>
          <a:prstGeom prst="roundRect">
            <a:avLst>
              <a:gd name="adj" fmla="val 16725"/>
            </a:avLst>
          </a:prstGeom>
          <a:noFill/>
          <a:ln w="28575" cap="flat" cmpd="sng">
            <a:solidFill>
              <a:srgbClr val="0070C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sz="1200" b="1">
              <a:solidFill>
                <a:srgbClr val="0070C0"/>
              </a:solidFill>
              <a:latin typeface="Manrope"/>
              <a:ea typeface="Manrope"/>
              <a:cs typeface="Manrope"/>
              <a:sym typeface="Manrope"/>
            </a:endParaRPr>
          </a:p>
        </p:txBody>
      </p:sp>
      <p:sp>
        <p:nvSpPr>
          <p:cNvPr id="454" name="Google Shape;454;p40"/>
          <p:cNvSpPr txBox="1">
            <a:spLocks noGrp="1"/>
          </p:cNvSpPr>
          <p:nvPr>
            <p:ph type="body" idx="1"/>
          </p:nvPr>
        </p:nvSpPr>
        <p:spPr>
          <a:xfrm>
            <a:off x="691092" y="1416032"/>
            <a:ext cx="3860100" cy="3051900"/>
          </a:xfrm>
          <a:prstGeom prst="rect">
            <a:avLst/>
          </a:prstGeom>
        </p:spPr>
        <p:txBody>
          <a:bodyPr spcFirstLastPara="1" wrap="square" lIns="91425" tIns="91425" rIns="91425" bIns="91425" anchor="t" anchorCtr="0">
            <a:noAutofit/>
          </a:bodyPr>
          <a:lstStyle/>
          <a:p>
            <a:pPr marL="2540" indent="0">
              <a:lnSpc>
                <a:spcPct val="114999"/>
              </a:lnSpc>
              <a:buNone/>
            </a:pPr>
            <a:r>
              <a:rPr lang="en-CA" dirty="0"/>
              <a:t>In this section we display the overview of the show question loop. This loop is connected via the off-page connector "A" after calling the methods for preparing questions.</a:t>
            </a:r>
          </a:p>
          <a:p>
            <a:pPr marL="2540" indent="0">
              <a:lnSpc>
                <a:spcPct val="114999"/>
              </a:lnSpc>
              <a:buNone/>
            </a:pPr>
            <a:endParaRPr lang="en-CA" dirty="0"/>
          </a:p>
          <a:p>
            <a:pPr marL="2540" indent="0">
              <a:buNone/>
            </a:pPr>
            <a:r>
              <a:rPr lang="en" b="1" dirty="0">
                <a:solidFill>
                  <a:schemeClr val="accent4"/>
                </a:solidFill>
                <a:latin typeface="Manrope"/>
                <a:ea typeface="Manrope"/>
                <a:cs typeface="Manrope"/>
                <a:sym typeface="Manrope"/>
              </a:rPr>
              <a:t>Objective:  </a:t>
            </a:r>
            <a:r>
              <a:rPr lang="en" dirty="0">
                <a:solidFill>
                  <a:schemeClr val="tx1"/>
                </a:solidFill>
                <a:latin typeface="Manrope"/>
                <a:ea typeface="Manrope"/>
                <a:cs typeface="Manrope"/>
                <a:sym typeface="Manrope"/>
              </a:rPr>
              <a:t>The show question loop continues to execute until the current question counter exceeds the number of questions.</a:t>
            </a:r>
            <a:endParaRPr lang="en" dirty="0">
              <a:solidFill>
                <a:schemeClr val="tx1"/>
              </a:solidFill>
              <a:latin typeface="Manrope"/>
            </a:endParaRPr>
          </a:p>
        </p:txBody>
      </p:sp>
      <p:sp>
        <p:nvSpPr>
          <p:cNvPr id="455" name="Google Shape;455;p40"/>
          <p:cNvSpPr txBox="1">
            <a:spLocks noGrp="1"/>
          </p:cNvSpPr>
          <p:nvPr>
            <p:ph type="ctrTitle"/>
          </p:nvPr>
        </p:nvSpPr>
        <p:spPr>
          <a:xfrm>
            <a:off x="713225" y="1029425"/>
            <a:ext cx="3860100" cy="468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CA">
                <a:solidFill>
                  <a:srgbClr val="0070C0"/>
                </a:solidFill>
              </a:rPr>
              <a:t>LOOP QUESTIONS</a:t>
            </a:r>
            <a:endParaRPr>
              <a:solidFill>
                <a:srgbClr val="0070C0"/>
              </a:solidFill>
            </a:endParaRPr>
          </a:p>
        </p:txBody>
      </p:sp>
      <p:sp>
        <p:nvSpPr>
          <p:cNvPr id="5" name="Google Shape;159;p30">
            <a:hlinkClick r:id="rId10" action="ppaction://hlinksldjump"/>
            <a:extLst>
              <a:ext uri="{FF2B5EF4-FFF2-40B4-BE49-F238E27FC236}">
                <a16:creationId xmlns:a16="http://schemas.microsoft.com/office/drawing/2014/main" id="{8A8C5D8A-66E4-FA48-6ABE-91909DFF7A46}"/>
              </a:ext>
            </a:extLst>
          </p:cNvPr>
          <p:cNvSpPr/>
          <p:nvPr/>
        </p:nvSpPr>
        <p:spPr>
          <a:xfrm>
            <a:off x="7875150" y="325200"/>
            <a:ext cx="943500" cy="384600"/>
          </a:xfrm>
          <a:prstGeom prst="round1Rect">
            <a:avLst>
              <a:gd name="adj" fmla="val 50000"/>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CA" sz="1200">
                <a:solidFill>
                  <a:schemeClr val="lt1"/>
                </a:solidFill>
              </a:rPr>
              <a:t>Answers</a:t>
            </a:r>
            <a:endParaRPr sz="1200">
              <a:solidFill>
                <a:schemeClr val="lt1"/>
              </a:solidFill>
            </a:endParaRPr>
          </a:p>
        </p:txBody>
      </p:sp>
      <p:pic>
        <p:nvPicPr>
          <p:cNvPr id="4" name="Picture 3" descr="A diagram of a computer program&#10;&#10;Description automatically generated">
            <a:extLst>
              <a:ext uri="{FF2B5EF4-FFF2-40B4-BE49-F238E27FC236}">
                <a16:creationId xmlns:a16="http://schemas.microsoft.com/office/drawing/2014/main" id="{7A347345-A3E7-F8C7-C355-5DBE1DD745D2}"/>
              </a:ext>
            </a:extLst>
          </p:cNvPr>
          <p:cNvPicPr>
            <a:picLocks noChangeAspect="1"/>
          </p:cNvPicPr>
          <p:nvPr/>
        </p:nvPicPr>
        <p:blipFill>
          <a:blip r:embed="rId11"/>
          <a:stretch>
            <a:fillRect/>
          </a:stretch>
        </p:blipFill>
        <p:spPr>
          <a:xfrm>
            <a:off x="5059547" y="1103855"/>
            <a:ext cx="3393361" cy="3225453"/>
          </a:xfrm>
          <a:prstGeom prst="rect">
            <a:avLst/>
          </a:prstGeom>
        </p:spPr>
      </p:pic>
      <p:sp>
        <p:nvSpPr>
          <p:cNvPr id="2" name="TextBox 1">
            <a:extLst>
              <a:ext uri="{FF2B5EF4-FFF2-40B4-BE49-F238E27FC236}">
                <a16:creationId xmlns:a16="http://schemas.microsoft.com/office/drawing/2014/main" id="{0CF2733D-4E9C-953A-C814-151CE4B553EF}"/>
              </a:ext>
            </a:extLst>
          </p:cNvPr>
          <p:cNvSpPr txBox="1"/>
          <p:nvPr/>
        </p:nvSpPr>
        <p:spPr>
          <a:xfrm>
            <a:off x="8437677" y="4468485"/>
            <a:ext cx="346364" cy="318655"/>
          </a:xfrm>
          <a:prstGeom prst="rect">
            <a:avLst/>
          </a:prstGeom>
          <a:noFill/>
        </p:spPr>
        <p:txBody>
          <a:bodyPr wrap="square" rtlCol="0">
            <a:spAutoFit/>
          </a:bodyPr>
          <a:lstStyle/>
          <a:p>
            <a:pPr algn="ctr"/>
            <a:r>
              <a:rPr lang="en-CA" b="1" dirty="0">
                <a:solidFill>
                  <a:schemeClr val="accent3"/>
                </a:solidFill>
              </a:rPr>
              <a:t>7</a:t>
            </a:r>
          </a:p>
        </p:txBody>
      </p:sp>
    </p:spTree>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1" name="Google Shape;461;p41">
            <a:hlinkClick r:id="rId3" action="ppaction://hlinksldjump"/>
          </p:cNvPr>
          <p:cNvSpPr/>
          <p:nvPr/>
        </p:nvSpPr>
        <p:spPr>
          <a:xfrm>
            <a:off x="127020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a:solidFill>
                  <a:schemeClr val="lt1"/>
                </a:solidFill>
                <a:latin typeface="Be Vietnam Pro"/>
                <a:ea typeface="Be Vietnam Pro"/>
                <a:cs typeface="Be Vietnam Pro"/>
                <a:sym typeface="Be Vietnam Pro"/>
              </a:rPr>
              <a:t>Intro</a:t>
            </a:r>
            <a:endParaRPr sz="1200">
              <a:solidFill>
                <a:schemeClr val="lt1"/>
              </a:solidFill>
              <a:latin typeface="Be Vietnam Pro"/>
              <a:ea typeface="Be Vietnam Pro"/>
              <a:cs typeface="Be Vietnam Pro"/>
              <a:sym typeface="Be Vietnam Pro"/>
            </a:endParaRPr>
          </a:p>
        </p:txBody>
      </p:sp>
      <p:sp>
        <p:nvSpPr>
          <p:cNvPr id="462" name="Google Shape;462;p41">
            <a:hlinkClick r:id="rId4" action="ppaction://hlinksldjump"/>
          </p:cNvPr>
          <p:cNvSpPr/>
          <p:nvPr/>
        </p:nvSpPr>
        <p:spPr>
          <a:xfrm>
            <a:off x="2213575"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CA" sz="1200">
                <a:solidFill>
                  <a:schemeClr val="lt1"/>
                </a:solidFill>
                <a:latin typeface="Be Vietnam Pro"/>
                <a:ea typeface="Be Vietnam Pro"/>
                <a:cs typeface="Be Vietnam Pro"/>
                <a:sym typeface="Be Vietnam Pro"/>
              </a:rPr>
              <a:t>Start</a:t>
            </a:r>
            <a:endParaRPr sz="1200">
              <a:solidFill>
                <a:schemeClr val="lt1"/>
              </a:solidFill>
              <a:latin typeface="Be Vietnam Pro"/>
              <a:ea typeface="Be Vietnam Pro"/>
              <a:cs typeface="Be Vietnam Pro"/>
              <a:sym typeface="Be Vietnam Pro"/>
            </a:endParaRPr>
          </a:p>
        </p:txBody>
      </p:sp>
      <p:sp>
        <p:nvSpPr>
          <p:cNvPr id="463" name="Google Shape;463;p41">
            <a:hlinkClick r:id="rId5" action="ppaction://hlinksldjump"/>
          </p:cNvPr>
          <p:cNvSpPr/>
          <p:nvPr/>
        </p:nvSpPr>
        <p:spPr>
          <a:xfrm>
            <a:off x="315690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CA" sz="1200">
                <a:solidFill>
                  <a:schemeClr val="lt1"/>
                </a:solidFill>
                <a:latin typeface="Be Vietnam Pro"/>
                <a:ea typeface="Be Vietnam Pro"/>
                <a:cs typeface="Be Vietnam Pro"/>
                <a:sym typeface="Be Vietnam Pro"/>
              </a:rPr>
              <a:t>Drop</a:t>
            </a:r>
            <a:endParaRPr sz="1200">
              <a:solidFill>
                <a:schemeClr val="lt1"/>
              </a:solidFill>
              <a:latin typeface="Be Vietnam Pro"/>
              <a:ea typeface="Be Vietnam Pro"/>
              <a:cs typeface="Be Vietnam Pro"/>
              <a:sym typeface="Be Vietnam Pro"/>
            </a:endParaRPr>
          </a:p>
        </p:txBody>
      </p:sp>
      <p:sp>
        <p:nvSpPr>
          <p:cNvPr id="464" name="Google Shape;464;p41">
            <a:hlinkClick r:id="rId6" action="ppaction://hlinksldjump"/>
          </p:cNvPr>
          <p:cNvSpPr/>
          <p:nvPr/>
        </p:nvSpPr>
        <p:spPr>
          <a:xfrm>
            <a:off x="410025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CA" sz="1200">
                <a:solidFill>
                  <a:schemeClr val="lt1"/>
                </a:solidFill>
                <a:latin typeface="Be Vietnam Pro"/>
                <a:ea typeface="Be Vietnam Pro"/>
                <a:cs typeface="Be Vietnam Pro"/>
                <a:sym typeface="Be Vietnam Pro"/>
              </a:rPr>
              <a:t>Bank</a:t>
            </a:r>
            <a:endParaRPr sz="1200">
              <a:solidFill>
                <a:schemeClr val="lt1"/>
              </a:solidFill>
              <a:latin typeface="Be Vietnam Pro"/>
              <a:ea typeface="Be Vietnam Pro"/>
              <a:cs typeface="Be Vietnam Pro"/>
              <a:sym typeface="Be Vietnam Pro"/>
            </a:endParaRPr>
          </a:p>
        </p:txBody>
      </p:sp>
      <p:sp>
        <p:nvSpPr>
          <p:cNvPr id="465" name="Google Shape;465;p41">
            <a:hlinkClick r:id="rId7" action="ppaction://hlinksldjump"/>
          </p:cNvPr>
          <p:cNvSpPr/>
          <p:nvPr/>
        </p:nvSpPr>
        <p:spPr>
          <a:xfrm>
            <a:off x="504360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CA" sz="1200">
                <a:solidFill>
                  <a:schemeClr val="lt1"/>
                </a:solidFill>
                <a:latin typeface="Be Vietnam Pro"/>
                <a:ea typeface="Be Vietnam Pro"/>
                <a:cs typeface="Be Vietnam Pro"/>
                <a:sym typeface="Be Vietnam Pro"/>
              </a:rPr>
              <a:t>Questions</a:t>
            </a:r>
            <a:endParaRPr sz="1200">
              <a:solidFill>
                <a:schemeClr val="lt1"/>
              </a:solidFill>
              <a:latin typeface="Be Vietnam Pro"/>
              <a:ea typeface="Be Vietnam Pro"/>
              <a:cs typeface="Be Vietnam Pro"/>
              <a:sym typeface="Be Vietnam Pro"/>
            </a:endParaRPr>
          </a:p>
        </p:txBody>
      </p:sp>
      <p:sp>
        <p:nvSpPr>
          <p:cNvPr id="466" name="Google Shape;466;p41">
            <a:hlinkClick r:id="rId8" action="ppaction://hlinksldjump"/>
          </p:cNvPr>
          <p:cNvSpPr/>
          <p:nvPr/>
        </p:nvSpPr>
        <p:spPr>
          <a:xfrm>
            <a:off x="598695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CA" sz="1200">
                <a:solidFill>
                  <a:schemeClr val="lt1"/>
                </a:solidFill>
                <a:latin typeface="Be Vietnam Pro"/>
                <a:ea typeface="Be Vietnam Pro"/>
                <a:cs typeface="Be Vietnam Pro"/>
                <a:sym typeface="Be Vietnam Pro"/>
              </a:rPr>
              <a:t>Loop</a:t>
            </a:r>
            <a:endParaRPr sz="1200">
              <a:solidFill>
                <a:schemeClr val="lt1"/>
              </a:solidFill>
              <a:latin typeface="Be Vietnam Pro"/>
              <a:ea typeface="Be Vietnam Pro"/>
              <a:cs typeface="Be Vietnam Pro"/>
              <a:sym typeface="Be Vietnam Pro"/>
            </a:endParaRPr>
          </a:p>
        </p:txBody>
      </p:sp>
      <p:sp>
        <p:nvSpPr>
          <p:cNvPr id="467" name="Google Shape;467;p41">
            <a:hlinkClick r:id="rId9" action="ppaction://hlinksldjump"/>
          </p:cNvPr>
          <p:cNvSpPr/>
          <p:nvPr/>
        </p:nvSpPr>
        <p:spPr>
          <a:xfrm>
            <a:off x="6930300" y="325200"/>
            <a:ext cx="943500" cy="384600"/>
          </a:xfrm>
          <a:prstGeom prst="roundRect">
            <a:avLst>
              <a:gd name="adj" fmla="val 5994"/>
            </a:avLst>
          </a:prstGeom>
          <a:solidFill>
            <a:schemeClr val="dk2"/>
          </a:solidFill>
          <a:ln>
            <a:noFill/>
          </a:ln>
        </p:spPr>
        <p:txBody>
          <a:bodyPr spcFirstLastPara="1" wrap="square" lIns="0" tIns="0" rIns="0" bIns="0" anchor="ctr" anchorCtr="0">
            <a:noAutofit/>
          </a:bodyPr>
          <a:lstStyle/>
          <a:p>
            <a:pPr marL="0" lvl="0" indent="0" algn="ctr" rtl="0">
              <a:spcBef>
                <a:spcPts val="0"/>
              </a:spcBef>
              <a:spcAft>
                <a:spcPts val="0"/>
              </a:spcAft>
              <a:buNone/>
            </a:pPr>
            <a:r>
              <a:rPr lang="en-CA" sz="1200">
                <a:solidFill>
                  <a:schemeClr val="accent1"/>
                </a:solidFill>
                <a:latin typeface="Be Vietnam Pro"/>
                <a:ea typeface="Be Vietnam Pro"/>
                <a:cs typeface="Be Vietnam Pro"/>
                <a:sym typeface="Be Vietnam Pro"/>
              </a:rPr>
              <a:t>Shown</a:t>
            </a:r>
            <a:endParaRPr sz="1200">
              <a:solidFill>
                <a:schemeClr val="accent1"/>
              </a:solidFill>
              <a:latin typeface="Be Vietnam Pro"/>
              <a:ea typeface="Be Vietnam Pro"/>
              <a:cs typeface="Be Vietnam Pro"/>
              <a:sym typeface="Be Vietnam Pro"/>
            </a:endParaRPr>
          </a:p>
        </p:txBody>
      </p:sp>
      <p:grpSp>
        <p:nvGrpSpPr>
          <p:cNvPr id="468" name="Google Shape;468;p41"/>
          <p:cNvGrpSpPr/>
          <p:nvPr/>
        </p:nvGrpSpPr>
        <p:grpSpPr>
          <a:xfrm>
            <a:off x="494850" y="447775"/>
            <a:ext cx="591732" cy="139500"/>
            <a:chOff x="494850" y="447775"/>
            <a:chExt cx="591732" cy="139500"/>
          </a:xfrm>
        </p:grpSpPr>
        <p:sp>
          <p:nvSpPr>
            <p:cNvPr id="469" name="Google Shape;469;p41"/>
            <p:cNvSpPr/>
            <p:nvPr/>
          </p:nvSpPr>
          <p:spPr>
            <a:xfrm>
              <a:off x="947082" y="447775"/>
              <a:ext cx="139500" cy="139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1"/>
            <p:cNvSpPr/>
            <p:nvPr/>
          </p:nvSpPr>
          <p:spPr>
            <a:xfrm>
              <a:off x="720966" y="447775"/>
              <a:ext cx="139500" cy="139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1"/>
            <p:cNvSpPr/>
            <p:nvPr/>
          </p:nvSpPr>
          <p:spPr>
            <a:xfrm>
              <a:off x="494850" y="447775"/>
              <a:ext cx="139500" cy="139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2" name="Google Shape;472;p41"/>
          <p:cNvCxnSpPr/>
          <p:nvPr/>
        </p:nvCxnSpPr>
        <p:spPr>
          <a:xfrm>
            <a:off x="325200" y="709650"/>
            <a:ext cx="8493600" cy="0"/>
          </a:xfrm>
          <a:prstGeom prst="straightConnector1">
            <a:avLst/>
          </a:prstGeom>
          <a:noFill/>
          <a:ln w="28575" cap="flat" cmpd="sng">
            <a:solidFill>
              <a:schemeClr val="lt2"/>
            </a:solidFill>
            <a:prstDash val="solid"/>
            <a:round/>
            <a:headEnd type="none" w="med" len="med"/>
            <a:tailEnd type="none" w="med" len="med"/>
          </a:ln>
        </p:spPr>
      </p:cxnSp>
      <p:sp>
        <p:nvSpPr>
          <p:cNvPr id="474" name="Google Shape;474;p41"/>
          <p:cNvSpPr/>
          <p:nvPr/>
        </p:nvSpPr>
        <p:spPr>
          <a:xfrm flipH="1">
            <a:off x="395925" y="832026"/>
            <a:ext cx="3928649" cy="3772049"/>
          </a:xfrm>
          <a:prstGeom prst="roundRect">
            <a:avLst>
              <a:gd name="adj" fmla="val 16725"/>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200">
              <a:solidFill>
                <a:schemeClr val="dk1"/>
              </a:solidFill>
              <a:latin typeface="Manrope Medium"/>
              <a:ea typeface="Manrope Medium"/>
              <a:cs typeface="Manrope Medium"/>
              <a:sym typeface="Manrope Medium"/>
            </a:endParaRPr>
          </a:p>
          <a:p>
            <a:pPr marL="0" lvl="0" indent="0" algn="l" rtl="0">
              <a:lnSpc>
                <a:spcPct val="115000"/>
              </a:lnSpc>
              <a:spcBef>
                <a:spcPts val="0"/>
              </a:spcBef>
              <a:spcAft>
                <a:spcPts val="0"/>
              </a:spcAft>
              <a:buNone/>
            </a:pPr>
            <a:endParaRPr sz="1200">
              <a:solidFill>
                <a:schemeClr val="dk1"/>
              </a:solidFill>
              <a:latin typeface="Manrope Medium"/>
              <a:ea typeface="Manrope Medium"/>
              <a:cs typeface="Manrope Medium"/>
              <a:sym typeface="Manrope Medium"/>
            </a:endParaRPr>
          </a:p>
        </p:txBody>
      </p:sp>
      <p:sp>
        <p:nvSpPr>
          <p:cNvPr id="485" name="Google Shape;485;p41"/>
          <p:cNvSpPr txBox="1">
            <a:spLocks noGrp="1"/>
          </p:cNvSpPr>
          <p:nvPr>
            <p:ph type="body" idx="1"/>
          </p:nvPr>
        </p:nvSpPr>
        <p:spPr>
          <a:xfrm>
            <a:off x="4572000" y="1381950"/>
            <a:ext cx="3860100" cy="305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a:t>In this flowchart we are in the process of showing the questions and collecting the answers:</a:t>
            </a:r>
            <a:endParaRPr/>
          </a:p>
          <a:p>
            <a:pPr marL="320040" lvl="0" indent="-317500" algn="l" rtl="0">
              <a:spcBef>
                <a:spcPts val="1000"/>
              </a:spcBef>
              <a:spcAft>
                <a:spcPts val="0"/>
              </a:spcAft>
              <a:buSzPts val="1400"/>
              <a:buFont typeface="Manrope Medium"/>
              <a:buChar char="●"/>
            </a:pPr>
            <a:r>
              <a:rPr lang="en-CA"/>
              <a:t>Showing Question</a:t>
            </a:r>
            <a:endParaRPr/>
          </a:p>
          <a:p>
            <a:pPr marL="320040" lvl="0" indent="-317500" algn="l" rtl="0">
              <a:spcBef>
                <a:spcPts val="0"/>
              </a:spcBef>
              <a:spcAft>
                <a:spcPts val="0"/>
              </a:spcAft>
              <a:buSzPts val="1400"/>
              <a:buFont typeface="Manrope Medium"/>
              <a:buChar char="●"/>
            </a:pPr>
            <a:r>
              <a:rPr lang="en-CA"/>
              <a:t>Choices</a:t>
            </a:r>
          </a:p>
          <a:p>
            <a:pPr marL="320040" lvl="0" indent="-317500" algn="l" rtl="0">
              <a:spcBef>
                <a:spcPts val="0"/>
              </a:spcBef>
              <a:spcAft>
                <a:spcPts val="0"/>
              </a:spcAft>
              <a:buSzPts val="1400"/>
              <a:buFont typeface="Manrope Medium"/>
              <a:buChar char="●"/>
            </a:pPr>
            <a:r>
              <a:rPr lang="en-CA"/>
              <a:t>Answer</a:t>
            </a:r>
            <a:endParaRPr/>
          </a:p>
          <a:p>
            <a:pPr marL="0" lvl="0" indent="0" algn="l" rtl="0">
              <a:spcBef>
                <a:spcPts val="1000"/>
              </a:spcBef>
              <a:spcAft>
                <a:spcPts val="0"/>
              </a:spcAft>
              <a:buNone/>
            </a:pPr>
            <a:r>
              <a:rPr lang="en" b="1">
                <a:solidFill>
                  <a:schemeClr val="accent1"/>
                </a:solidFill>
                <a:latin typeface="Manrope"/>
                <a:ea typeface="Manrope"/>
                <a:cs typeface="Manrope"/>
                <a:sym typeface="Manrope"/>
              </a:rPr>
              <a:t>Objective: </a:t>
            </a:r>
            <a:r>
              <a:rPr lang="en">
                <a:solidFill>
                  <a:schemeClr val="tx1"/>
                </a:solidFill>
                <a:latin typeface="Manrope"/>
                <a:ea typeface="Manrope"/>
                <a:cs typeface="Manrope"/>
                <a:sym typeface="Manrope"/>
              </a:rPr>
              <a:t>The gathered questions will be printed on to the page alongside with the choice. Questions  will be randomized so its not in order. Users will be able to choose a answer out of the four choices.</a:t>
            </a:r>
            <a:endParaRPr/>
          </a:p>
        </p:txBody>
      </p:sp>
      <p:sp>
        <p:nvSpPr>
          <p:cNvPr id="486" name="Google Shape;486;p41"/>
          <p:cNvSpPr txBox="1">
            <a:spLocks noGrp="1"/>
          </p:cNvSpPr>
          <p:nvPr>
            <p:ph type="ctrTitle"/>
          </p:nvPr>
        </p:nvSpPr>
        <p:spPr>
          <a:xfrm>
            <a:off x="4572000" y="1029425"/>
            <a:ext cx="3860100" cy="468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CA">
                <a:solidFill>
                  <a:schemeClr val="accent1"/>
                </a:solidFill>
              </a:rPr>
              <a:t>SHOW QUESTION</a:t>
            </a:r>
            <a:endParaRPr>
              <a:solidFill>
                <a:schemeClr val="accent1"/>
              </a:solidFill>
            </a:endParaRPr>
          </a:p>
        </p:txBody>
      </p:sp>
      <p:sp>
        <p:nvSpPr>
          <p:cNvPr id="4" name="Google Shape;159;p30">
            <a:hlinkClick r:id="rId10" action="ppaction://hlinksldjump"/>
            <a:extLst>
              <a:ext uri="{FF2B5EF4-FFF2-40B4-BE49-F238E27FC236}">
                <a16:creationId xmlns:a16="http://schemas.microsoft.com/office/drawing/2014/main" id="{BE7153F2-164F-650F-CA09-AE0655502FFF}"/>
              </a:ext>
            </a:extLst>
          </p:cNvPr>
          <p:cNvSpPr/>
          <p:nvPr/>
        </p:nvSpPr>
        <p:spPr>
          <a:xfrm>
            <a:off x="7875150" y="325200"/>
            <a:ext cx="943500" cy="384600"/>
          </a:xfrm>
          <a:prstGeom prst="round1Rect">
            <a:avLst>
              <a:gd name="adj" fmla="val 50000"/>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CA" sz="1200">
                <a:solidFill>
                  <a:schemeClr val="lt1"/>
                </a:solidFill>
              </a:rPr>
              <a:t>Answers</a:t>
            </a:r>
            <a:endParaRPr sz="1200">
              <a:solidFill>
                <a:schemeClr val="lt1"/>
              </a:solidFill>
            </a:endParaRPr>
          </a:p>
        </p:txBody>
      </p:sp>
      <p:pic>
        <p:nvPicPr>
          <p:cNvPr id="3" name="Picture 2">
            <a:extLst>
              <a:ext uri="{FF2B5EF4-FFF2-40B4-BE49-F238E27FC236}">
                <a16:creationId xmlns:a16="http://schemas.microsoft.com/office/drawing/2014/main" id="{F246C9AF-28F6-CE2A-610C-71159C49F751}"/>
              </a:ext>
            </a:extLst>
          </p:cNvPr>
          <p:cNvPicPr>
            <a:picLocks noChangeAspect="1"/>
          </p:cNvPicPr>
          <p:nvPr/>
        </p:nvPicPr>
        <p:blipFill>
          <a:blip r:embed="rId11"/>
          <a:stretch>
            <a:fillRect/>
          </a:stretch>
        </p:blipFill>
        <p:spPr>
          <a:xfrm>
            <a:off x="494850" y="1263575"/>
            <a:ext cx="3724766" cy="2789951"/>
          </a:xfrm>
          <a:prstGeom prst="rect">
            <a:avLst/>
          </a:prstGeom>
        </p:spPr>
      </p:pic>
      <p:sp>
        <p:nvSpPr>
          <p:cNvPr id="2" name="TextBox 1">
            <a:extLst>
              <a:ext uri="{FF2B5EF4-FFF2-40B4-BE49-F238E27FC236}">
                <a16:creationId xmlns:a16="http://schemas.microsoft.com/office/drawing/2014/main" id="{F809AA8A-6B06-107E-C519-7F0CD9F9B178}"/>
              </a:ext>
            </a:extLst>
          </p:cNvPr>
          <p:cNvSpPr txBox="1"/>
          <p:nvPr/>
        </p:nvSpPr>
        <p:spPr>
          <a:xfrm>
            <a:off x="8437677" y="4468485"/>
            <a:ext cx="346364" cy="318655"/>
          </a:xfrm>
          <a:prstGeom prst="rect">
            <a:avLst/>
          </a:prstGeom>
          <a:noFill/>
        </p:spPr>
        <p:txBody>
          <a:bodyPr wrap="square" rtlCol="0">
            <a:spAutoFit/>
          </a:bodyPr>
          <a:lstStyle/>
          <a:p>
            <a:pPr algn="ctr"/>
            <a:r>
              <a:rPr lang="en-CA" b="1" dirty="0">
                <a:solidFill>
                  <a:schemeClr val="accent3"/>
                </a:solidFill>
              </a:rPr>
              <a:t>8</a:t>
            </a:r>
          </a:p>
        </p:txBody>
      </p:sp>
    </p:spTree>
  </p:cSld>
  <p:clrMapOvr>
    <a:masterClrMapping/>
  </p:clrMapOvr>
  <p:transition spd="slow">
    <p:cover/>
  </p:transition>
</p:sld>
</file>

<file path=ppt/theme/theme1.xml><?xml version="1.0" encoding="utf-8"?>
<a:theme xmlns:a="http://schemas.openxmlformats.org/drawingml/2006/main" name="Hyperdocs by Slidesgo">
  <a:themeElements>
    <a:clrScheme name="Simple Light">
      <a:dk1>
        <a:srgbClr val="313131"/>
      </a:dk1>
      <a:lt1>
        <a:srgbClr val="888888"/>
      </a:lt1>
      <a:dk2>
        <a:srgbClr val="EEEEEE"/>
      </a:dk2>
      <a:lt2>
        <a:srgbClr val="5F5FF5"/>
      </a:lt2>
      <a:accent1>
        <a:srgbClr val="EA4335"/>
      </a:accent1>
      <a:accent2>
        <a:srgbClr val="FBBC05"/>
      </a:accent2>
      <a:accent3>
        <a:srgbClr val="34A853"/>
      </a:accent3>
      <a:accent4>
        <a:srgbClr val="5796FD"/>
      </a:accent4>
      <a:accent5>
        <a:srgbClr val="FCFCFC"/>
      </a:accent5>
      <a:accent6>
        <a:srgbClr val="FFFFFF"/>
      </a:accent6>
      <a:hlink>
        <a:srgbClr val="31313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TotalTime>
  <Words>1299</Words>
  <Application>Microsoft Office PowerPoint</Application>
  <PresentationFormat>On-screen Show (16:9)</PresentationFormat>
  <Paragraphs>256</Paragraphs>
  <Slides>20</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McLaren</vt:lpstr>
      <vt:lpstr>Be Vietnam Pro</vt:lpstr>
      <vt:lpstr>Nunito Light</vt:lpstr>
      <vt:lpstr>Manrope</vt:lpstr>
      <vt:lpstr>Manrope Medium</vt:lpstr>
      <vt:lpstr>Hyperdocs by Slidesgo</vt:lpstr>
      <vt:lpstr>TestGenius: Your Test Simulator</vt:lpstr>
      <vt:lpstr>What is TestGenius </vt:lpstr>
      <vt:lpstr>PowerPoint Presentation</vt:lpstr>
      <vt:lpstr>START</vt:lpstr>
      <vt:lpstr>DROP DOWN</vt:lpstr>
      <vt:lpstr>QUESTION BANK</vt:lpstr>
      <vt:lpstr>SELECTING QUESTIONS</vt:lpstr>
      <vt:lpstr>LOOP QUESTIONS</vt:lpstr>
      <vt:lpstr>SHOW QUESTION</vt:lpstr>
      <vt:lpstr>SUMBIT ANSWER</vt:lpstr>
      <vt:lpstr>SCORE</vt:lpstr>
      <vt:lpstr>RESTART</vt:lpstr>
      <vt:lpstr>PowerPoint Presentation</vt:lpstr>
      <vt:lpstr>MAIN LOGIC</vt:lpstr>
      <vt:lpstr>SELECT OPTIONS</vt:lpstr>
      <vt:lpstr>PREPARE QUESTIONS</vt:lpstr>
      <vt:lpstr>SHOW QUESTION</vt:lpstr>
      <vt:lpstr>SUBMIT ANSWER</vt:lpstr>
      <vt:lpstr>SHOW SCORE</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TestGenius: Your Test Simulator</dc:title>
  <cp:lastModifiedBy>Joash Daligcon</cp:lastModifiedBy>
  <cp:revision>1786</cp:revision>
  <dcterms:modified xsi:type="dcterms:W3CDTF">2024-04-10T20:58:57Z</dcterms:modified>
</cp:coreProperties>
</file>