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263" r:id="rId4"/>
    <p:sldId id="264" r:id="rId5"/>
    <p:sldId id="277" r:id="rId6"/>
    <p:sldId id="266" r:id="rId7"/>
    <p:sldId id="268" r:id="rId8"/>
    <p:sldId id="267" r:id="rId9"/>
    <p:sldId id="278" r:id="rId10"/>
    <p:sldId id="269" r:id="rId11"/>
    <p:sldId id="279" r:id="rId12"/>
    <p:sldId id="270" r:id="rId13"/>
  </p:sldIdLst>
  <p:sldSz cx="9144000" cy="5143500" type="screen16x9"/>
  <p:notesSz cx="6858000" cy="9144000"/>
  <p:embeddedFontLst>
    <p:embeddedFont>
      <p:font typeface="Be Vietnam Pro" panose="020B0604020202020204" charset="0"/>
      <p:regular r:id="rId15"/>
      <p:bold r:id="rId16"/>
      <p:italic r:id="rId17"/>
      <p:boldItalic r:id="rId18"/>
    </p:embeddedFont>
    <p:embeddedFont>
      <p:font typeface="Manrope" panose="020B0604020202020204" charset="0"/>
      <p:regular r:id="rId19"/>
      <p:bold r:id="rId20"/>
    </p:embeddedFont>
    <p:embeddedFont>
      <p:font typeface="Manrope Medium" panose="020B0604020202020204" charset="0"/>
      <p:regular r:id="rId21"/>
      <p:bold r:id="rId22"/>
    </p:embeddedFont>
    <p:embeddedFont>
      <p:font typeface="McLaren"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004"/>
    <a:srgbClr val="2766A1"/>
    <a:srgbClr val="FEAE00"/>
    <a:srgbClr val="FF8F00"/>
    <a:srgbClr val="FFA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09FEB-39C4-B6E3-794D-B3CA9C9CD981}" v="88" dt="2024-04-07T23:02:35.643"/>
    <p1510:client id="{84708F2B-93DB-9448-806F-D9587F8F86B2}" v="1296" dt="2024-04-08T22:34:10.378"/>
    <p1510:client id="{8755A3FB-C506-B2C3-98E7-55BED6212BE5}" v="576" dt="2024-04-08T22:56:46.135"/>
    <p1510:client id="{BE60192B-0827-1FF9-865B-681EA3DB471B}" v="6" dt="2024-04-08T19:33:16.384"/>
  </p1510:revLst>
</p1510:revInfo>
</file>

<file path=ppt/tableStyles.xml><?xml version="1.0" encoding="utf-8"?>
<a:tblStyleLst xmlns:a="http://schemas.openxmlformats.org/drawingml/2006/main" def="{3F304B51-B437-4B8B-90CB-C0B6901D6510}">
  <a:tblStyle styleId="{3F304B51-B437-4B8B-90CB-C0B6901D65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a818a6b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a818a6b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By Aron, </a:t>
            </a:r>
            <a:r>
              <a:rPr lang="en-CA" err="1"/>
              <a:t>Joash</a:t>
            </a:r>
            <a:r>
              <a:rPr lang="en-CA"/>
              <a:t>, Lance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1b706bd00b_2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1b706bd00b_2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612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a56195bd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a56195bd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a56195bd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a56195bd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1b706bd00b_2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1b706bd00b_2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06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1b706bd00b_2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1b706bd00b_2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706bd00b_2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706bd00b_2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b706bd00b_2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b706bd00b_2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1b706bd00b_2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1b706bd00b_2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36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 name="Google Shape;10;p2"/>
          <p:cNvSpPr txBox="1">
            <a:spLocks noGrp="1"/>
          </p:cNvSpPr>
          <p:nvPr>
            <p:ph type="ctrTitle"/>
          </p:nvPr>
        </p:nvSpPr>
        <p:spPr>
          <a:xfrm>
            <a:off x="1142072" y="1590375"/>
            <a:ext cx="4066800" cy="1652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500">
                <a:latin typeface="Be Vietnam Pro"/>
                <a:ea typeface="Be Vietnam Pro"/>
                <a:cs typeface="Be Vietnam Pro"/>
                <a:sym typeface="Be Vietnam Pr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38347" y="3331838"/>
            <a:ext cx="3074100" cy="623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p:nvPr/>
        </p:nvSpPr>
        <p:spPr>
          <a:xfrm>
            <a:off x="325200" y="325200"/>
            <a:ext cx="8493600" cy="4493100"/>
          </a:xfrm>
          <a:prstGeom prst="roundRect">
            <a:avLst>
              <a:gd name="adj" fmla="val 4260"/>
            </a:avLst>
          </a:prstGeom>
          <a:solidFill>
            <a:srgbClr val="F9F9F9"/>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45" name="Google Shape;4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69"/>
        <p:cNvGrpSpPr/>
        <p:nvPr/>
      </p:nvGrpSpPr>
      <p:grpSpPr>
        <a:xfrm>
          <a:off x="0" y="0"/>
          <a:ext cx="0" cy="0"/>
          <a:chOff x="0" y="0"/>
          <a:chExt cx="0" cy="0"/>
        </a:xfrm>
      </p:grpSpPr>
      <p:sp>
        <p:nvSpPr>
          <p:cNvPr id="70" name="Google Shape;70;p1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1" name="Google Shape;71;p15"/>
          <p:cNvSpPr txBox="1">
            <a:spLocks noGrp="1"/>
          </p:cNvSpPr>
          <p:nvPr>
            <p:ph type="body" idx="1"/>
          </p:nvPr>
        </p:nvSpPr>
        <p:spPr>
          <a:xfrm>
            <a:off x="713225"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2" name="Google Shape;72;p15"/>
          <p:cNvSpPr txBox="1">
            <a:spLocks noGrp="1"/>
          </p:cNvSpPr>
          <p:nvPr>
            <p:ph type="ctrTitle"/>
          </p:nvPr>
        </p:nvSpPr>
        <p:spPr>
          <a:xfrm>
            <a:off x="713225"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73"/>
        <p:cNvGrpSpPr/>
        <p:nvPr/>
      </p:nvGrpSpPr>
      <p:grpSpPr>
        <a:xfrm>
          <a:off x="0" y="0"/>
          <a:ext cx="0" cy="0"/>
          <a:chOff x="0" y="0"/>
          <a:chExt cx="0" cy="0"/>
        </a:xfrm>
      </p:grpSpPr>
      <p:sp>
        <p:nvSpPr>
          <p:cNvPr id="74" name="Google Shape;74;p1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75" name="Google Shape;75;p16"/>
          <p:cNvSpPr txBox="1">
            <a:spLocks noGrp="1"/>
          </p:cNvSpPr>
          <p:nvPr>
            <p:ph type="body" idx="1"/>
          </p:nvPr>
        </p:nvSpPr>
        <p:spPr>
          <a:xfrm>
            <a:off x="4572000" y="1552200"/>
            <a:ext cx="3860100" cy="3051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a:lvl1pPr>
            <a:lvl2pPr marL="914400" lvl="1" indent="-317500" rtl="0">
              <a:lnSpc>
                <a:spcPct val="100000"/>
              </a:lnSpc>
              <a:spcBef>
                <a:spcPts val="0"/>
              </a:spcBef>
              <a:spcAft>
                <a:spcPts val="0"/>
              </a:spcAft>
              <a:buSzPts val="1400"/>
              <a:buFont typeface="Arial"/>
              <a:buChar char="○"/>
              <a:defRPr/>
            </a:lvl2pPr>
            <a:lvl3pPr marL="1371600" lvl="2" indent="-317500" rtl="0">
              <a:lnSpc>
                <a:spcPct val="100000"/>
              </a:lnSpc>
              <a:spcBef>
                <a:spcPts val="0"/>
              </a:spcBef>
              <a:spcAft>
                <a:spcPts val="0"/>
              </a:spcAft>
              <a:buSzPts val="1400"/>
              <a:buFont typeface="Arial"/>
              <a:buChar char="■"/>
              <a:defRPr/>
            </a:lvl3pPr>
            <a:lvl4pPr marL="1828800" lvl="3" indent="-317500" rtl="0">
              <a:lnSpc>
                <a:spcPct val="100000"/>
              </a:lnSpc>
              <a:spcBef>
                <a:spcPts val="0"/>
              </a:spcBef>
              <a:spcAft>
                <a:spcPts val="0"/>
              </a:spcAft>
              <a:buSzPts val="1400"/>
              <a:buFont typeface="Arial"/>
              <a:buChar char="●"/>
              <a:defRPr/>
            </a:lvl4pPr>
            <a:lvl5pPr marL="2286000" lvl="4" indent="-317500" rtl="0">
              <a:lnSpc>
                <a:spcPct val="100000"/>
              </a:lnSpc>
              <a:spcBef>
                <a:spcPts val="0"/>
              </a:spcBef>
              <a:spcAft>
                <a:spcPts val="0"/>
              </a:spcAft>
              <a:buSzPts val="1400"/>
              <a:buFont typeface="Arial"/>
              <a:buChar char="○"/>
              <a:defRPr/>
            </a:lvl5pPr>
            <a:lvl6pPr marL="2743200" lvl="5" indent="-317500" rtl="0">
              <a:lnSpc>
                <a:spcPct val="100000"/>
              </a:lnSpc>
              <a:spcBef>
                <a:spcPts val="0"/>
              </a:spcBef>
              <a:spcAft>
                <a:spcPts val="0"/>
              </a:spcAft>
              <a:buSzPts val="1400"/>
              <a:buFont typeface="Arial"/>
              <a:buChar char="■"/>
              <a:defRPr/>
            </a:lvl6pPr>
            <a:lvl7pPr marL="3200400" lvl="6" indent="-317500" rtl="0">
              <a:lnSpc>
                <a:spcPct val="100000"/>
              </a:lnSpc>
              <a:spcBef>
                <a:spcPts val="0"/>
              </a:spcBef>
              <a:spcAft>
                <a:spcPts val="0"/>
              </a:spcAft>
              <a:buSzPts val="1400"/>
              <a:buFont typeface="Arial"/>
              <a:buChar char="●"/>
              <a:defRPr/>
            </a:lvl7pPr>
            <a:lvl8pPr marL="3657600" lvl="7" indent="-317500" rtl="0">
              <a:lnSpc>
                <a:spcPct val="100000"/>
              </a:lnSpc>
              <a:spcBef>
                <a:spcPts val="0"/>
              </a:spcBef>
              <a:spcAft>
                <a:spcPts val="0"/>
              </a:spcAft>
              <a:buSzPts val="1400"/>
              <a:buFont typeface="Arial"/>
              <a:buChar char="○"/>
              <a:defRPr/>
            </a:lvl8pPr>
            <a:lvl9pPr marL="4114800" lvl="8" indent="-317500" rtl="0">
              <a:lnSpc>
                <a:spcPct val="100000"/>
              </a:lnSpc>
              <a:spcBef>
                <a:spcPts val="0"/>
              </a:spcBef>
              <a:spcAft>
                <a:spcPts val="0"/>
              </a:spcAft>
              <a:buSzPts val="1400"/>
              <a:buFont typeface="Arial"/>
              <a:buChar char="■"/>
              <a:defRPr/>
            </a:lvl9pPr>
          </a:lstStyle>
          <a:p>
            <a:endParaRPr/>
          </a:p>
        </p:txBody>
      </p:sp>
      <p:sp>
        <p:nvSpPr>
          <p:cNvPr id="76" name="Google Shape;76;p16"/>
          <p:cNvSpPr txBox="1">
            <a:spLocks noGrp="1"/>
          </p:cNvSpPr>
          <p:nvPr>
            <p:ph type="ctrTitle"/>
          </p:nvPr>
        </p:nvSpPr>
        <p:spPr>
          <a:xfrm>
            <a:off x="4572000" y="10294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8"/>
        <p:cNvGrpSpPr/>
        <p:nvPr/>
      </p:nvGrpSpPr>
      <p:grpSpPr>
        <a:xfrm>
          <a:off x="0" y="0"/>
          <a:ext cx="0" cy="0"/>
          <a:chOff x="0" y="0"/>
          <a:chExt cx="0" cy="0"/>
        </a:xfrm>
      </p:grpSpPr>
      <p:sp>
        <p:nvSpPr>
          <p:cNvPr id="99" name="Google Shape;99;p20"/>
          <p:cNvSpPr/>
          <p:nvPr/>
        </p:nvSpPr>
        <p:spPr>
          <a:xfrm>
            <a:off x="325200" y="286425"/>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00" name="Google Shape;100;p20"/>
          <p:cNvSpPr txBox="1">
            <a:spLocks noGrp="1"/>
          </p:cNvSpPr>
          <p:nvPr>
            <p:ph type="ctrTitle"/>
          </p:nvPr>
        </p:nvSpPr>
        <p:spPr>
          <a:xfrm>
            <a:off x="913510" y="1324263"/>
            <a:ext cx="3658500" cy="842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5000">
                <a:latin typeface="Be Vietnam Pro"/>
                <a:ea typeface="Be Vietnam Pro"/>
                <a:cs typeface="Be Vietnam Pro"/>
                <a:sym typeface="Be Vietnam Pr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1" name="Google Shape;101;p20"/>
          <p:cNvSpPr txBox="1">
            <a:spLocks noGrp="1"/>
          </p:cNvSpPr>
          <p:nvPr>
            <p:ph type="subTitle" idx="1"/>
          </p:nvPr>
        </p:nvSpPr>
        <p:spPr>
          <a:xfrm>
            <a:off x="913375" y="2243213"/>
            <a:ext cx="3658500" cy="1230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 name="Google Shape;102;p20"/>
          <p:cNvSpPr txBox="1"/>
          <p:nvPr/>
        </p:nvSpPr>
        <p:spPr>
          <a:xfrm>
            <a:off x="4840100" y="2651900"/>
            <a:ext cx="3370500" cy="8901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200">
                <a:solidFill>
                  <a:schemeClr val="dk1"/>
                </a:solidFill>
                <a:latin typeface="Manrope Medium"/>
                <a:ea typeface="Manrope Medium"/>
                <a:cs typeface="Manrope Medium"/>
                <a:sym typeface="Manrope Medium"/>
              </a:rPr>
              <a:t>CREDITS: This presentation template was created by </a:t>
            </a:r>
            <a:r>
              <a:rPr lang="en" sz="1200" b="1">
                <a:solidFill>
                  <a:schemeClr val="hlink"/>
                </a:solidFill>
                <a:uFill>
                  <a:noFill/>
                </a:uFill>
                <a:latin typeface="Manrope"/>
                <a:ea typeface="Manrope"/>
                <a:cs typeface="Manrope"/>
                <a:sym typeface="Manrope"/>
                <a:hlinkClick r:id="rId2"/>
              </a:rPr>
              <a:t>Slidesgo</a:t>
            </a:r>
            <a:r>
              <a:rPr lang="en" sz="1200">
                <a:solidFill>
                  <a:schemeClr val="dk1"/>
                </a:solidFill>
                <a:latin typeface="Manrope Medium"/>
                <a:ea typeface="Manrope Medium"/>
                <a:cs typeface="Manrope Medium"/>
                <a:sym typeface="Manrope Medium"/>
              </a:rPr>
              <a:t>, including icons by </a:t>
            </a:r>
            <a:r>
              <a:rPr lang="en" sz="1200" b="1" u="sng">
                <a:solidFill>
                  <a:schemeClr val="hlink"/>
                </a:solidFill>
                <a:latin typeface="Manrope"/>
                <a:ea typeface="Manrope"/>
                <a:cs typeface="Manrope"/>
                <a:sym typeface="Manrope"/>
                <a:hlinkClick r:id="rId3"/>
              </a:rPr>
              <a:t>Flaticon</a:t>
            </a:r>
            <a:r>
              <a:rPr lang="en" sz="1200">
                <a:solidFill>
                  <a:schemeClr val="dk1"/>
                </a:solidFill>
                <a:latin typeface="Manrope Medium"/>
                <a:ea typeface="Manrope Medium"/>
                <a:cs typeface="Manrope Medium"/>
                <a:sym typeface="Manrope Medium"/>
              </a:rPr>
              <a:t> and content by </a:t>
            </a:r>
            <a:r>
              <a:rPr lang="en" sz="1200" b="1">
                <a:solidFill>
                  <a:schemeClr val="dk1"/>
                </a:solidFill>
                <a:latin typeface="Manrope"/>
                <a:ea typeface="Manrope"/>
                <a:cs typeface="Manrope"/>
                <a:sym typeface="Manrope"/>
              </a:rPr>
              <a:t>Natalia González</a:t>
            </a:r>
            <a:r>
              <a:rPr lang="en" sz="1200">
                <a:solidFill>
                  <a:schemeClr val="dk1"/>
                </a:solidFill>
                <a:latin typeface="Manrope Medium"/>
                <a:ea typeface="Manrope Medium"/>
                <a:cs typeface="Manrope Medium"/>
                <a:sym typeface="Manrope Medium"/>
              </a:rPr>
              <a:t> and </a:t>
            </a:r>
            <a:r>
              <a:rPr lang="en" sz="1200" b="1">
                <a:solidFill>
                  <a:schemeClr val="dk1"/>
                </a:solidFill>
                <a:latin typeface="Manrope"/>
                <a:ea typeface="Manrope"/>
                <a:cs typeface="Manrope"/>
                <a:sym typeface="Manrope"/>
              </a:rPr>
              <a:t>Ana Landa</a:t>
            </a:r>
            <a:endParaRPr sz="1200" b="1" u="sng">
              <a:solidFill>
                <a:schemeClr val="dk1"/>
              </a:solidFill>
              <a:latin typeface="Manrope"/>
              <a:ea typeface="Manrope"/>
              <a:cs typeface="Manrope"/>
              <a:sym typeface="Manrope"/>
            </a:endParaRPr>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
        <p:nvSpPr>
          <p:cNvPr id="104" name="Google Shape;104;p21"/>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2"/>
        </a:solidFill>
        <a:effectLst/>
      </p:bgPr>
    </p:bg>
    <p:spTree>
      <p:nvGrpSpPr>
        <p:cNvPr id="1" name="Shape 105"/>
        <p:cNvGrpSpPr/>
        <p:nvPr/>
      </p:nvGrpSpPr>
      <p:grpSpPr>
        <a:xfrm>
          <a:off x="0" y="0"/>
          <a:ext cx="0" cy="0"/>
          <a:chOff x="0" y="0"/>
          <a:chExt cx="0" cy="0"/>
        </a:xfrm>
      </p:grpSpPr>
      <p:sp>
        <p:nvSpPr>
          <p:cNvPr id="106" name="Google Shape;106;p22"/>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accent1"/>
        </a:solidFill>
        <a:effectLst/>
      </p:bgPr>
    </p:bg>
    <p:spTree>
      <p:nvGrpSpPr>
        <p:cNvPr id="1" name="Shape 107"/>
        <p:cNvGrpSpPr/>
        <p:nvPr/>
      </p:nvGrpSpPr>
      <p:grpSpPr>
        <a:xfrm>
          <a:off x="0" y="0"/>
          <a:ext cx="0" cy="0"/>
          <a:chOff x="0" y="0"/>
          <a:chExt cx="0" cy="0"/>
        </a:xfrm>
      </p:grpSpPr>
      <p:sp>
        <p:nvSpPr>
          <p:cNvPr id="108" name="Google Shape;108;p2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9_1_2">
    <p:bg>
      <p:bgPr>
        <a:solidFill>
          <a:schemeClr val="accent3"/>
        </a:solidFill>
        <a:effectLst/>
      </p:bgPr>
    </p:bg>
    <p:spTree>
      <p:nvGrpSpPr>
        <p:cNvPr id="1" name="Shape 109"/>
        <p:cNvGrpSpPr/>
        <p:nvPr/>
      </p:nvGrpSpPr>
      <p:grpSpPr>
        <a:xfrm>
          <a:off x="0" y="0"/>
          <a:ext cx="0" cy="0"/>
          <a:chOff x="0" y="0"/>
          <a:chExt cx="0" cy="0"/>
        </a:xfrm>
      </p:grpSpPr>
      <p:sp>
        <p:nvSpPr>
          <p:cNvPr id="110" name="Google Shape;110;p2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4">
  <p:cSld name="CUSTOM_9_1_3">
    <p:bg>
      <p:bgPr>
        <a:solidFill>
          <a:schemeClr val="accent4"/>
        </a:solidFill>
        <a:effectLst/>
      </p:bgPr>
    </p:bg>
    <p:spTree>
      <p:nvGrpSpPr>
        <p:cNvPr id="1" name="Shape 111"/>
        <p:cNvGrpSpPr/>
        <p:nvPr/>
      </p:nvGrpSpPr>
      <p:grpSpPr>
        <a:xfrm>
          <a:off x="0" y="0"/>
          <a:ext cx="0" cy="0"/>
          <a:chOff x="0" y="0"/>
          <a:chExt cx="0" cy="0"/>
        </a:xfrm>
      </p:grpSpPr>
      <p:sp>
        <p:nvSpPr>
          <p:cNvPr id="112" name="Google Shape;112;p2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4" name="Google Shape;14;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797" y="16013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19" name="Google Shape;19;p4"/>
          <p:cNvSpPr txBox="1">
            <a:spLocks noGrp="1"/>
          </p:cNvSpPr>
          <p:nvPr>
            <p:ph type="body" idx="1"/>
          </p:nvPr>
        </p:nvSpPr>
        <p:spPr>
          <a:xfrm>
            <a:off x="1905200" y="1824525"/>
            <a:ext cx="5333700" cy="2404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0" name="Google Shape;20;p4"/>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23" name="Google Shape;23;p5"/>
          <p:cNvSpPr txBox="1">
            <a:spLocks noGrp="1"/>
          </p:cNvSpPr>
          <p:nvPr>
            <p:ph type="subTitle" idx="1"/>
          </p:nvPr>
        </p:nvSpPr>
        <p:spPr>
          <a:xfrm>
            <a:off x="1246375"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4" name="Google Shape;24;p5"/>
          <p:cNvSpPr txBox="1">
            <a:spLocks noGrp="1"/>
          </p:cNvSpPr>
          <p:nvPr>
            <p:ph type="subTitle" idx="2"/>
          </p:nvPr>
        </p:nvSpPr>
        <p:spPr>
          <a:xfrm>
            <a:off x="1246375" y="2332225"/>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5" name="Google Shape;25;p5"/>
          <p:cNvSpPr txBox="1">
            <a:spLocks noGrp="1"/>
          </p:cNvSpPr>
          <p:nvPr>
            <p:ph type="subTitle" idx="3"/>
          </p:nvPr>
        </p:nvSpPr>
        <p:spPr>
          <a:xfrm>
            <a:off x="4910886" y="1943100"/>
            <a:ext cx="2986800" cy="39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AutoNum type="arabicPeriod"/>
              <a:defRPr sz="1600" b="1">
                <a:solidFill>
                  <a:schemeClr val="lt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AutoNum type="arabicPeriod"/>
              <a:defRPr sz="2400" b="1">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AutoNum type="alphaLcPeriod"/>
              <a:defRPr sz="2400" b="1">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AutoNum type="romanLcPeriod"/>
              <a:defRPr sz="2400" b="1">
                <a:latin typeface="Be Vietnam Pro"/>
                <a:ea typeface="Be Vietnam Pro"/>
                <a:cs typeface="Be Vietnam Pro"/>
                <a:sym typeface="Be Vietnam Pro"/>
              </a:defRPr>
            </a:lvl9pPr>
          </a:lstStyle>
          <a:p>
            <a:endParaRPr/>
          </a:p>
        </p:txBody>
      </p:sp>
      <p:sp>
        <p:nvSpPr>
          <p:cNvPr id="26" name="Google Shape;26;p5"/>
          <p:cNvSpPr txBox="1">
            <a:spLocks noGrp="1"/>
          </p:cNvSpPr>
          <p:nvPr>
            <p:ph type="subTitle" idx="4"/>
          </p:nvPr>
        </p:nvSpPr>
        <p:spPr>
          <a:xfrm>
            <a:off x="4910886" y="2332252"/>
            <a:ext cx="2986800" cy="1858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7" name="Google Shape;27;p5"/>
          <p:cNvSpPr txBox="1">
            <a:spLocks noGrp="1"/>
          </p:cNvSpPr>
          <p:nvPr>
            <p:ph type="ctrTitle"/>
          </p:nvPr>
        </p:nvSpPr>
        <p:spPr>
          <a:xfrm>
            <a:off x="713225" y="972550"/>
            <a:ext cx="7717500" cy="591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rgbClr val="191919"/>
              </a:buClr>
              <a:buSzPts val="5200"/>
              <a:buNone/>
              <a:defRPr sz="2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2" name="Google Shape;32;p7"/>
          <p:cNvSpPr txBox="1">
            <a:spLocks noGrp="1"/>
          </p:cNvSpPr>
          <p:nvPr>
            <p:ph type="ctrTitle"/>
          </p:nvPr>
        </p:nvSpPr>
        <p:spPr>
          <a:xfrm>
            <a:off x="720975" y="1316325"/>
            <a:ext cx="3860100" cy="4683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rgbClr val="191919"/>
              </a:buClr>
              <a:buSzPts val="5200"/>
              <a:buNone/>
              <a:defRPr sz="2800">
                <a:solidFill>
                  <a:schemeClr val="l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3" name="Google Shape;33;p7"/>
          <p:cNvSpPr txBox="1">
            <a:spLocks noGrp="1"/>
          </p:cNvSpPr>
          <p:nvPr>
            <p:ph type="subTitle" idx="1"/>
          </p:nvPr>
        </p:nvSpPr>
        <p:spPr>
          <a:xfrm>
            <a:off x="720975" y="1728675"/>
            <a:ext cx="3860100" cy="24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a:lvl1pPr>
            <a:lvl2pPr lvl="1" rtl="0">
              <a:lnSpc>
                <a:spcPct val="100000"/>
              </a:lnSpc>
              <a:spcBef>
                <a:spcPts val="0"/>
              </a:spcBef>
              <a:spcAft>
                <a:spcPts val="0"/>
              </a:spcAft>
              <a:buSzPts val="1100"/>
              <a:buChar char="○"/>
              <a:defRPr/>
            </a:lvl2pPr>
            <a:lvl3pPr lvl="2" rtl="0">
              <a:lnSpc>
                <a:spcPct val="100000"/>
              </a:lnSpc>
              <a:spcBef>
                <a:spcPts val="1600"/>
              </a:spcBef>
              <a:spcAft>
                <a:spcPts val="0"/>
              </a:spcAft>
              <a:buSzPts val="1100"/>
              <a:buChar char="■"/>
              <a:defRPr/>
            </a:lvl3pPr>
            <a:lvl4pPr lvl="3" rtl="0">
              <a:lnSpc>
                <a:spcPct val="100000"/>
              </a:lnSpc>
              <a:spcBef>
                <a:spcPts val="1600"/>
              </a:spcBef>
              <a:spcAft>
                <a:spcPts val="0"/>
              </a:spcAft>
              <a:buSzPts val="1100"/>
              <a:buChar char="●"/>
              <a:defRPr/>
            </a:lvl4pPr>
            <a:lvl5pPr lvl="4" rtl="0">
              <a:lnSpc>
                <a:spcPct val="100000"/>
              </a:lnSpc>
              <a:spcBef>
                <a:spcPts val="1600"/>
              </a:spcBef>
              <a:spcAft>
                <a:spcPts val="0"/>
              </a:spcAft>
              <a:buSzPts val="1100"/>
              <a:buChar char="○"/>
              <a:defRPr/>
            </a:lvl5pPr>
            <a:lvl6pPr lvl="5" rtl="0">
              <a:lnSpc>
                <a:spcPct val="100000"/>
              </a:lnSpc>
              <a:spcBef>
                <a:spcPts val="1600"/>
              </a:spcBef>
              <a:spcAft>
                <a:spcPts val="0"/>
              </a:spcAft>
              <a:buSzPts val="1100"/>
              <a:buChar char="■"/>
              <a:defRPr/>
            </a:lvl6pPr>
            <a:lvl7pPr lvl="6" rtl="0">
              <a:lnSpc>
                <a:spcPct val="100000"/>
              </a:lnSpc>
              <a:spcBef>
                <a:spcPts val="1600"/>
              </a:spcBef>
              <a:spcAft>
                <a:spcPts val="0"/>
              </a:spcAft>
              <a:buSzPts val="1100"/>
              <a:buChar char="●"/>
              <a:defRPr/>
            </a:lvl7pPr>
            <a:lvl8pPr lvl="7" rtl="0">
              <a:lnSpc>
                <a:spcPct val="100000"/>
              </a:lnSpc>
              <a:spcBef>
                <a:spcPts val="1600"/>
              </a:spcBef>
              <a:spcAft>
                <a:spcPts val="0"/>
              </a:spcAft>
              <a:buSzPts val="1100"/>
              <a:buChar char="○"/>
              <a:defRPr/>
            </a:lvl8pPr>
            <a:lvl9pPr lvl="8" rtl="0">
              <a:lnSpc>
                <a:spcPct val="100000"/>
              </a:lnSpc>
              <a:spcBef>
                <a:spcPts val="1600"/>
              </a:spcBef>
              <a:spcAft>
                <a:spcPts val="1600"/>
              </a:spcAft>
              <a:buSzPts val="1100"/>
              <a:buChar char="■"/>
              <a:defRPr/>
            </a:lvl9pPr>
          </a:lstStyle>
          <a:p>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6" name="Google Shape;3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325200" y="325200"/>
            <a:ext cx="8493600" cy="4493100"/>
          </a:xfrm>
          <a:prstGeom prst="roundRect">
            <a:avLst>
              <a:gd name="adj" fmla="val 4260"/>
            </a:avLst>
          </a:prstGeom>
          <a:solidFill>
            <a:schemeClr val="accent5"/>
          </a:solidFill>
          <a:ln>
            <a:noFill/>
          </a:ln>
          <a:effectLst>
            <a:outerShdw blurRad="57150" dist="76200" dir="205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McLaren"/>
              <a:ea typeface="McLaren"/>
              <a:cs typeface="McLaren"/>
              <a:sym typeface="McLaren"/>
            </a:endParaRPr>
          </a:p>
        </p:txBody>
      </p:sp>
      <p:sp>
        <p:nvSpPr>
          <p:cNvPr id="39" name="Google Shape;39;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 name="Google Shape;4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20000" y="3865100"/>
            <a:ext cx="7704000" cy="7389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00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00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6" r:id="rId14"/>
    <p:sldLayoutId id="2147483667" r:id="rId15"/>
    <p:sldLayoutId id="2147483668" r:id="rId16"/>
    <p:sldLayoutId id="2147483669" r:id="rId17"/>
    <p:sldLayoutId id="2147483670" r:id="rId18"/>
    <p:sldLayoutId id="2147483671" r:id="rId19"/>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4.xml"/><Relationship Id="rId10" Type="http://schemas.openxmlformats.org/officeDocument/2006/relationships/slide" Target="slide10.xml"/><Relationship Id="rId4" Type="http://schemas.openxmlformats.org/officeDocument/2006/relationships/slide" Target="slide3.xml"/><Relationship Id="rId9" Type="http://schemas.openxmlformats.org/officeDocument/2006/relationships/slide" Target="slide7.xml"/></Relationships>
</file>

<file path=ppt/slides/_rels/slide10.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7.png"/><Relationship Id="rId3" Type="http://schemas.openxmlformats.org/officeDocument/2006/relationships/slide" Target="slide10.xml"/><Relationship Id="rId7" Type="http://schemas.openxmlformats.org/officeDocument/2006/relationships/slide" Target="slide5.xml"/><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slide" Target="slide4.xml"/><Relationship Id="rId11" Type="http://schemas.openxmlformats.org/officeDocument/2006/relationships/image" Target="../media/image15.png"/><Relationship Id="rId5" Type="http://schemas.openxmlformats.org/officeDocument/2006/relationships/slide" Target="slide3.xml"/><Relationship Id="rId10" Type="http://schemas.openxmlformats.org/officeDocument/2006/relationships/slide" Target="slide7.xml"/><Relationship Id="rId4" Type="http://schemas.openxmlformats.org/officeDocument/2006/relationships/slide" Target="slide2.xml"/><Relationship Id="rId9"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ww.hiperdocumentos.com/" TargetMode="External"/><Relationship Id="rId7" Type="http://schemas.openxmlformats.org/officeDocument/2006/relationships/hyperlink" Target="https://twitter.com/Hiperdocumentos"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www.linkedin.com/company/hiperdocumentos/" TargetMode="External"/><Relationship Id="rId5" Type="http://schemas.openxmlformats.org/officeDocument/2006/relationships/hyperlink" Target="https://www.instagram.com/hiperdocumentos/" TargetMode="External"/><Relationship Id="rId4" Type="http://schemas.openxmlformats.org/officeDocument/2006/relationships/hyperlink" Target="https://www.facebook.com/profile.php?id=100076178933790"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0.xml"/><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1.png"/><Relationship Id="rId5" Type="http://schemas.openxmlformats.org/officeDocument/2006/relationships/slide" Target="slide4.xml"/><Relationship Id="rId10" Type="http://schemas.openxmlformats.org/officeDocument/2006/relationships/slide" Target="slide10.xml"/><Relationship Id="rId4" Type="http://schemas.openxmlformats.org/officeDocument/2006/relationships/slide" Target="slide3.xml"/><Relationship Id="rId9" Type="http://schemas.openxmlformats.org/officeDocument/2006/relationships/slide" Target="slide7.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7.png"/><Relationship Id="rId3" Type="http://schemas.openxmlformats.org/officeDocument/2006/relationships/slide" Target="slide10.xml"/><Relationship Id="rId7" Type="http://schemas.openxmlformats.org/officeDocument/2006/relationships/slide" Target="slide5.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slide" Target="slide3.xml"/><Relationship Id="rId10" Type="http://schemas.openxmlformats.org/officeDocument/2006/relationships/slide" Target="slide7.xml"/><Relationship Id="rId4" Type="http://schemas.openxmlformats.org/officeDocument/2006/relationships/slide" Target="slide2.xml"/><Relationship Id="rId9" Type="http://schemas.openxmlformats.org/officeDocument/2006/relationships/slide" Target="slide8.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0.xml"/><Relationship Id="rId7"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slide" Target="slide4.xml"/><Relationship Id="rId11" Type="http://schemas.openxmlformats.org/officeDocument/2006/relationships/image" Target="../media/image9.png"/><Relationship Id="rId5" Type="http://schemas.openxmlformats.org/officeDocument/2006/relationships/slide" Target="slide3.xml"/><Relationship Id="rId10" Type="http://schemas.openxmlformats.org/officeDocument/2006/relationships/slide" Target="slide7.xml"/><Relationship Id="rId4" Type="http://schemas.openxmlformats.org/officeDocument/2006/relationships/slide" Target="slide2.xml"/><Relationship Id="rId9"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slide" Target="slide5.xml"/><Relationship Id="rId11" Type="http://schemas.openxmlformats.org/officeDocument/2006/relationships/image" Target="../media/image10.png"/><Relationship Id="rId5" Type="http://schemas.openxmlformats.org/officeDocument/2006/relationships/slide" Target="slide4.xml"/><Relationship Id="rId10" Type="http://schemas.openxmlformats.org/officeDocument/2006/relationships/slide" Target="slide10.xml"/><Relationship Id="rId4" Type="http://schemas.openxmlformats.org/officeDocument/2006/relationships/slide" Target="slide3.xml"/><Relationship Id="rId9"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slide" Target="slide5.xml"/><Relationship Id="rId11" Type="http://schemas.openxmlformats.org/officeDocument/2006/relationships/image" Target="../media/image11.png"/><Relationship Id="rId5" Type="http://schemas.openxmlformats.org/officeDocument/2006/relationships/slide" Target="slide4.xml"/><Relationship Id="rId10" Type="http://schemas.openxmlformats.org/officeDocument/2006/relationships/slide" Target="slide10.xml"/><Relationship Id="rId4" Type="http://schemas.openxmlformats.org/officeDocument/2006/relationships/slide" Target="slide3.xml"/><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0.xml"/><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slide" Target="slide5.xml"/><Relationship Id="rId11" Type="http://schemas.openxmlformats.org/officeDocument/2006/relationships/image" Target="../media/image13.png"/><Relationship Id="rId5" Type="http://schemas.openxmlformats.org/officeDocument/2006/relationships/slide" Target="slide4.xml"/><Relationship Id="rId10" Type="http://schemas.openxmlformats.org/officeDocument/2006/relationships/image" Target="../media/image12.png"/><Relationship Id="rId4" Type="http://schemas.openxmlformats.org/officeDocument/2006/relationships/slide" Target="slide3.xml"/><Relationship Id="rId9"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9">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125" name="Google Shape;125;p29">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126" name="Google Shape;126;p29">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127" name="Google Shape;127;p29">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128" name="Google Shape;128;p29">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129" name="Google Shape;129;p29">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130" name="Google Shape;130;p29">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sp>
        <p:nvSpPr>
          <p:cNvPr id="131" name="Google Shape;131;p29"/>
          <p:cNvSpPr txBox="1">
            <a:spLocks noGrp="1"/>
          </p:cNvSpPr>
          <p:nvPr>
            <p:ph type="ctrTitle"/>
          </p:nvPr>
        </p:nvSpPr>
        <p:spPr>
          <a:xfrm>
            <a:off x="1000043" y="1669776"/>
            <a:ext cx="4620481" cy="13473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0B050"/>
                </a:solidFill>
              </a:rPr>
              <a:t>TestGenius</a:t>
            </a:r>
            <a:r>
              <a:rPr lang="en" sz="3600" b="0">
                <a:solidFill>
                  <a:schemeClr val="tx1"/>
                </a:solidFill>
              </a:rPr>
              <a:t>: Your Test Simulator</a:t>
            </a:r>
            <a:endParaRPr sz="3600"/>
          </a:p>
        </p:txBody>
      </p:sp>
      <p:sp>
        <p:nvSpPr>
          <p:cNvPr id="132" name="Google Shape;132;p29"/>
          <p:cNvSpPr txBox="1">
            <a:spLocks noGrp="1"/>
          </p:cNvSpPr>
          <p:nvPr>
            <p:ph type="subTitle" idx="1"/>
          </p:nvPr>
        </p:nvSpPr>
        <p:spPr>
          <a:xfrm>
            <a:off x="1749768" y="3015418"/>
            <a:ext cx="3130014" cy="488585"/>
          </a:xfrm>
          <a:prstGeom prst="rect">
            <a:avLst/>
          </a:prstGeom>
          <a:ln>
            <a:noFill/>
          </a:ln>
        </p:spPr>
        <p:txBody>
          <a:bodyPr spcFirstLastPara="1" wrap="square" lIns="91425" tIns="91425" rIns="91425" bIns="91425" anchor="t" anchorCtr="0">
            <a:noAutofit/>
          </a:bodyPr>
          <a:lstStyle/>
          <a:p>
            <a:pPr marL="0" indent="0">
              <a:lnSpc>
                <a:spcPct val="114999"/>
              </a:lnSpc>
            </a:pPr>
            <a:r>
              <a:rPr lang="en-CA"/>
              <a:t>GUI &amp; PYTHON CODE</a:t>
            </a:r>
          </a:p>
        </p:txBody>
      </p:sp>
      <p:grpSp>
        <p:nvGrpSpPr>
          <p:cNvPr id="150" name="Google Shape;150;p29"/>
          <p:cNvGrpSpPr/>
          <p:nvPr/>
        </p:nvGrpSpPr>
        <p:grpSpPr>
          <a:xfrm>
            <a:off x="494850" y="447775"/>
            <a:ext cx="591732" cy="139500"/>
            <a:chOff x="494850" y="447775"/>
            <a:chExt cx="591732" cy="139500"/>
          </a:xfrm>
        </p:grpSpPr>
        <p:sp>
          <p:nvSpPr>
            <p:cNvPr id="151" name="Google Shape;151;p2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2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 name="Google Shape;154;p2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grpSp>
        <p:nvGrpSpPr>
          <p:cNvPr id="2" name="Google Shape;419;p39">
            <a:extLst>
              <a:ext uri="{FF2B5EF4-FFF2-40B4-BE49-F238E27FC236}">
                <a16:creationId xmlns:a16="http://schemas.microsoft.com/office/drawing/2014/main" id="{A33F348F-7482-18C7-2AF4-5AB57EFFEFBD}"/>
              </a:ext>
            </a:extLst>
          </p:cNvPr>
          <p:cNvGrpSpPr/>
          <p:nvPr/>
        </p:nvGrpSpPr>
        <p:grpSpPr>
          <a:xfrm>
            <a:off x="5868609" y="1292807"/>
            <a:ext cx="2123381" cy="2557886"/>
            <a:chOff x="4719578" y="2193678"/>
            <a:chExt cx="198884" cy="261657"/>
          </a:xfrm>
        </p:grpSpPr>
        <p:sp>
          <p:nvSpPr>
            <p:cNvPr id="3" name="Google Shape;420;p39">
              <a:extLst>
                <a:ext uri="{FF2B5EF4-FFF2-40B4-BE49-F238E27FC236}">
                  <a16:creationId xmlns:a16="http://schemas.microsoft.com/office/drawing/2014/main" id="{90A3E782-1B29-4994-06AE-196001162115}"/>
                </a:ext>
              </a:extLst>
            </p:cNvPr>
            <p:cNvSpPr/>
            <p:nvPr/>
          </p:nvSpPr>
          <p:spPr>
            <a:xfrm>
              <a:off x="4816674" y="2311994"/>
              <a:ext cx="53533" cy="50311"/>
            </a:xfrm>
            <a:custGeom>
              <a:avLst/>
              <a:gdLst/>
              <a:ahLst/>
              <a:cxnLst/>
              <a:rect l="l" t="t" r="r" b="b"/>
              <a:pathLst>
                <a:path w="1643" h="1544" extrusionOk="0">
                  <a:moveTo>
                    <a:pt x="1140" y="0"/>
                  </a:moveTo>
                  <a:cubicBezTo>
                    <a:pt x="1080" y="0"/>
                    <a:pt x="1018" y="27"/>
                    <a:pt x="964" y="80"/>
                  </a:cubicBezTo>
                  <a:cubicBezTo>
                    <a:pt x="875" y="170"/>
                    <a:pt x="875" y="312"/>
                    <a:pt x="964" y="402"/>
                  </a:cubicBezTo>
                  <a:cubicBezTo>
                    <a:pt x="1125" y="562"/>
                    <a:pt x="1125" y="812"/>
                    <a:pt x="964" y="955"/>
                  </a:cubicBezTo>
                  <a:cubicBezTo>
                    <a:pt x="893" y="1035"/>
                    <a:pt x="795" y="1075"/>
                    <a:pt x="694" y="1075"/>
                  </a:cubicBezTo>
                  <a:cubicBezTo>
                    <a:pt x="594" y="1075"/>
                    <a:pt x="491" y="1035"/>
                    <a:pt x="411" y="955"/>
                  </a:cubicBezTo>
                  <a:cubicBezTo>
                    <a:pt x="366" y="910"/>
                    <a:pt x="308" y="888"/>
                    <a:pt x="250" y="888"/>
                  </a:cubicBezTo>
                  <a:cubicBezTo>
                    <a:pt x="192" y="888"/>
                    <a:pt x="134" y="910"/>
                    <a:pt x="90" y="955"/>
                  </a:cubicBezTo>
                  <a:cubicBezTo>
                    <a:pt x="1" y="1044"/>
                    <a:pt x="1" y="1204"/>
                    <a:pt x="90" y="1294"/>
                  </a:cubicBezTo>
                  <a:cubicBezTo>
                    <a:pt x="250" y="1454"/>
                    <a:pt x="482" y="1543"/>
                    <a:pt x="696" y="1543"/>
                  </a:cubicBezTo>
                  <a:cubicBezTo>
                    <a:pt x="911" y="1543"/>
                    <a:pt x="1143" y="1454"/>
                    <a:pt x="1303" y="1294"/>
                  </a:cubicBezTo>
                  <a:cubicBezTo>
                    <a:pt x="1642" y="955"/>
                    <a:pt x="1642" y="402"/>
                    <a:pt x="1303" y="80"/>
                  </a:cubicBezTo>
                  <a:cubicBezTo>
                    <a:pt x="1259" y="27"/>
                    <a:pt x="1201" y="0"/>
                    <a:pt x="1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1;p39">
              <a:extLst>
                <a:ext uri="{FF2B5EF4-FFF2-40B4-BE49-F238E27FC236}">
                  <a16:creationId xmlns:a16="http://schemas.microsoft.com/office/drawing/2014/main" id="{DDB3CE7B-5398-916D-843B-B52914DFBF74}"/>
                </a:ext>
              </a:extLst>
            </p:cNvPr>
            <p:cNvSpPr/>
            <p:nvPr/>
          </p:nvSpPr>
          <p:spPr>
            <a:xfrm>
              <a:off x="4816674" y="2224340"/>
              <a:ext cx="53533" cy="50181"/>
            </a:xfrm>
            <a:custGeom>
              <a:avLst/>
              <a:gdLst/>
              <a:ahLst/>
              <a:cxnLst/>
              <a:rect l="l" t="t" r="r" b="b"/>
              <a:pathLst>
                <a:path w="1643" h="1540" extrusionOk="0">
                  <a:moveTo>
                    <a:pt x="696" y="0"/>
                  </a:moveTo>
                  <a:cubicBezTo>
                    <a:pt x="478" y="0"/>
                    <a:pt x="259" y="85"/>
                    <a:pt x="90" y="255"/>
                  </a:cubicBezTo>
                  <a:cubicBezTo>
                    <a:pt x="1" y="344"/>
                    <a:pt x="1" y="487"/>
                    <a:pt x="90" y="594"/>
                  </a:cubicBezTo>
                  <a:cubicBezTo>
                    <a:pt x="134" y="638"/>
                    <a:pt x="192" y="660"/>
                    <a:pt x="250" y="660"/>
                  </a:cubicBezTo>
                  <a:cubicBezTo>
                    <a:pt x="308" y="660"/>
                    <a:pt x="366" y="638"/>
                    <a:pt x="411" y="594"/>
                  </a:cubicBezTo>
                  <a:cubicBezTo>
                    <a:pt x="491" y="513"/>
                    <a:pt x="594" y="473"/>
                    <a:pt x="694" y="473"/>
                  </a:cubicBezTo>
                  <a:cubicBezTo>
                    <a:pt x="795" y="473"/>
                    <a:pt x="893" y="513"/>
                    <a:pt x="964" y="594"/>
                  </a:cubicBezTo>
                  <a:cubicBezTo>
                    <a:pt x="1125" y="736"/>
                    <a:pt x="1125" y="986"/>
                    <a:pt x="964" y="1147"/>
                  </a:cubicBezTo>
                  <a:cubicBezTo>
                    <a:pt x="875" y="1236"/>
                    <a:pt x="875" y="1379"/>
                    <a:pt x="964" y="1468"/>
                  </a:cubicBezTo>
                  <a:cubicBezTo>
                    <a:pt x="1018" y="1521"/>
                    <a:pt x="1071" y="1539"/>
                    <a:pt x="1143" y="1539"/>
                  </a:cubicBezTo>
                  <a:cubicBezTo>
                    <a:pt x="1196" y="1539"/>
                    <a:pt x="1267" y="1521"/>
                    <a:pt x="1303" y="1468"/>
                  </a:cubicBezTo>
                  <a:cubicBezTo>
                    <a:pt x="1642" y="1129"/>
                    <a:pt x="1642" y="594"/>
                    <a:pt x="1303" y="255"/>
                  </a:cubicBezTo>
                  <a:cubicBezTo>
                    <a:pt x="1134" y="85"/>
                    <a:pt x="915"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2;p39">
              <a:extLst>
                <a:ext uri="{FF2B5EF4-FFF2-40B4-BE49-F238E27FC236}">
                  <a16:creationId xmlns:a16="http://schemas.microsoft.com/office/drawing/2014/main" id="{1BC53A59-F757-75A1-3F46-860B45767D55}"/>
                </a:ext>
              </a:extLst>
            </p:cNvPr>
            <p:cNvSpPr/>
            <p:nvPr/>
          </p:nvSpPr>
          <p:spPr>
            <a:xfrm>
              <a:off x="4811460" y="2224470"/>
              <a:ext cx="76178" cy="137835"/>
            </a:xfrm>
            <a:custGeom>
              <a:avLst/>
              <a:gdLst/>
              <a:ahLst/>
              <a:cxnLst/>
              <a:rect l="l" t="t" r="r" b="b"/>
              <a:pathLst>
                <a:path w="2338" h="4230" extrusionOk="0">
                  <a:moveTo>
                    <a:pt x="856" y="465"/>
                  </a:moveTo>
                  <a:cubicBezTo>
                    <a:pt x="1071" y="465"/>
                    <a:pt x="1249" y="643"/>
                    <a:pt x="1249" y="857"/>
                  </a:cubicBezTo>
                  <a:cubicBezTo>
                    <a:pt x="1249" y="875"/>
                    <a:pt x="1249" y="893"/>
                    <a:pt x="1249" y="911"/>
                  </a:cubicBezTo>
                  <a:cubicBezTo>
                    <a:pt x="1231" y="982"/>
                    <a:pt x="1249" y="1036"/>
                    <a:pt x="1285" y="1089"/>
                  </a:cubicBezTo>
                  <a:cubicBezTo>
                    <a:pt x="1338" y="1143"/>
                    <a:pt x="1392" y="1161"/>
                    <a:pt x="1445" y="1178"/>
                  </a:cubicBezTo>
                  <a:cubicBezTo>
                    <a:pt x="1695" y="1196"/>
                    <a:pt x="1874" y="1393"/>
                    <a:pt x="1874" y="1642"/>
                  </a:cubicBezTo>
                  <a:cubicBezTo>
                    <a:pt x="1874" y="1767"/>
                    <a:pt x="1838" y="1874"/>
                    <a:pt x="1749" y="1963"/>
                  </a:cubicBezTo>
                  <a:cubicBezTo>
                    <a:pt x="1677" y="2053"/>
                    <a:pt x="1677" y="2178"/>
                    <a:pt x="1749" y="2267"/>
                  </a:cubicBezTo>
                  <a:cubicBezTo>
                    <a:pt x="1838" y="2356"/>
                    <a:pt x="1874" y="2463"/>
                    <a:pt x="1874" y="2588"/>
                  </a:cubicBezTo>
                  <a:cubicBezTo>
                    <a:pt x="1874" y="2820"/>
                    <a:pt x="1695" y="3034"/>
                    <a:pt x="1445" y="3052"/>
                  </a:cubicBezTo>
                  <a:cubicBezTo>
                    <a:pt x="1392" y="3052"/>
                    <a:pt x="1338" y="3088"/>
                    <a:pt x="1285" y="3141"/>
                  </a:cubicBezTo>
                  <a:cubicBezTo>
                    <a:pt x="1249" y="3195"/>
                    <a:pt x="1231" y="3248"/>
                    <a:pt x="1249" y="3320"/>
                  </a:cubicBezTo>
                  <a:cubicBezTo>
                    <a:pt x="1249" y="3337"/>
                    <a:pt x="1249" y="3355"/>
                    <a:pt x="1249" y="3373"/>
                  </a:cubicBezTo>
                  <a:cubicBezTo>
                    <a:pt x="1249" y="3587"/>
                    <a:pt x="1071" y="3766"/>
                    <a:pt x="856" y="3766"/>
                  </a:cubicBezTo>
                  <a:cubicBezTo>
                    <a:pt x="642" y="3766"/>
                    <a:pt x="464" y="3587"/>
                    <a:pt x="464" y="3373"/>
                  </a:cubicBezTo>
                  <a:lnTo>
                    <a:pt x="464" y="857"/>
                  </a:lnTo>
                  <a:cubicBezTo>
                    <a:pt x="464" y="643"/>
                    <a:pt x="642" y="465"/>
                    <a:pt x="856" y="465"/>
                  </a:cubicBezTo>
                  <a:close/>
                  <a:moveTo>
                    <a:pt x="856" y="1"/>
                  </a:moveTo>
                  <a:cubicBezTo>
                    <a:pt x="375" y="1"/>
                    <a:pt x="0" y="375"/>
                    <a:pt x="0" y="857"/>
                  </a:cubicBezTo>
                  <a:lnTo>
                    <a:pt x="0" y="3373"/>
                  </a:lnTo>
                  <a:cubicBezTo>
                    <a:pt x="0" y="3837"/>
                    <a:pt x="375" y="4229"/>
                    <a:pt x="856" y="4229"/>
                  </a:cubicBezTo>
                  <a:cubicBezTo>
                    <a:pt x="1303" y="4229"/>
                    <a:pt x="1659" y="3890"/>
                    <a:pt x="1713" y="3480"/>
                  </a:cubicBezTo>
                  <a:cubicBezTo>
                    <a:pt x="2088" y="3337"/>
                    <a:pt x="2337" y="2998"/>
                    <a:pt x="2337" y="2588"/>
                  </a:cubicBezTo>
                  <a:cubicBezTo>
                    <a:pt x="2337" y="2410"/>
                    <a:pt x="2302" y="2249"/>
                    <a:pt x="2213" y="2106"/>
                  </a:cubicBezTo>
                  <a:cubicBezTo>
                    <a:pt x="2302" y="1963"/>
                    <a:pt x="2337" y="1803"/>
                    <a:pt x="2337" y="1642"/>
                  </a:cubicBezTo>
                  <a:cubicBezTo>
                    <a:pt x="2337" y="1232"/>
                    <a:pt x="2088" y="875"/>
                    <a:pt x="1713" y="750"/>
                  </a:cubicBezTo>
                  <a:cubicBezTo>
                    <a:pt x="1659" y="322"/>
                    <a:pt x="1303" y="1"/>
                    <a:pt x="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6" name="Google Shape;423;p39">
              <a:extLst>
                <a:ext uri="{FF2B5EF4-FFF2-40B4-BE49-F238E27FC236}">
                  <a16:creationId xmlns:a16="http://schemas.microsoft.com/office/drawing/2014/main" id="{85B156F3-778A-F0F3-8CDD-CBB9F62B052E}"/>
                </a:ext>
              </a:extLst>
            </p:cNvPr>
            <p:cNvSpPr/>
            <p:nvPr/>
          </p:nvSpPr>
          <p:spPr>
            <a:xfrm>
              <a:off x="4767833" y="2224340"/>
              <a:ext cx="53533" cy="50181"/>
            </a:xfrm>
            <a:custGeom>
              <a:avLst/>
              <a:gdLst/>
              <a:ahLst/>
              <a:cxnLst/>
              <a:rect l="l" t="t" r="r" b="b"/>
              <a:pathLst>
                <a:path w="1643" h="1540" extrusionOk="0">
                  <a:moveTo>
                    <a:pt x="940" y="0"/>
                  </a:moveTo>
                  <a:cubicBezTo>
                    <a:pt x="719" y="0"/>
                    <a:pt x="500" y="85"/>
                    <a:pt x="340" y="255"/>
                  </a:cubicBezTo>
                  <a:cubicBezTo>
                    <a:pt x="1" y="594"/>
                    <a:pt x="1" y="1129"/>
                    <a:pt x="340" y="1468"/>
                  </a:cubicBezTo>
                  <a:cubicBezTo>
                    <a:pt x="376" y="1521"/>
                    <a:pt x="429" y="1539"/>
                    <a:pt x="500" y="1539"/>
                  </a:cubicBezTo>
                  <a:cubicBezTo>
                    <a:pt x="554" y="1539"/>
                    <a:pt x="625" y="1521"/>
                    <a:pt x="661" y="1468"/>
                  </a:cubicBezTo>
                  <a:cubicBezTo>
                    <a:pt x="750" y="1379"/>
                    <a:pt x="750" y="1236"/>
                    <a:pt x="661" y="1147"/>
                  </a:cubicBezTo>
                  <a:cubicBezTo>
                    <a:pt x="518" y="986"/>
                    <a:pt x="518" y="736"/>
                    <a:pt x="661" y="594"/>
                  </a:cubicBezTo>
                  <a:cubicBezTo>
                    <a:pt x="741" y="513"/>
                    <a:pt x="844" y="473"/>
                    <a:pt x="944" y="473"/>
                  </a:cubicBezTo>
                  <a:cubicBezTo>
                    <a:pt x="1045" y="473"/>
                    <a:pt x="1143" y="513"/>
                    <a:pt x="1214" y="594"/>
                  </a:cubicBezTo>
                  <a:cubicBezTo>
                    <a:pt x="1259" y="638"/>
                    <a:pt x="1321" y="660"/>
                    <a:pt x="1384" y="660"/>
                  </a:cubicBezTo>
                  <a:cubicBezTo>
                    <a:pt x="1446" y="660"/>
                    <a:pt x="1509" y="638"/>
                    <a:pt x="1553" y="594"/>
                  </a:cubicBezTo>
                  <a:cubicBezTo>
                    <a:pt x="1642" y="487"/>
                    <a:pt x="1642" y="344"/>
                    <a:pt x="1553" y="255"/>
                  </a:cubicBezTo>
                  <a:cubicBezTo>
                    <a:pt x="1384" y="85"/>
                    <a:pt x="1161" y="0"/>
                    <a:pt x="9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4;p39">
              <a:extLst>
                <a:ext uri="{FF2B5EF4-FFF2-40B4-BE49-F238E27FC236}">
                  <a16:creationId xmlns:a16="http://schemas.microsoft.com/office/drawing/2014/main" id="{5E3CF278-CCBD-E901-EFC9-8EAE8F047403}"/>
                </a:ext>
              </a:extLst>
            </p:cNvPr>
            <p:cNvSpPr/>
            <p:nvPr/>
          </p:nvSpPr>
          <p:spPr>
            <a:xfrm>
              <a:off x="4767833" y="2311994"/>
              <a:ext cx="53533" cy="50311"/>
            </a:xfrm>
            <a:custGeom>
              <a:avLst/>
              <a:gdLst/>
              <a:ahLst/>
              <a:cxnLst/>
              <a:rect l="l" t="t" r="r" b="b"/>
              <a:pathLst>
                <a:path w="1643" h="1544" extrusionOk="0">
                  <a:moveTo>
                    <a:pt x="500" y="0"/>
                  </a:moveTo>
                  <a:cubicBezTo>
                    <a:pt x="442" y="0"/>
                    <a:pt x="384" y="27"/>
                    <a:pt x="340" y="80"/>
                  </a:cubicBezTo>
                  <a:cubicBezTo>
                    <a:pt x="1" y="402"/>
                    <a:pt x="1" y="955"/>
                    <a:pt x="340" y="1294"/>
                  </a:cubicBezTo>
                  <a:cubicBezTo>
                    <a:pt x="500" y="1454"/>
                    <a:pt x="715" y="1543"/>
                    <a:pt x="947" y="1543"/>
                  </a:cubicBezTo>
                  <a:cubicBezTo>
                    <a:pt x="1161" y="1543"/>
                    <a:pt x="1375" y="1454"/>
                    <a:pt x="1553" y="1294"/>
                  </a:cubicBezTo>
                  <a:cubicBezTo>
                    <a:pt x="1642" y="1204"/>
                    <a:pt x="1642" y="1044"/>
                    <a:pt x="1553" y="955"/>
                  </a:cubicBezTo>
                  <a:cubicBezTo>
                    <a:pt x="1509" y="910"/>
                    <a:pt x="1446" y="888"/>
                    <a:pt x="1384" y="888"/>
                  </a:cubicBezTo>
                  <a:cubicBezTo>
                    <a:pt x="1321" y="888"/>
                    <a:pt x="1259" y="910"/>
                    <a:pt x="1214" y="955"/>
                  </a:cubicBezTo>
                  <a:cubicBezTo>
                    <a:pt x="1143" y="1035"/>
                    <a:pt x="1045" y="1075"/>
                    <a:pt x="944" y="1075"/>
                  </a:cubicBezTo>
                  <a:cubicBezTo>
                    <a:pt x="844" y="1075"/>
                    <a:pt x="741" y="1035"/>
                    <a:pt x="661" y="955"/>
                  </a:cubicBezTo>
                  <a:cubicBezTo>
                    <a:pt x="518" y="812"/>
                    <a:pt x="518" y="562"/>
                    <a:pt x="661" y="402"/>
                  </a:cubicBezTo>
                  <a:cubicBezTo>
                    <a:pt x="750" y="312"/>
                    <a:pt x="750" y="170"/>
                    <a:pt x="661" y="80"/>
                  </a:cubicBezTo>
                  <a:cubicBezTo>
                    <a:pt x="616" y="27"/>
                    <a:pt x="558"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5;p39">
              <a:extLst>
                <a:ext uri="{FF2B5EF4-FFF2-40B4-BE49-F238E27FC236}">
                  <a16:creationId xmlns:a16="http://schemas.microsoft.com/office/drawing/2014/main" id="{3923E19B-EF4C-8D5B-12F4-454D5ADBB88E}"/>
                </a:ext>
              </a:extLst>
            </p:cNvPr>
            <p:cNvSpPr/>
            <p:nvPr/>
          </p:nvSpPr>
          <p:spPr>
            <a:xfrm>
              <a:off x="4749814" y="2224470"/>
              <a:ext cx="76764" cy="137835"/>
            </a:xfrm>
            <a:custGeom>
              <a:avLst/>
              <a:gdLst/>
              <a:ahLst/>
              <a:cxnLst/>
              <a:rect l="l" t="t" r="r" b="b"/>
              <a:pathLst>
                <a:path w="2356" h="4230" extrusionOk="0">
                  <a:moveTo>
                    <a:pt x="1500" y="465"/>
                  </a:moveTo>
                  <a:cubicBezTo>
                    <a:pt x="1714" y="465"/>
                    <a:pt x="1892" y="643"/>
                    <a:pt x="1892" y="857"/>
                  </a:cubicBezTo>
                  <a:lnTo>
                    <a:pt x="1892" y="3373"/>
                  </a:lnTo>
                  <a:cubicBezTo>
                    <a:pt x="1892" y="3587"/>
                    <a:pt x="1714" y="3766"/>
                    <a:pt x="1500" y="3766"/>
                  </a:cubicBezTo>
                  <a:cubicBezTo>
                    <a:pt x="1285" y="3766"/>
                    <a:pt x="1107" y="3587"/>
                    <a:pt x="1107" y="3373"/>
                  </a:cubicBezTo>
                  <a:cubicBezTo>
                    <a:pt x="1107" y="3355"/>
                    <a:pt x="1107" y="3337"/>
                    <a:pt x="1107" y="3320"/>
                  </a:cubicBezTo>
                  <a:cubicBezTo>
                    <a:pt x="1107" y="3248"/>
                    <a:pt x="1089" y="3195"/>
                    <a:pt x="1053" y="3141"/>
                  </a:cubicBezTo>
                  <a:cubicBezTo>
                    <a:pt x="1018" y="3088"/>
                    <a:pt x="964" y="3052"/>
                    <a:pt x="893" y="3052"/>
                  </a:cubicBezTo>
                  <a:cubicBezTo>
                    <a:pt x="661" y="3034"/>
                    <a:pt x="482" y="2820"/>
                    <a:pt x="482" y="2588"/>
                  </a:cubicBezTo>
                  <a:cubicBezTo>
                    <a:pt x="482" y="2463"/>
                    <a:pt x="518" y="2356"/>
                    <a:pt x="590" y="2267"/>
                  </a:cubicBezTo>
                  <a:cubicBezTo>
                    <a:pt x="679" y="2178"/>
                    <a:pt x="679" y="2053"/>
                    <a:pt x="590" y="1963"/>
                  </a:cubicBezTo>
                  <a:cubicBezTo>
                    <a:pt x="518" y="1874"/>
                    <a:pt x="482" y="1767"/>
                    <a:pt x="482" y="1642"/>
                  </a:cubicBezTo>
                  <a:cubicBezTo>
                    <a:pt x="482" y="1393"/>
                    <a:pt x="661" y="1196"/>
                    <a:pt x="893" y="1178"/>
                  </a:cubicBezTo>
                  <a:cubicBezTo>
                    <a:pt x="964" y="1161"/>
                    <a:pt x="1018" y="1143"/>
                    <a:pt x="1053" y="1089"/>
                  </a:cubicBezTo>
                  <a:cubicBezTo>
                    <a:pt x="1089" y="1036"/>
                    <a:pt x="1107" y="982"/>
                    <a:pt x="1107" y="911"/>
                  </a:cubicBezTo>
                  <a:cubicBezTo>
                    <a:pt x="1107" y="893"/>
                    <a:pt x="1107" y="875"/>
                    <a:pt x="1107" y="857"/>
                  </a:cubicBezTo>
                  <a:cubicBezTo>
                    <a:pt x="1107" y="643"/>
                    <a:pt x="1285" y="465"/>
                    <a:pt x="1500" y="465"/>
                  </a:cubicBezTo>
                  <a:close/>
                  <a:moveTo>
                    <a:pt x="1500" y="1"/>
                  </a:moveTo>
                  <a:cubicBezTo>
                    <a:pt x="1053" y="1"/>
                    <a:pt x="697" y="322"/>
                    <a:pt x="643" y="750"/>
                  </a:cubicBezTo>
                  <a:cubicBezTo>
                    <a:pt x="268" y="875"/>
                    <a:pt x="1" y="1232"/>
                    <a:pt x="1" y="1642"/>
                  </a:cubicBezTo>
                  <a:cubicBezTo>
                    <a:pt x="1" y="1803"/>
                    <a:pt x="54" y="1963"/>
                    <a:pt x="126" y="2106"/>
                  </a:cubicBezTo>
                  <a:cubicBezTo>
                    <a:pt x="54" y="2249"/>
                    <a:pt x="1" y="2410"/>
                    <a:pt x="1" y="2588"/>
                  </a:cubicBezTo>
                  <a:cubicBezTo>
                    <a:pt x="1" y="2998"/>
                    <a:pt x="268" y="3337"/>
                    <a:pt x="643" y="3480"/>
                  </a:cubicBezTo>
                  <a:cubicBezTo>
                    <a:pt x="697" y="3890"/>
                    <a:pt x="1053" y="4229"/>
                    <a:pt x="1500" y="4229"/>
                  </a:cubicBezTo>
                  <a:cubicBezTo>
                    <a:pt x="1963" y="4229"/>
                    <a:pt x="2356" y="3837"/>
                    <a:pt x="2356" y="3373"/>
                  </a:cubicBezTo>
                  <a:lnTo>
                    <a:pt x="2356" y="857"/>
                  </a:lnTo>
                  <a:cubicBezTo>
                    <a:pt x="2356" y="375"/>
                    <a:pt x="1963" y="1"/>
                    <a:pt x="1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9" name="Google Shape;426;p39">
              <a:extLst>
                <a:ext uri="{FF2B5EF4-FFF2-40B4-BE49-F238E27FC236}">
                  <a16:creationId xmlns:a16="http://schemas.microsoft.com/office/drawing/2014/main" id="{D08619DF-3796-2A49-C57B-EB9D2F32681D}"/>
                </a:ext>
              </a:extLst>
            </p:cNvPr>
            <p:cNvSpPr/>
            <p:nvPr/>
          </p:nvSpPr>
          <p:spPr>
            <a:xfrm>
              <a:off x="4770178" y="2398311"/>
              <a:ext cx="97096" cy="57024"/>
            </a:xfrm>
            <a:custGeom>
              <a:avLst/>
              <a:gdLst/>
              <a:ahLst/>
              <a:cxnLst/>
              <a:rect l="l" t="t" r="r" b="b"/>
              <a:pathLst>
                <a:path w="2980" h="1750" extrusionOk="0">
                  <a:moveTo>
                    <a:pt x="2516" y="465"/>
                  </a:moveTo>
                  <a:lnTo>
                    <a:pt x="2516" y="1036"/>
                  </a:lnTo>
                  <a:cubicBezTo>
                    <a:pt x="2516" y="1178"/>
                    <a:pt x="2409" y="1285"/>
                    <a:pt x="2284" y="1285"/>
                  </a:cubicBezTo>
                  <a:lnTo>
                    <a:pt x="714" y="1285"/>
                  </a:lnTo>
                  <a:cubicBezTo>
                    <a:pt x="589" y="1285"/>
                    <a:pt x="482" y="1178"/>
                    <a:pt x="482" y="1036"/>
                  </a:cubicBezTo>
                  <a:lnTo>
                    <a:pt x="482" y="465"/>
                  </a:lnTo>
                  <a:close/>
                  <a:moveTo>
                    <a:pt x="250" y="1"/>
                  </a:moveTo>
                  <a:cubicBezTo>
                    <a:pt x="107" y="1"/>
                    <a:pt x="0" y="90"/>
                    <a:pt x="0" y="233"/>
                  </a:cubicBezTo>
                  <a:lnTo>
                    <a:pt x="0" y="1036"/>
                  </a:lnTo>
                  <a:cubicBezTo>
                    <a:pt x="0" y="1428"/>
                    <a:pt x="321" y="1749"/>
                    <a:pt x="714" y="1749"/>
                  </a:cubicBezTo>
                  <a:lnTo>
                    <a:pt x="2284" y="1749"/>
                  </a:lnTo>
                  <a:cubicBezTo>
                    <a:pt x="2677" y="1749"/>
                    <a:pt x="2980" y="1428"/>
                    <a:pt x="2980" y="1036"/>
                  </a:cubicBezTo>
                  <a:lnTo>
                    <a:pt x="2980" y="233"/>
                  </a:lnTo>
                  <a:cubicBezTo>
                    <a:pt x="2980" y="90"/>
                    <a:pt x="2873" y="1"/>
                    <a:pt x="2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7;p39">
              <a:extLst>
                <a:ext uri="{FF2B5EF4-FFF2-40B4-BE49-F238E27FC236}">
                  <a16:creationId xmlns:a16="http://schemas.microsoft.com/office/drawing/2014/main" id="{815A42BC-0514-7FA1-6A8E-43C7A75A5F9F}"/>
                </a:ext>
              </a:extLst>
            </p:cNvPr>
            <p:cNvSpPr/>
            <p:nvPr/>
          </p:nvSpPr>
          <p:spPr>
            <a:xfrm>
              <a:off x="4719578" y="2285535"/>
              <a:ext cx="198884" cy="127929"/>
            </a:xfrm>
            <a:custGeom>
              <a:avLst/>
              <a:gdLst/>
              <a:ahLst/>
              <a:cxnLst/>
              <a:rect l="l" t="t" r="r" b="b"/>
              <a:pathLst>
                <a:path w="6104" h="3926" extrusionOk="0">
                  <a:moveTo>
                    <a:pt x="233" y="0"/>
                  </a:moveTo>
                  <a:cubicBezTo>
                    <a:pt x="90" y="0"/>
                    <a:pt x="1" y="107"/>
                    <a:pt x="1" y="232"/>
                  </a:cubicBezTo>
                  <a:cubicBezTo>
                    <a:pt x="1" y="1017"/>
                    <a:pt x="286" y="1767"/>
                    <a:pt x="822" y="2338"/>
                  </a:cubicBezTo>
                  <a:cubicBezTo>
                    <a:pt x="1089" y="2623"/>
                    <a:pt x="1250" y="2998"/>
                    <a:pt x="1250" y="3373"/>
                  </a:cubicBezTo>
                  <a:cubicBezTo>
                    <a:pt x="1250" y="3676"/>
                    <a:pt x="1500" y="3926"/>
                    <a:pt x="1803" y="3926"/>
                  </a:cubicBezTo>
                  <a:lnTo>
                    <a:pt x="4301" y="3926"/>
                  </a:lnTo>
                  <a:cubicBezTo>
                    <a:pt x="4604" y="3926"/>
                    <a:pt x="4854" y="3676"/>
                    <a:pt x="4854" y="3373"/>
                  </a:cubicBezTo>
                  <a:cubicBezTo>
                    <a:pt x="4854" y="2998"/>
                    <a:pt x="4997" y="2623"/>
                    <a:pt x="5282" y="2338"/>
                  </a:cubicBezTo>
                  <a:cubicBezTo>
                    <a:pt x="5818" y="1767"/>
                    <a:pt x="6103" y="1017"/>
                    <a:pt x="6103" y="232"/>
                  </a:cubicBezTo>
                  <a:cubicBezTo>
                    <a:pt x="6103" y="107"/>
                    <a:pt x="5996" y="0"/>
                    <a:pt x="5871" y="0"/>
                  </a:cubicBezTo>
                  <a:cubicBezTo>
                    <a:pt x="5746" y="0"/>
                    <a:pt x="5639" y="107"/>
                    <a:pt x="5639" y="232"/>
                  </a:cubicBezTo>
                  <a:cubicBezTo>
                    <a:pt x="5639" y="892"/>
                    <a:pt x="5389" y="1535"/>
                    <a:pt x="4925" y="2016"/>
                  </a:cubicBezTo>
                  <a:cubicBezTo>
                    <a:pt x="4569" y="2391"/>
                    <a:pt x="4372" y="2873"/>
                    <a:pt x="4372" y="3373"/>
                  </a:cubicBezTo>
                  <a:cubicBezTo>
                    <a:pt x="4372" y="3426"/>
                    <a:pt x="4355" y="3462"/>
                    <a:pt x="4301" y="3462"/>
                  </a:cubicBezTo>
                  <a:lnTo>
                    <a:pt x="1803" y="3462"/>
                  </a:lnTo>
                  <a:cubicBezTo>
                    <a:pt x="1749" y="3462"/>
                    <a:pt x="1714" y="3426"/>
                    <a:pt x="1714" y="3373"/>
                  </a:cubicBezTo>
                  <a:cubicBezTo>
                    <a:pt x="1714" y="2873"/>
                    <a:pt x="1518" y="2391"/>
                    <a:pt x="1161" y="2016"/>
                  </a:cubicBezTo>
                  <a:cubicBezTo>
                    <a:pt x="715" y="1535"/>
                    <a:pt x="465" y="892"/>
                    <a:pt x="465" y="232"/>
                  </a:cubicBezTo>
                  <a:cubicBezTo>
                    <a:pt x="465" y="107"/>
                    <a:pt x="358"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8;p39">
              <a:extLst>
                <a:ext uri="{FF2B5EF4-FFF2-40B4-BE49-F238E27FC236}">
                  <a16:creationId xmlns:a16="http://schemas.microsoft.com/office/drawing/2014/main" id="{094CE137-E0FC-C86E-675F-574A15B83D20}"/>
                </a:ext>
              </a:extLst>
            </p:cNvPr>
            <p:cNvSpPr/>
            <p:nvPr/>
          </p:nvSpPr>
          <p:spPr>
            <a:xfrm>
              <a:off x="4719578" y="2193678"/>
              <a:ext cx="198884" cy="107596"/>
            </a:xfrm>
            <a:custGeom>
              <a:avLst/>
              <a:gdLst/>
              <a:ahLst/>
              <a:cxnLst/>
              <a:rect l="l" t="t" r="r" b="b"/>
              <a:pathLst>
                <a:path w="6104" h="3302" extrusionOk="0">
                  <a:moveTo>
                    <a:pt x="3052" y="0"/>
                  </a:moveTo>
                  <a:cubicBezTo>
                    <a:pt x="1357" y="0"/>
                    <a:pt x="1" y="1374"/>
                    <a:pt x="1" y="3051"/>
                  </a:cubicBezTo>
                  <a:cubicBezTo>
                    <a:pt x="1" y="3194"/>
                    <a:pt x="90" y="3301"/>
                    <a:pt x="233" y="3301"/>
                  </a:cubicBezTo>
                  <a:cubicBezTo>
                    <a:pt x="358" y="3301"/>
                    <a:pt x="465" y="3194"/>
                    <a:pt x="465" y="3051"/>
                  </a:cubicBezTo>
                  <a:cubicBezTo>
                    <a:pt x="465" y="1624"/>
                    <a:pt x="1625" y="464"/>
                    <a:pt x="3052" y="464"/>
                  </a:cubicBezTo>
                  <a:cubicBezTo>
                    <a:pt x="4479" y="464"/>
                    <a:pt x="5639" y="1624"/>
                    <a:pt x="5639" y="3051"/>
                  </a:cubicBezTo>
                  <a:cubicBezTo>
                    <a:pt x="5639" y="3194"/>
                    <a:pt x="5746" y="3301"/>
                    <a:pt x="5871" y="3301"/>
                  </a:cubicBezTo>
                  <a:cubicBezTo>
                    <a:pt x="5996" y="3301"/>
                    <a:pt x="6103" y="3194"/>
                    <a:pt x="6103" y="3051"/>
                  </a:cubicBezTo>
                  <a:cubicBezTo>
                    <a:pt x="6103" y="1374"/>
                    <a:pt x="4729" y="0"/>
                    <a:pt x="3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12" name="Google Shape;429;p39">
              <a:extLst>
                <a:ext uri="{FF2B5EF4-FFF2-40B4-BE49-F238E27FC236}">
                  <a16:creationId xmlns:a16="http://schemas.microsoft.com/office/drawing/2014/main" id="{2C618490-E8E4-1C5D-202F-26E50A5B055D}"/>
                </a:ext>
              </a:extLst>
            </p:cNvPr>
            <p:cNvSpPr/>
            <p:nvPr/>
          </p:nvSpPr>
          <p:spPr>
            <a:xfrm>
              <a:off x="4811460" y="2326820"/>
              <a:ext cx="15118" cy="86644"/>
            </a:xfrm>
            <a:custGeom>
              <a:avLst/>
              <a:gdLst/>
              <a:ahLst/>
              <a:cxnLst/>
              <a:rect l="l" t="t" r="r" b="b"/>
              <a:pathLst>
                <a:path w="464" h="2659" extrusionOk="0">
                  <a:moveTo>
                    <a:pt x="232" y="0"/>
                  </a:moveTo>
                  <a:cubicBezTo>
                    <a:pt x="107" y="0"/>
                    <a:pt x="0" y="89"/>
                    <a:pt x="0" y="232"/>
                  </a:cubicBezTo>
                  <a:lnTo>
                    <a:pt x="0" y="2427"/>
                  </a:lnTo>
                  <a:cubicBezTo>
                    <a:pt x="0" y="2552"/>
                    <a:pt x="107" y="2659"/>
                    <a:pt x="232" y="2659"/>
                  </a:cubicBezTo>
                  <a:cubicBezTo>
                    <a:pt x="357" y="2659"/>
                    <a:pt x="464" y="2552"/>
                    <a:pt x="464" y="2427"/>
                  </a:cubicBezTo>
                  <a:lnTo>
                    <a:pt x="464" y="232"/>
                  </a:lnTo>
                  <a:cubicBezTo>
                    <a:pt x="464" y="89"/>
                    <a:pt x="357"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0FBB3539-E83D-78E8-7DD4-BAA8057D85B8}"/>
              </a:ext>
            </a:extLst>
          </p:cNvPr>
          <p:cNvSpPr txBox="1"/>
          <p:nvPr/>
        </p:nvSpPr>
        <p:spPr>
          <a:xfrm>
            <a:off x="2290713" y="1234911"/>
            <a:ext cx="184731" cy="523220"/>
          </a:xfrm>
          <a:prstGeom prst="rect">
            <a:avLst/>
          </a:prstGeom>
          <a:noFill/>
        </p:spPr>
        <p:txBody>
          <a:bodyPr wrap="none" rtlCol="0">
            <a:spAutoFit/>
          </a:bodyPr>
          <a:lstStyle/>
          <a:p>
            <a:endParaRPr lang="en-US"/>
          </a:p>
          <a:p>
            <a:endParaRPr lang="en-US"/>
          </a:p>
        </p:txBody>
      </p:sp>
      <p:sp>
        <p:nvSpPr>
          <p:cNvPr id="13" name="Google Shape;159;p30">
            <a:hlinkClick r:id="rId10" action="ppaction://hlinksldjump"/>
            <a:extLst>
              <a:ext uri="{FF2B5EF4-FFF2-40B4-BE49-F238E27FC236}">
                <a16:creationId xmlns:a16="http://schemas.microsoft.com/office/drawing/2014/main" id="{27C5794B-3CD9-F99F-9AFC-F596EFBFFE99}"/>
              </a:ext>
            </a:extLst>
          </p:cNvPr>
          <p:cNvSpPr/>
          <p:nvPr/>
        </p:nvSpPr>
        <p:spPr>
          <a:xfrm>
            <a:off x="7884294"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sp>
        <p:nvSpPr>
          <p:cNvPr id="16" name="Google Shape;132;p29">
            <a:extLst>
              <a:ext uri="{FF2B5EF4-FFF2-40B4-BE49-F238E27FC236}">
                <a16:creationId xmlns:a16="http://schemas.microsoft.com/office/drawing/2014/main" id="{EF3FBEE0-8918-7A2B-7E2E-8D771719DCA7}"/>
              </a:ext>
            </a:extLst>
          </p:cNvPr>
          <p:cNvSpPr txBox="1">
            <a:spLocks/>
          </p:cNvSpPr>
          <p:nvPr/>
        </p:nvSpPr>
        <p:spPr>
          <a:xfrm>
            <a:off x="1741940" y="3406855"/>
            <a:ext cx="3137842" cy="958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nrope Medium"/>
              <a:buNone/>
              <a:defRPr sz="1600" b="0" i="0" u="none" strike="noStrike" cap="none">
                <a:solidFill>
                  <a:schemeClr val="dk1"/>
                </a:solidFill>
                <a:latin typeface="Manrope Medium"/>
                <a:ea typeface="Manrope Medium"/>
                <a:cs typeface="Manrope Medium"/>
                <a:sym typeface="Manrope Medium"/>
              </a:defRPr>
            </a:lvl1pPr>
            <a:lvl2pPr marL="914400" marR="0" lvl="1"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2pPr>
            <a:lvl3pPr marL="1371600" marR="0" lvl="2"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3pPr>
            <a:lvl4pPr marL="1828800" marR="0" lvl="3"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4pPr>
            <a:lvl5pPr marL="2286000" marR="0" lvl="4"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5pPr>
            <a:lvl6pPr marL="2743200" marR="0" lvl="5"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6pPr>
            <a:lvl7pPr marL="3200400" marR="0" lvl="6"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7pPr>
            <a:lvl8pPr marL="3657600" marR="0" lvl="7"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8pPr>
            <a:lvl9pPr marL="4114800" marR="0" lvl="8" indent="-317500" algn="ctr" rtl="0">
              <a:lnSpc>
                <a:spcPct val="100000"/>
              </a:lnSpc>
              <a:spcBef>
                <a:spcPts val="0"/>
              </a:spcBef>
              <a:spcAft>
                <a:spcPts val="0"/>
              </a:spcAft>
              <a:buClr>
                <a:schemeClr val="dk1"/>
              </a:buClr>
              <a:buSzPts val="1800"/>
              <a:buFont typeface="Manrope Medium"/>
              <a:buNone/>
              <a:defRPr sz="1800" b="0" i="0" u="none" strike="noStrike" cap="none">
                <a:solidFill>
                  <a:schemeClr val="dk1"/>
                </a:solidFill>
                <a:latin typeface="Manrope Medium"/>
                <a:ea typeface="Manrope Medium"/>
                <a:cs typeface="Manrope Medium"/>
                <a:sym typeface="Manrope Medium"/>
              </a:defRPr>
            </a:lvl9pPr>
          </a:lstStyle>
          <a:p>
            <a:pPr marL="0" indent="0">
              <a:lnSpc>
                <a:spcPct val="114999"/>
              </a:lnSpc>
            </a:pPr>
            <a:r>
              <a:rPr lang="en-CA" sz="1200">
                <a:solidFill>
                  <a:schemeClr val="bg1"/>
                </a:solidFill>
              </a:rPr>
              <a:t>Aron Limos</a:t>
            </a:r>
            <a:br>
              <a:rPr lang="en-CA" sz="1200">
                <a:solidFill>
                  <a:schemeClr val="bg1"/>
                </a:solidFill>
              </a:rPr>
            </a:br>
            <a:r>
              <a:rPr lang="en-CA" sz="1200">
                <a:solidFill>
                  <a:schemeClr val="bg1"/>
                </a:solidFill>
              </a:rPr>
              <a:t>Joash </a:t>
            </a:r>
            <a:r>
              <a:rPr lang="en-CA" sz="1200" err="1">
                <a:solidFill>
                  <a:schemeClr val="bg1"/>
                </a:solidFill>
              </a:rPr>
              <a:t>Daligcon</a:t>
            </a:r>
            <a:endParaRPr lang="en-CA" sz="1200">
              <a:solidFill>
                <a:schemeClr val="bg1"/>
              </a:solidFill>
            </a:endParaRPr>
          </a:p>
          <a:p>
            <a:pPr marL="0" indent="0">
              <a:lnSpc>
                <a:spcPct val="114999"/>
              </a:lnSpc>
            </a:pPr>
            <a:r>
              <a:rPr lang="en-US" sz="1200">
                <a:solidFill>
                  <a:schemeClr val="bg1"/>
                </a:solidFill>
              </a:rPr>
              <a:t>Lance Mirano</a:t>
            </a:r>
            <a:endParaRPr lang="en-CA" sz="1200">
              <a:solidFill>
                <a:schemeClr val="bg1"/>
              </a:solidFill>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2">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endParaRPr>
          </a:p>
        </p:txBody>
      </p:sp>
      <p:sp>
        <p:nvSpPr>
          <p:cNvPr id="492" name="Google Shape;492;p42">
            <a:hlinkClick r:id="rId4" action="ppaction://hlinksldjump"/>
          </p:cNvPr>
          <p:cNvSpPr/>
          <p:nvPr/>
        </p:nvSpPr>
        <p:spPr>
          <a:xfrm>
            <a:off x="12702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3"/>
                </a:solidFill>
                <a:latin typeface="Be Vietnam Pro"/>
                <a:ea typeface="Be Vietnam Pro"/>
                <a:cs typeface="Be Vietnam Pro"/>
                <a:sym typeface="Be Vietnam Pro"/>
              </a:rPr>
              <a:t>Pie(2)</a:t>
            </a:r>
            <a:endParaRPr sz="1200">
              <a:solidFill>
                <a:schemeClr val="accent3"/>
              </a:solidFill>
              <a:latin typeface="Be Vietnam Pro"/>
              <a:ea typeface="Be Vietnam Pro"/>
              <a:cs typeface="Be Vietnam Pro"/>
              <a:sym typeface="Be Vietnam Pro"/>
            </a:endParaRPr>
          </a:p>
        </p:txBody>
      </p:sp>
      <p:sp>
        <p:nvSpPr>
          <p:cNvPr id="493" name="Google Shape;493;p42">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Code</a:t>
            </a:r>
            <a:endParaRPr sz="1200">
              <a:solidFill>
                <a:schemeClr val="lt1"/>
              </a:solidFill>
              <a:latin typeface="Be Vietnam Pro"/>
              <a:ea typeface="Be Vietnam Pro"/>
              <a:cs typeface="Be Vietnam Pro"/>
              <a:sym typeface="Be Vietnam Pro"/>
            </a:endParaRPr>
          </a:p>
        </p:txBody>
      </p:sp>
      <p:sp>
        <p:nvSpPr>
          <p:cNvPr id="494" name="Google Shape;494;p42">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95" name="Google Shape;495;p42">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96" name="Google Shape;496;p42">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97" name="Google Shape;497;p42">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498" name="Google Shape;498;p42">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grpSp>
        <p:nvGrpSpPr>
          <p:cNvPr id="499" name="Google Shape;499;p42"/>
          <p:cNvGrpSpPr/>
          <p:nvPr/>
        </p:nvGrpSpPr>
        <p:grpSpPr>
          <a:xfrm>
            <a:off x="494850" y="447775"/>
            <a:ext cx="591732" cy="139500"/>
            <a:chOff x="494850" y="447775"/>
            <a:chExt cx="591732" cy="139500"/>
          </a:xfrm>
        </p:grpSpPr>
        <p:sp>
          <p:nvSpPr>
            <p:cNvPr id="500" name="Google Shape;500;p4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4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423A612D-FAD3-4E76-6CAC-E4AC585D7920}"/>
              </a:ext>
            </a:extLst>
          </p:cNvPr>
          <p:cNvPicPr>
            <a:picLocks noChangeAspect="1"/>
          </p:cNvPicPr>
          <p:nvPr/>
        </p:nvPicPr>
        <p:blipFill>
          <a:blip r:embed="rId11"/>
          <a:stretch>
            <a:fillRect/>
          </a:stretch>
        </p:blipFill>
        <p:spPr>
          <a:xfrm>
            <a:off x="1410379" y="1314244"/>
            <a:ext cx="2026879" cy="3298982"/>
          </a:xfrm>
          <a:prstGeom prst="rect">
            <a:avLst/>
          </a:prstGeom>
          <a:ln>
            <a:solidFill>
              <a:schemeClr val="tx1"/>
            </a:solidFill>
          </a:ln>
        </p:spPr>
      </p:pic>
      <p:pic>
        <p:nvPicPr>
          <p:cNvPr id="4" name="Picture 3">
            <a:extLst>
              <a:ext uri="{FF2B5EF4-FFF2-40B4-BE49-F238E27FC236}">
                <a16:creationId xmlns:a16="http://schemas.microsoft.com/office/drawing/2014/main" id="{CA7FA96F-D106-7F71-F70A-4361674C3719}"/>
              </a:ext>
            </a:extLst>
          </p:cNvPr>
          <p:cNvPicPr>
            <a:picLocks noChangeAspect="1"/>
          </p:cNvPicPr>
          <p:nvPr/>
        </p:nvPicPr>
        <p:blipFill>
          <a:blip r:embed="rId12"/>
          <a:stretch>
            <a:fillRect/>
          </a:stretch>
        </p:blipFill>
        <p:spPr>
          <a:xfrm>
            <a:off x="5846921" y="1314244"/>
            <a:ext cx="2026879" cy="3292568"/>
          </a:xfrm>
          <a:prstGeom prst="rect">
            <a:avLst/>
          </a:prstGeom>
          <a:ln>
            <a:solidFill>
              <a:schemeClr val="tx1"/>
            </a:solidFill>
          </a:ln>
        </p:spPr>
      </p:pic>
      <p:pic>
        <p:nvPicPr>
          <p:cNvPr id="5" name="Picture 4">
            <a:extLst>
              <a:ext uri="{FF2B5EF4-FFF2-40B4-BE49-F238E27FC236}">
                <a16:creationId xmlns:a16="http://schemas.microsoft.com/office/drawing/2014/main" id="{3A0B5518-02EA-F525-3790-C1F9F1DDED25}"/>
              </a:ext>
            </a:extLst>
          </p:cNvPr>
          <p:cNvPicPr>
            <a:picLocks noChangeAspect="1"/>
          </p:cNvPicPr>
          <p:nvPr/>
        </p:nvPicPr>
        <p:blipFill>
          <a:blip r:embed="rId13"/>
          <a:stretch>
            <a:fillRect/>
          </a:stretch>
        </p:blipFill>
        <p:spPr>
          <a:xfrm>
            <a:off x="3628650" y="1320658"/>
            <a:ext cx="2026879" cy="3292568"/>
          </a:xfrm>
          <a:prstGeom prst="rect">
            <a:avLst/>
          </a:prstGeom>
          <a:ln>
            <a:solidFill>
              <a:schemeClr val="tx1"/>
            </a:solidFill>
          </a:ln>
        </p:spPr>
      </p:pic>
      <p:sp>
        <p:nvSpPr>
          <p:cNvPr id="11" name="Google Shape;191;p31">
            <a:extLst>
              <a:ext uri="{FF2B5EF4-FFF2-40B4-BE49-F238E27FC236}">
                <a16:creationId xmlns:a16="http://schemas.microsoft.com/office/drawing/2014/main" id="{B43E1E98-EF85-B47D-FC36-1B28888467A5}"/>
              </a:ext>
            </a:extLst>
          </p:cNvPr>
          <p:cNvSpPr txBox="1">
            <a:spLocks/>
          </p:cNvSpPr>
          <p:nvPr/>
        </p:nvSpPr>
        <p:spPr>
          <a:xfrm>
            <a:off x="2381841" y="783420"/>
            <a:ext cx="4380319" cy="437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9pPr>
          </a:lstStyle>
          <a:p>
            <a:pPr marL="0" indent="0" algn="ctr">
              <a:buFont typeface="Arial"/>
              <a:buNone/>
            </a:pPr>
            <a:r>
              <a:rPr lang="en-CA" sz="1800" b="1">
                <a:solidFill>
                  <a:schemeClr val="accent3"/>
                </a:solidFill>
              </a:rPr>
              <a:t>PIE-CHART(2)OVERVIEW</a:t>
            </a:r>
            <a:endParaRPr lang="en-US" sz="1800" b="1">
              <a:solidFill>
                <a:schemeClr val="accent3"/>
              </a:solidFill>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79" name="Google Shape;179;p31">
            <a:hlinkClick r:id="rId4" action="ppaction://hlinksldjump"/>
          </p:cNvPr>
          <p:cNvSpPr/>
          <p:nvPr/>
        </p:nvSpPr>
        <p:spPr>
          <a:xfrm>
            <a:off x="2213575"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tx2"/>
                </a:solidFill>
                <a:latin typeface="Be Vietnam Pro"/>
                <a:ea typeface="Be Vietnam Pro"/>
                <a:cs typeface="Be Vietnam Pro"/>
              </a:rPr>
              <a:t>Code</a:t>
            </a:r>
          </a:p>
        </p:txBody>
      </p:sp>
      <p:sp>
        <p:nvSpPr>
          <p:cNvPr id="180" name="Google Shape;180;p3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181" name="Google Shape;181;p3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182" name="Google Shape;182;p3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183" name="Google Shape;183;p31">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184" name="Google Shape;184;p31">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200">
              <a:solidFill>
                <a:schemeClr val="lt1"/>
              </a:solidFill>
              <a:latin typeface="Be Vietnam Pro"/>
              <a:ea typeface="Be Vietnam Pro"/>
              <a:cs typeface="Be Vietnam Pro"/>
              <a:sym typeface="Be Vietnam Pro"/>
            </a:endParaRPr>
          </a:p>
        </p:txBody>
      </p:sp>
      <p:sp>
        <p:nvSpPr>
          <p:cNvPr id="185" name="Google Shape;185;p31"/>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Pie(2)</a:t>
            </a:r>
            <a:endParaRPr sz="1200">
              <a:solidFill>
                <a:schemeClr val="bg1"/>
              </a:solidFill>
              <a:latin typeface="Be Vietnam Pro"/>
              <a:ea typeface="Be Vietnam Pro"/>
              <a:cs typeface="Be Vietnam Pro"/>
              <a:sym typeface="Be Vietnam Pro"/>
            </a:endParaRPr>
          </a:p>
        </p:txBody>
      </p:sp>
      <p:grpSp>
        <p:nvGrpSpPr>
          <p:cNvPr id="186" name="Google Shape;186;p31"/>
          <p:cNvGrpSpPr/>
          <p:nvPr/>
        </p:nvGrpSpPr>
        <p:grpSpPr>
          <a:xfrm>
            <a:off x="494850" y="447775"/>
            <a:ext cx="591732" cy="139500"/>
            <a:chOff x="494850" y="447775"/>
            <a:chExt cx="591732" cy="139500"/>
          </a:xfrm>
        </p:grpSpPr>
        <p:sp>
          <p:nvSpPr>
            <p:cNvPr id="187" name="Google Shape;187;p3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0" name="Google Shape;190;p3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91" name="Google Shape;191;p31"/>
          <p:cNvSpPr txBox="1">
            <a:spLocks noGrp="1"/>
          </p:cNvSpPr>
          <p:nvPr>
            <p:ph type="subTitle" idx="1"/>
          </p:nvPr>
        </p:nvSpPr>
        <p:spPr>
          <a:xfrm>
            <a:off x="2381841" y="783420"/>
            <a:ext cx="4380319" cy="437872"/>
          </a:xfrm>
          <a:prstGeom prst="rect">
            <a:avLst/>
          </a:prstGeom>
        </p:spPr>
        <p:txBody>
          <a:bodyPr spcFirstLastPara="1" wrap="square" lIns="91425" tIns="91425" rIns="91425" bIns="91425" anchor="b" anchorCtr="0">
            <a:noAutofit/>
          </a:bodyPr>
          <a:lstStyle/>
          <a:p>
            <a:pPr marL="0" indent="0" algn="ctr">
              <a:buNone/>
            </a:pPr>
            <a:r>
              <a:rPr lang="en-CA" sz="1800">
                <a:solidFill>
                  <a:schemeClr val="bg1"/>
                </a:solidFill>
              </a:rPr>
              <a:t>PYTHON CODE CLASS OVERVIEW</a:t>
            </a:r>
            <a:endParaRPr lang="en-US" sz="1800">
              <a:solidFill>
                <a:schemeClr val="bg1"/>
              </a:solidFill>
            </a:endParaRPr>
          </a:p>
        </p:txBody>
      </p:sp>
      <p:sp>
        <p:nvSpPr>
          <p:cNvPr id="4" name="TextBox 3">
            <a:extLst>
              <a:ext uri="{FF2B5EF4-FFF2-40B4-BE49-F238E27FC236}">
                <a16:creationId xmlns:a16="http://schemas.microsoft.com/office/drawing/2014/main" id="{AD43E3A9-6744-14FD-7943-9543BDCAA86F}"/>
              </a:ext>
            </a:extLst>
          </p:cNvPr>
          <p:cNvSpPr txBox="1"/>
          <p:nvPr/>
        </p:nvSpPr>
        <p:spPr>
          <a:xfrm>
            <a:off x="1920240" y="475488"/>
            <a:ext cx="184731" cy="307777"/>
          </a:xfrm>
          <a:prstGeom prst="rect">
            <a:avLst/>
          </a:prstGeom>
          <a:noFill/>
        </p:spPr>
        <p:txBody>
          <a:bodyPr wrap="none" rtlCol="0">
            <a:spAutoFit/>
          </a:bodyPr>
          <a:lstStyle/>
          <a:p>
            <a:endParaRPr lang="en-US"/>
          </a:p>
        </p:txBody>
      </p:sp>
      <p:sp>
        <p:nvSpPr>
          <p:cNvPr id="9" name="Google Shape;454;p40">
            <a:extLst>
              <a:ext uri="{FF2B5EF4-FFF2-40B4-BE49-F238E27FC236}">
                <a16:creationId xmlns:a16="http://schemas.microsoft.com/office/drawing/2014/main" id="{B501AA24-65CB-D48B-CC66-FF1C91EF70CB}"/>
              </a:ext>
            </a:extLst>
          </p:cNvPr>
          <p:cNvSpPr txBox="1">
            <a:spLocks/>
          </p:cNvSpPr>
          <p:nvPr/>
        </p:nvSpPr>
        <p:spPr>
          <a:xfrm>
            <a:off x="1683993" y="1286022"/>
            <a:ext cx="5785978" cy="3341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 Vietnam Pro"/>
              <a:buAutoNum type="arabicPeriod"/>
              <a:defRPr sz="1600" b="1" i="0" u="none" strike="noStrike" cap="none">
                <a:solidFill>
                  <a:schemeClr val="lt2"/>
                </a:solidFill>
                <a:latin typeface="Be Vietnam Pro"/>
                <a:ea typeface="Be Vietnam Pro"/>
                <a:cs typeface="Be Vietnam Pro"/>
                <a:sym typeface="Be Vietnam Pro"/>
              </a:defRPr>
            </a:lvl1pPr>
            <a:lvl2pPr marL="914400" marR="0" lvl="1"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2pPr>
            <a:lvl3pPr marL="1371600" marR="0" lvl="2"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3pPr>
            <a:lvl4pPr marL="1828800" marR="0" lvl="3"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4pPr>
            <a:lvl5pPr marL="2286000" marR="0" lvl="4"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5pPr>
            <a:lvl6pPr marL="2743200" marR="0" lvl="5"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6pPr>
            <a:lvl7pPr marL="3200400" marR="0" lvl="6" indent="-317500" algn="l" rtl="0">
              <a:lnSpc>
                <a:spcPct val="100000"/>
              </a:lnSpc>
              <a:spcBef>
                <a:spcPts val="0"/>
              </a:spcBef>
              <a:spcAft>
                <a:spcPts val="0"/>
              </a:spcAft>
              <a:buClr>
                <a:schemeClr val="dk1"/>
              </a:buClr>
              <a:buSzPts val="2400"/>
              <a:buFont typeface="Be Vietnam Pro"/>
              <a:buAutoNum type="arabicPeriod"/>
              <a:defRPr sz="2400" b="1" i="0" u="none" strike="noStrike" cap="none">
                <a:solidFill>
                  <a:schemeClr val="dk1"/>
                </a:solidFill>
                <a:latin typeface="Be Vietnam Pro"/>
                <a:ea typeface="Be Vietnam Pro"/>
                <a:cs typeface="Be Vietnam Pro"/>
                <a:sym typeface="Be Vietnam Pro"/>
              </a:defRPr>
            </a:lvl7pPr>
            <a:lvl8pPr marL="3657600" marR="0" lvl="7" indent="-317500" algn="l" rtl="0">
              <a:lnSpc>
                <a:spcPct val="100000"/>
              </a:lnSpc>
              <a:spcBef>
                <a:spcPts val="0"/>
              </a:spcBef>
              <a:spcAft>
                <a:spcPts val="0"/>
              </a:spcAft>
              <a:buClr>
                <a:schemeClr val="dk1"/>
              </a:buClr>
              <a:buSzPts val="2400"/>
              <a:buFont typeface="Be Vietnam Pro"/>
              <a:buAutoNum type="alphaLcPeriod"/>
              <a:defRPr sz="2400" b="1" i="0" u="none" strike="noStrike" cap="none">
                <a:solidFill>
                  <a:schemeClr val="dk1"/>
                </a:solidFill>
                <a:latin typeface="Be Vietnam Pro"/>
                <a:ea typeface="Be Vietnam Pro"/>
                <a:cs typeface="Be Vietnam Pro"/>
                <a:sym typeface="Be Vietnam Pro"/>
              </a:defRPr>
            </a:lvl8pPr>
            <a:lvl9pPr marL="4114800" marR="0" lvl="8" indent="-317500" algn="l" rtl="0">
              <a:lnSpc>
                <a:spcPct val="100000"/>
              </a:lnSpc>
              <a:spcBef>
                <a:spcPts val="0"/>
              </a:spcBef>
              <a:spcAft>
                <a:spcPts val="0"/>
              </a:spcAft>
              <a:buClr>
                <a:schemeClr val="dk1"/>
              </a:buClr>
              <a:buSzPts val="2400"/>
              <a:buFont typeface="Be Vietnam Pro"/>
              <a:buAutoNum type="romanLcPeriod"/>
              <a:defRPr sz="2400" b="1" i="0" u="none" strike="noStrike" cap="none">
                <a:solidFill>
                  <a:schemeClr val="dk1"/>
                </a:solidFill>
                <a:latin typeface="Be Vietnam Pro"/>
                <a:ea typeface="Be Vietnam Pro"/>
                <a:cs typeface="Be Vietnam Pro"/>
                <a:sym typeface="Be Vietnam Pro"/>
              </a:defRPr>
            </a:lvl9pPr>
          </a:lstStyle>
          <a:p>
            <a:pPr marL="2540" indent="0">
              <a:buSzPts val="1400"/>
              <a:buNone/>
            </a:pPr>
            <a:r>
              <a:rPr lang="en-US" sz="1500">
                <a:latin typeface="Courier New"/>
              </a:rPr>
              <a:t>class </a:t>
            </a:r>
            <a:r>
              <a:rPr lang="en-US" sz="1500" err="1">
                <a:solidFill>
                  <a:schemeClr val="accent3"/>
                </a:solidFill>
                <a:latin typeface="Courier New"/>
              </a:rPr>
              <a:t>TestSimulator</a:t>
            </a:r>
            <a:r>
              <a:rPr lang="en-US" sz="1500">
                <a:latin typeface="Courier New"/>
              </a:rPr>
              <a:t>(</a:t>
            </a:r>
            <a:r>
              <a:rPr lang="en-US" sz="1500" err="1">
                <a:solidFill>
                  <a:schemeClr val="accent3"/>
                </a:solidFill>
                <a:latin typeface="Courier New"/>
              </a:rPr>
              <a:t>tk.Frame</a:t>
            </a:r>
            <a:r>
              <a:rPr lang="en-US" sz="1500">
                <a:latin typeface="Courier New"/>
              </a:rPr>
              <a:t>)</a:t>
            </a:r>
            <a:r>
              <a:rPr lang="en-US" sz="1500">
                <a:solidFill>
                  <a:schemeClr val="tx1"/>
                </a:solidFill>
                <a:latin typeface="Courier New"/>
              </a:rPr>
              <a:t>:</a:t>
            </a:r>
          </a:p>
          <a:p>
            <a:pPr marL="2540" indent="0">
              <a:buSzPts val="1400"/>
              <a:buNone/>
            </a:pPr>
            <a:r>
              <a:rPr lang="en-US" sz="1500">
                <a:latin typeface="Courier New"/>
                <a:cs typeface="Courier New"/>
              </a:rPr>
              <a:t> def </a:t>
            </a:r>
            <a:r>
              <a:rPr lang="en-US" sz="1500">
                <a:solidFill>
                  <a:srgbClr val="FEAE00"/>
                </a:solidFill>
                <a:latin typeface="Courier New"/>
                <a:cs typeface="Courier New"/>
              </a:rPr>
              <a:t>__</a:t>
            </a:r>
            <a:r>
              <a:rPr lang="en-US" sz="1500" err="1">
                <a:solidFill>
                  <a:srgbClr val="FEAE00"/>
                </a:solidFill>
                <a:latin typeface="Courier New"/>
                <a:cs typeface="Courier New"/>
              </a:rPr>
              <a:t>init</a:t>
            </a:r>
            <a:r>
              <a:rPr lang="en-US" sz="1500">
                <a:solidFill>
                  <a:srgbClr val="FEAE00"/>
                </a:solidFill>
                <a:latin typeface="Courier New"/>
                <a:cs typeface="Courier New"/>
              </a:rPr>
              <a:t>__</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 </a:t>
            </a:r>
            <a:r>
              <a:rPr lang="en-US" sz="1500">
                <a:solidFill>
                  <a:schemeClr val="accent1"/>
                </a:solidFill>
                <a:latin typeface="Courier New"/>
                <a:cs typeface="Courier New"/>
              </a:rPr>
              <a:t>root</a:t>
            </a:r>
            <a:r>
              <a:rPr lang="en-US" sz="1500">
                <a:solidFill>
                  <a:srgbClr val="5F5FF5"/>
                </a:solidFill>
                <a:latin typeface="Courier New"/>
                <a:cs typeface="Courier New"/>
              </a:rPr>
              <a:t>, </a:t>
            </a:r>
            <a:r>
              <a:rPr lang="en-US" sz="1500" err="1">
                <a:solidFill>
                  <a:schemeClr val="accent1"/>
                </a:solidFill>
                <a:latin typeface="Courier New"/>
                <a:cs typeface="Courier New"/>
              </a:rPr>
              <a:t>question_database</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latin typeface="Courier New"/>
                <a:cs typeface="Courier New"/>
              </a:rPr>
              <a:t> </a:t>
            </a:r>
          </a:p>
          <a:p>
            <a:pPr marL="2540" indent="0">
              <a:buSzPts val="1400"/>
              <a:buNone/>
            </a:pPr>
            <a:r>
              <a:rPr lang="en-US" sz="1500">
                <a:latin typeface="Courier New"/>
                <a:cs typeface="Courier New"/>
              </a:rPr>
              <a:t> def </a:t>
            </a:r>
            <a:r>
              <a:rPr lang="en-US" sz="1500" err="1">
                <a:solidFill>
                  <a:schemeClr val="accent2"/>
                </a:solidFill>
                <a:latin typeface="Courier New"/>
                <a:cs typeface="Courier New"/>
              </a:rPr>
              <a:t>sel_category</a:t>
            </a:r>
            <a:r>
              <a:rPr lang="en-US" sz="1500">
                <a:latin typeface="Courier New"/>
                <a:cs typeface="Courier New"/>
              </a:rPr>
              <a:t>(</a:t>
            </a:r>
            <a:r>
              <a:rPr lang="en-US" sz="1500">
                <a:solidFill>
                  <a:schemeClr val="accent1"/>
                </a:solidFill>
                <a:latin typeface="Courier New"/>
                <a:cs typeface="Courier New"/>
              </a:rPr>
              <a:t>self</a:t>
            </a:r>
            <a:r>
              <a:rPr lang="en-US" sz="1500">
                <a:latin typeface="Courier New"/>
                <a:cs typeface="Courier New"/>
              </a:rPr>
              <a:t>)</a:t>
            </a:r>
            <a:r>
              <a:rPr lang="en-US" sz="1500">
                <a:solidFill>
                  <a:schemeClr val="tx1"/>
                </a:solidFill>
                <a:latin typeface="Courier New"/>
                <a:cs typeface="Courier New"/>
              </a:rPr>
              <a:t>: …</a:t>
            </a:r>
            <a:r>
              <a:rPr lang="en-US" sz="1500">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sel_difficulty</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sel_num_qstn</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hide_welcome_screen</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start_test</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prep_qstn_categ</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prep_questions</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show_question</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submit_answer</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hide_question</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err="1">
                <a:solidFill>
                  <a:srgbClr val="FEAE00"/>
                </a:solidFill>
                <a:latin typeface="Courier New"/>
                <a:cs typeface="Courier New"/>
              </a:rPr>
              <a:t>show_score</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r>
              <a:rPr lang="en-US" sz="1500">
                <a:solidFill>
                  <a:srgbClr val="5F5FF5"/>
                </a:solidFill>
                <a:latin typeface="Courier New"/>
                <a:cs typeface="Courier New"/>
              </a:rPr>
              <a:t> def </a:t>
            </a:r>
            <a:r>
              <a:rPr lang="en-US" sz="1500">
                <a:solidFill>
                  <a:srgbClr val="FEAE00"/>
                </a:solidFill>
                <a:latin typeface="Courier New"/>
                <a:cs typeface="Courier New"/>
              </a:rPr>
              <a:t>restart</a:t>
            </a:r>
            <a:r>
              <a:rPr lang="en-US" sz="1500">
                <a:solidFill>
                  <a:srgbClr val="5F5FF5"/>
                </a:solidFill>
                <a:latin typeface="Courier New"/>
                <a:cs typeface="Courier New"/>
              </a:rPr>
              <a:t>(</a:t>
            </a:r>
            <a:r>
              <a:rPr lang="en-US" sz="1500">
                <a:solidFill>
                  <a:schemeClr val="accent1"/>
                </a:solidFill>
                <a:latin typeface="Courier New"/>
                <a:cs typeface="Courier New"/>
              </a:rPr>
              <a:t>self</a:t>
            </a:r>
            <a:r>
              <a:rPr lang="en-US" sz="1500">
                <a:solidFill>
                  <a:srgbClr val="5F5FF5"/>
                </a:solidFill>
                <a:latin typeface="Courier New"/>
                <a:cs typeface="Courier New"/>
              </a:rPr>
              <a:t>)</a:t>
            </a:r>
            <a:r>
              <a:rPr lang="en-US" sz="1500">
                <a:solidFill>
                  <a:schemeClr val="tx1"/>
                </a:solidFill>
                <a:latin typeface="Courier New"/>
                <a:cs typeface="Courier New"/>
              </a:rPr>
              <a:t>: …</a:t>
            </a:r>
            <a:r>
              <a:rPr lang="en-US" sz="1500">
                <a:solidFill>
                  <a:srgbClr val="5F5FF5"/>
                </a:solidFill>
                <a:latin typeface="Courier New"/>
                <a:cs typeface="Courier New"/>
              </a:rPr>
              <a:t> </a:t>
            </a:r>
            <a:endParaRPr lang="en-US" sz="1500"/>
          </a:p>
          <a:p>
            <a:pPr marL="2540" indent="0">
              <a:buSzPts val="1400"/>
              <a:buNone/>
            </a:pPr>
            <a:endParaRPr lang="en-US" sz="1500" b="0">
              <a:solidFill>
                <a:srgbClr val="000000"/>
              </a:solidFill>
              <a:latin typeface="Courier New"/>
              <a:cs typeface="Courier New"/>
            </a:endParaRPr>
          </a:p>
        </p:txBody>
      </p:sp>
    </p:spTree>
    <p:extLst>
      <p:ext uri="{BB962C8B-B14F-4D97-AF65-F5344CB8AC3E}">
        <p14:creationId xmlns:p14="http://schemas.microsoft.com/office/powerpoint/2010/main" val="73062118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519" name="Google Shape;519;p43"/>
          <p:cNvGrpSpPr/>
          <p:nvPr/>
        </p:nvGrpSpPr>
        <p:grpSpPr>
          <a:xfrm>
            <a:off x="494850" y="447775"/>
            <a:ext cx="591732" cy="139500"/>
            <a:chOff x="494850" y="447775"/>
            <a:chExt cx="591732" cy="139500"/>
          </a:xfrm>
        </p:grpSpPr>
        <p:sp>
          <p:nvSpPr>
            <p:cNvPr id="520" name="Google Shape;520;p43"/>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43"/>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3" name="Google Shape;523;p43"/>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24" name="Google Shape;524;p43"/>
          <p:cNvSpPr txBox="1"/>
          <p:nvPr/>
        </p:nvSpPr>
        <p:spPr>
          <a:xfrm>
            <a:off x="5192600" y="3539550"/>
            <a:ext cx="2665500" cy="52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Manrope Medium"/>
                <a:ea typeface="Manrope Medium"/>
                <a:cs typeface="Manrope Medium"/>
                <a:sym typeface="Manrope Medium"/>
              </a:rPr>
              <a:t>Please keep this slide for attribution</a:t>
            </a:r>
            <a:endParaRPr sz="1200">
              <a:solidFill>
                <a:schemeClr val="dk1"/>
              </a:solidFill>
              <a:latin typeface="Manrope Medium"/>
              <a:ea typeface="Manrope Medium"/>
              <a:cs typeface="Manrope Medium"/>
              <a:sym typeface="Manrope Medium"/>
            </a:endParaRPr>
          </a:p>
        </p:txBody>
      </p:sp>
      <p:sp>
        <p:nvSpPr>
          <p:cNvPr id="527" name="Google Shape;527;p43"/>
          <p:cNvSpPr txBox="1"/>
          <p:nvPr/>
        </p:nvSpPr>
        <p:spPr>
          <a:xfrm>
            <a:off x="4547450" y="2238725"/>
            <a:ext cx="3955800" cy="38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a:solidFill>
                  <a:schemeClr val="dk1"/>
                </a:solidFill>
                <a:latin typeface="Manrope Medium"/>
                <a:ea typeface="Manrope Medium"/>
                <a:cs typeface="Manrope Medium"/>
                <a:sym typeface="Manrope Medium"/>
              </a:rPr>
              <a:t>Check the website </a:t>
            </a:r>
            <a:r>
              <a:rPr lang="en"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hiperdocumentos</a:t>
            </a:r>
            <a:r>
              <a:rPr lang="en">
                <a:solidFill>
                  <a:schemeClr val="dk1"/>
                </a:solidFill>
                <a:latin typeface="Manrope Medium"/>
                <a:ea typeface="Manrope Medium"/>
                <a:cs typeface="Manrope Medium"/>
                <a:sym typeface="Manrope Medium"/>
              </a:rPr>
              <a:t> in Spanish</a:t>
            </a:r>
            <a:endParaRPr>
              <a:solidFill>
                <a:schemeClr val="dk1"/>
              </a:solidFill>
              <a:latin typeface="Manrope Medium"/>
              <a:ea typeface="Manrope Medium"/>
              <a:cs typeface="Manrope Medium"/>
              <a:sym typeface="Manrope Medium"/>
            </a:endParaRPr>
          </a:p>
        </p:txBody>
      </p:sp>
      <p:sp>
        <p:nvSpPr>
          <p:cNvPr id="528" name="Google Shape;528;p43">
            <a:hlinkClick r:id="rId4"/>
          </p:cNvPr>
          <p:cNvSpPr/>
          <p:nvPr/>
        </p:nvSpPr>
        <p:spPr>
          <a:xfrm>
            <a:off x="5426050" y="1482036"/>
            <a:ext cx="448762" cy="44925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29" name="Google Shape;529;p43">
            <a:hlinkClick r:id="rId5"/>
          </p:cNvPr>
          <p:cNvSpPr/>
          <p:nvPr/>
        </p:nvSpPr>
        <p:spPr>
          <a:xfrm>
            <a:off x="6008871" y="1481988"/>
            <a:ext cx="449250" cy="44875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0" name="Google Shape;530;p43">
            <a:hlinkClick r:id="rId5"/>
          </p:cNvPr>
          <p:cNvSpPr/>
          <p:nvPr/>
        </p:nvSpPr>
        <p:spPr>
          <a:xfrm>
            <a:off x="6093002" y="1566614"/>
            <a:ext cx="279500" cy="279500"/>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1" name="Google Shape;531;p43">
            <a:hlinkClick r:id="rId5"/>
          </p:cNvPr>
          <p:cNvSpPr/>
          <p:nvPr/>
        </p:nvSpPr>
        <p:spPr>
          <a:xfrm>
            <a:off x="6158001" y="1632977"/>
            <a:ext cx="149047" cy="146361"/>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2" name="Google Shape;532;p43"/>
          <p:cNvSpPr/>
          <p:nvPr/>
        </p:nvSpPr>
        <p:spPr>
          <a:xfrm>
            <a:off x="6289322" y="1602523"/>
            <a:ext cx="38388" cy="37933"/>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3" name="Google Shape;533;p43">
            <a:hlinkClick r:id="rId6"/>
          </p:cNvPr>
          <p:cNvSpPr/>
          <p:nvPr/>
        </p:nvSpPr>
        <p:spPr>
          <a:xfrm>
            <a:off x="6592180" y="1481988"/>
            <a:ext cx="449250" cy="44875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4" name="Google Shape;534;p43">
            <a:hlinkClick r:id="rId6"/>
          </p:cNvPr>
          <p:cNvSpPr/>
          <p:nvPr/>
        </p:nvSpPr>
        <p:spPr>
          <a:xfrm>
            <a:off x="6695484" y="1661572"/>
            <a:ext cx="62065" cy="156485"/>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5" name="Google Shape;535;p43">
            <a:hlinkClick r:id="rId6"/>
          </p:cNvPr>
          <p:cNvSpPr/>
          <p:nvPr/>
        </p:nvSpPr>
        <p:spPr>
          <a:xfrm>
            <a:off x="6686145" y="1576449"/>
            <a:ext cx="71404" cy="71404"/>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6" name="Google Shape;536;p43">
            <a:hlinkClick r:id="rId6"/>
          </p:cNvPr>
          <p:cNvSpPr/>
          <p:nvPr/>
        </p:nvSpPr>
        <p:spPr>
          <a:xfrm>
            <a:off x="6789945" y="1661572"/>
            <a:ext cx="166361" cy="156485"/>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7" name="Google Shape;537;p43">
            <a:hlinkClick r:id="rId7"/>
          </p:cNvPr>
          <p:cNvSpPr/>
          <p:nvPr/>
        </p:nvSpPr>
        <p:spPr>
          <a:xfrm>
            <a:off x="7175488" y="1481988"/>
            <a:ext cx="449208" cy="44875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538" name="Google Shape;538;p43">
            <a:hlinkClick r:id="rId7"/>
          </p:cNvPr>
          <p:cNvSpPr/>
          <p:nvPr/>
        </p:nvSpPr>
        <p:spPr>
          <a:xfrm>
            <a:off x="7266520" y="1595168"/>
            <a:ext cx="295202" cy="241112"/>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00"/>
              </a:solidFill>
            </a:endParaRPr>
          </a:p>
        </p:txBody>
      </p:sp>
      <p:sp>
        <p:nvSpPr>
          <p:cNvPr id="3" name="TextBox 2">
            <a:extLst>
              <a:ext uri="{FF2B5EF4-FFF2-40B4-BE49-F238E27FC236}">
                <a16:creationId xmlns:a16="http://schemas.microsoft.com/office/drawing/2014/main" id="{0C4B2F97-BAE2-6284-78F0-2EC47EEC2C14}"/>
              </a:ext>
            </a:extLst>
          </p:cNvPr>
          <p:cNvSpPr txBox="1"/>
          <p:nvPr/>
        </p:nvSpPr>
        <p:spPr>
          <a:xfrm>
            <a:off x="4823616" y="830384"/>
            <a:ext cx="3396209" cy="3754874"/>
          </a:xfrm>
          <a:prstGeom prst="rect">
            <a:avLst/>
          </a:prstGeom>
          <a:solidFill>
            <a:schemeClr val="accent5"/>
          </a:solidFill>
        </p:spPr>
        <p:txBody>
          <a:bodyPr wrap="square" lIns="91440" tIns="45720" rIns="91440" bIns="45720" rtlCol="0" anchor="t">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25" name="Google Shape;525;p43"/>
          <p:cNvSpPr txBox="1">
            <a:spLocks noGrp="1"/>
          </p:cNvSpPr>
          <p:nvPr>
            <p:ph type="ctrTitle"/>
          </p:nvPr>
        </p:nvSpPr>
        <p:spPr>
          <a:xfrm>
            <a:off x="2784517" y="1543469"/>
            <a:ext cx="3658500" cy="84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3"/>
                </a:solidFill>
              </a:rPr>
              <a:t>#</a:t>
            </a:r>
            <a:r>
              <a:rPr lang="en"/>
              <a:t>Thanks!</a:t>
            </a:r>
            <a:endParaRPr/>
          </a:p>
        </p:txBody>
      </p:sp>
      <p:sp>
        <p:nvSpPr>
          <p:cNvPr id="526" name="Google Shape;526;p43"/>
          <p:cNvSpPr txBox="1">
            <a:spLocks noGrp="1"/>
          </p:cNvSpPr>
          <p:nvPr>
            <p:ph type="subTitle" idx="1"/>
          </p:nvPr>
        </p:nvSpPr>
        <p:spPr>
          <a:xfrm>
            <a:off x="2784517" y="2462419"/>
            <a:ext cx="3658500" cy="12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Manrope"/>
                <a:ea typeface="Manrope"/>
                <a:cs typeface="Manrope"/>
                <a:sym typeface="Manrope"/>
              </a:rPr>
              <a:t>Do you have any questions?</a:t>
            </a:r>
            <a:endParaRPr lang="en"/>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sp>
        <p:nvSpPr>
          <p:cNvPr id="160" name="Google Shape;160;p30">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161" name="Google Shape;161;p30">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162" name="Google Shape;162;p30">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163" name="Google Shape;163;p30">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164" name="Google Shape;164;p30">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165" name="Google Shape;165;p30">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sp>
        <p:nvSpPr>
          <p:cNvPr id="166" name="Google Shape;166;p30"/>
          <p:cNvSpPr/>
          <p:nvPr/>
        </p:nvSpPr>
        <p:spPr>
          <a:xfrm>
            <a:off x="12702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2"/>
                </a:solidFill>
                <a:latin typeface="Be Vietnam Pro"/>
                <a:ea typeface="Be Vietnam Pro"/>
                <a:cs typeface="Be Vietnam Pro"/>
                <a:sym typeface="Be Vietnam Pro"/>
              </a:rPr>
              <a:t>Intro</a:t>
            </a:r>
            <a:endParaRPr sz="1200">
              <a:solidFill>
                <a:schemeClr val="lt2"/>
              </a:solidFill>
              <a:latin typeface="Be Vietnam Pro"/>
              <a:ea typeface="Be Vietnam Pro"/>
              <a:cs typeface="Be Vietnam Pro"/>
              <a:sym typeface="Be Vietnam Pro"/>
            </a:endParaRPr>
          </a:p>
        </p:txBody>
      </p:sp>
      <p:grpSp>
        <p:nvGrpSpPr>
          <p:cNvPr id="167" name="Google Shape;167;p30"/>
          <p:cNvGrpSpPr/>
          <p:nvPr/>
        </p:nvGrpSpPr>
        <p:grpSpPr>
          <a:xfrm>
            <a:off x="494850" y="447775"/>
            <a:ext cx="591732" cy="139500"/>
            <a:chOff x="494850" y="447775"/>
            <a:chExt cx="591732" cy="139500"/>
          </a:xfrm>
        </p:grpSpPr>
        <p:sp>
          <p:nvSpPr>
            <p:cNvPr id="168" name="Google Shape;168;p3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3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172" name="Google Shape;172;p30"/>
          <p:cNvSpPr txBox="1">
            <a:spLocks noGrp="1"/>
          </p:cNvSpPr>
          <p:nvPr>
            <p:ph type="body" idx="1"/>
          </p:nvPr>
        </p:nvSpPr>
        <p:spPr>
          <a:xfrm>
            <a:off x="2068350" y="1847674"/>
            <a:ext cx="5333700" cy="24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 TestGenius is a platform for educational and training purposes, offering realistic simulated testing environment. Users can choose a category and a difficulty to their choice of liking. Our purpose is for users to match their learning objectives and receive interactive feedback to improve their skills effectively.</a:t>
            </a:r>
          </a:p>
        </p:txBody>
      </p:sp>
      <p:sp>
        <p:nvSpPr>
          <p:cNvPr id="173" name="Google Shape;173;p30"/>
          <p:cNvSpPr txBox="1">
            <a:spLocks noGrp="1"/>
          </p:cNvSpPr>
          <p:nvPr>
            <p:ph type="ctrTitle"/>
          </p:nvPr>
        </p:nvSpPr>
        <p:spPr>
          <a:xfrm>
            <a:off x="713250" y="1406350"/>
            <a:ext cx="7717500" cy="59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a:t>
            </a:r>
            <a:r>
              <a:rPr lang="en" b="0"/>
              <a:t> </a:t>
            </a:r>
            <a:r>
              <a:rPr lang="en">
                <a:solidFill>
                  <a:schemeClr val="accent3"/>
                </a:solidFill>
              </a:rPr>
              <a:t>TestGenius </a:t>
            </a:r>
            <a:endParaRPr>
              <a:solidFill>
                <a:schemeClr val="accent3"/>
              </a:solidFill>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36">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07" name="Google Shape;307;p36">
            <a:hlinkClick r:id="rId4" action="ppaction://hlinksldjump"/>
          </p:cNvPr>
          <p:cNvSpPr/>
          <p:nvPr/>
        </p:nvSpPr>
        <p:spPr>
          <a:xfrm>
            <a:off x="2213575"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rgbClr val="0070C0"/>
                </a:solidFill>
                <a:latin typeface="Be Vietnam Pro"/>
                <a:ea typeface="Be Vietnam Pro"/>
                <a:cs typeface="Be Vietnam Pro"/>
                <a:sym typeface="Be Vietnam Pro"/>
              </a:rPr>
              <a:t>Home</a:t>
            </a:r>
            <a:endParaRPr sz="1200">
              <a:solidFill>
                <a:srgbClr val="0070C0"/>
              </a:solidFill>
              <a:latin typeface="Be Vietnam Pro"/>
              <a:ea typeface="Be Vietnam Pro"/>
              <a:cs typeface="Be Vietnam Pro"/>
              <a:sym typeface="Be Vietnam Pro"/>
            </a:endParaRPr>
          </a:p>
        </p:txBody>
      </p:sp>
      <p:sp>
        <p:nvSpPr>
          <p:cNvPr id="308" name="Google Shape;308;p36">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309" name="Google Shape;309;p36">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310" name="Google Shape;310;p36">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311" name="Google Shape;311;p36">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312" name="Google Shape;312;p36">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grpSp>
        <p:nvGrpSpPr>
          <p:cNvPr id="313" name="Google Shape;313;p36"/>
          <p:cNvGrpSpPr/>
          <p:nvPr/>
        </p:nvGrpSpPr>
        <p:grpSpPr>
          <a:xfrm>
            <a:off x="494850" y="447775"/>
            <a:ext cx="591732" cy="139500"/>
            <a:chOff x="494850" y="447775"/>
            <a:chExt cx="591732" cy="139500"/>
          </a:xfrm>
        </p:grpSpPr>
        <p:sp>
          <p:nvSpPr>
            <p:cNvPr id="314" name="Google Shape;314;p36"/>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7" name="Google Shape;317;p36"/>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19" name="Google Shape;319;p36"/>
          <p:cNvSpPr/>
          <p:nvPr/>
        </p:nvSpPr>
        <p:spPr>
          <a:xfrm>
            <a:off x="3813048" y="1250145"/>
            <a:ext cx="4885217" cy="3451070"/>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333" name="Google Shape;333;p36"/>
          <p:cNvSpPr txBox="1">
            <a:spLocks noGrp="1"/>
          </p:cNvSpPr>
          <p:nvPr>
            <p:ph type="body" idx="1"/>
          </p:nvPr>
        </p:nvSpPr>
        <p:spPr>
          <a:xfrm>
            <a:off x="3913632" y="1386792"/>
            <a:ext cx="4784633" cy="309663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In this section we have our homepage demonstrating our GUI. Below are the following interactive choices:</a:t>
            </a:r>
          </a:p>
          <a:p>
            <a:pPr marL="320040" lvl="0" indent="-317500" algn="l" rtl="0">
              <a:spcBef>
                <a:spcPts val="1000"/>
              </a:spcBef>
              <a:spcAft>
                <a:spcPts val="0"/>
              </a:spcAft>
              <a:buClr>
                <a:schemeClr val="dk1"/>
              </a:buClr>
              <a:buSzPts val="1400"/>
              <a:buChar char="●"/>
            </a:pPr>
            <a:r>
              <a:rPr lang="en-CA"/>
              <a:t>Category</a:t>
            </a:r>
          </a:p>
          <a:p>
            <a:pPr marL="320040" lvl="0" indent="-317500" algn="l" rtl="0">
              <a:spcBef>
                <a:spcPts val="0"/>
              </a:spcBef>
              <a:spcAft>
                <a:spcPts val="0"/>
              </a:spcAft>
              <a:buClr>
                <a:schemeClr val="dk1"/>
              </a:buClr>
              <a:buSzPts val="1400"/>
              <a:buChar char="●"/>
            </a:pPr>
            <a:r>
              <a:rPr lang="en-CA"/>
              <a:t>Difficulty</a:t>
            </a:r>
          </a:p>
          <a:p>
            <a:pPr marL="320040" lvl="0" indent="-317500" algn="l" rtl="0">
              <a:spcBef>
                <a:spcPts val="0"/>
              </a:spcBef>
              <a:spcAft>
                <a:spcPts val="0"/>
              </a:spcAft>
              <a:buClr>
                <a:schemeClr val="dk1"/>
              </a:buClr>
              <a:buSzPts val="1400"/>
              <a:buChar char="●"/>
            </a:pPr>
            <a:r>
              <a:rPr lang="en-CA"/>
              <a:t>Number of Questions</a:t>
            </a:r>
          </a:p>
          <a:p>
            <a:pPr marL="320040" lvl="0" indent="-317500" algn="l" rtl="0">
              <a:spcBef>
                <a:spcPts val="0"/>
              </a:spcBef>
              <a:spcAft>
                <a:spcPts val="0"/>
              </a:spcAft>
              <a:buClr>
                <a:schemeClr val="dk1"/>
              </a:buClr>
              <a:buSzPts val="1400"/>
              <a:buChar char="●"/>
            </a:pPr>
            <a:r>
              <a:rPr lang="en-CA"/>
              <a:t>Start Test</a:t>
            </a:r>
          </a:p>
          <a:p>
            <a:pPr marL="0" indent="0">
              <a:spcBef>
                <a:spcPts val="1000"/>
              </a:spcBef>
              <a:buNone/>
            </a:pPr>
            <a:r>
              <a:rPr lang="en-CA" b="1">
                <a:solidFill>
                  <a:srgbClr val="0070C0"/>
                </a:solidFill>
                <a:latin typeface="Manrope"/>
                <a:ea typeface="Manrope"/>
                <a:cs typeface="Manrope"/>
                <a:sym typeface="Manrope"/>
              </a:rPr>
              <a:t>OBJECTIVE:</a:t>
            </a:r>
            <a:r>
              <a:rPr lang="en-CA" b="1">
                <a:solidFill>
                  <a:schemeClr val="accent4"/>
                </a:solidFill>
                <a:latin typeface="Manrope"/>
                <a:ea typeface="Manrope"/>
                <a:cs typeface="Manrope"/>
                <a:sym typeface="Manrope"/>
              </a:rPr>
              <a:t> </a:t>
            </a:r>
            <a:r>
              <a:rPr lang="en-CA">
                <a:solidFill>
                  <a:schemeClr val="tx1"/>
                </a:solidFill>
                <a:latin typeface="Manrope"/>
                <a:ea typeface="Manrope"/>
                <a:cs typeface="Manrope"/>
                <a:sym typeface="Manrope"/>
              </a:rPr>
              <a:t>Users will have a choice to choose a category with a difficulty based on their knowledge. It comes with a quantity of questions to choose from depending on the users. Once everything is settled, click the start button to proceed. </a:t>
            </a:r>
            <a:endParaRPr lang="en-CA"/>
          </a:p>
        </p:txBody>
      </p:sp>
      <p:sp>
        <p:nvSpPr>
          <p:cNvPr id="334" name="Google Shape;334;p36"/>
          <p:cNvSpPr txBox="1">
            <a:spLocks noGrp="1"/>
          </p:cNvSpPr>
          <p:nvPr>
            <p:ph type="ctrTitle"/>
          </p:nvPr>
        </p:nvSpPr>
        <p:spPr>
          <a:xfrm>
            <a:off x="4325606" y="833446"/>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HOME PAGE</a:t>
            </a:r>
            <a:endParaRPr lang="en-US">
              <a:solidFill>
                <a:srgbClr val="0070C0"/>
              </a:solidFill>
            </a:endParaRPr>
          </a:p>
        </p:txBody>
      </p:sp>
      <p:sp>
        <p:nvSpPr>
          <p:cNvPr id="3" name="Google Shape;339;p37">
            <a:hlinkClick r:id="rId10" action="ppaction://hlinksldjump"/>
            <a:extLst>
              <a:ext uri="{FF2B5EF4-FFF2-40B4-BE49-F238E27FC236}">
                <a16:creationId xmlns:a16="http://schemas.microsoft.com/office/drawing/2014/main" id="{39CA9C3B-B56C-BED5-BF66-F9D9195A0345}"/>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pic>
        <p:nvPicPr>
          <p:cNvPr id="5" name="Picture 4">
            <a:extLst>
              <a:ext uri="{FF2B5EF4-FFF2-40B4-BE49-F238E27FC236}">
                <a16:creationId xmlns:a16="http://schemas.microsoft.com/office/drawing/2014/main" id="{A8EAD610-6B61-FBC5-9B2E-AE20CCF3B00F}"/>
              </a:ext>
            </a:extLst>
          </p:cNvPr>
          <p:cNvPicPr>
            <a:picLocks noChangeAspect="1"/>
          </p:cNvPicPr>
          <p:nvPr/>
        </p:nvPicPr>
        <p:blipFill rotWithShape="1">
          <a:blip r:embed="rId11"/>
          <a:srcRect t="971" r="704" b="158"/>
          <a:stretch/>
        </p:blipFill>
        <p:spPr>
          <a:xfrm>
            <a:off x="445735" y="832026"/>
            <a:ext cx="2520597" cy="3757513"/>
          </a:xfrm>
          <a:prstGeom prst="rect">
            <a:avLst/>
          </a:prstGeom>
          <a:ln>
            <a:solidFill>
              <a:schemeClr val="tx1"/>
            </a:solidFill>
          </a:ln>
        </p:spPr>
      </p:pic>
      <p:pic>
        <p:nvPicPr>
          <p:cNvPr id="2" name="Picture 1" descr="A screenshot of a computer test&#10;&#10;Description automatically generated">
            <a:extLst>
              <a:ext uri="{FF2B5EF4-FFF2-40B4-BE49-F238E27FC236}">
                <a16:creationId xmlns:a16="http://schemas.microsoft.com/office/drawing/2014/main" id="{B23B16F3-7083-4FBD-69D7-80C6F0696E0C}"/>
              </a:ext>
            </a:extLst>
          </p:cNvPr>
          <p:cNvPicPr>
            <a:picLocks noChangeAspect="1"/>
          </p:cNvPicPr>
          <p:nvPr/>
        </p:nvPicPr>
        <p:blipFill rotWithShape="1">
          <a:blip r:embed="rId12"/>
          <a:srcRect l="10919" t="11076" r="11494" b="42722"/>
          <a:stretch/>
        </p:blipFill>
        <p:spPr>
          <a:xfrm>
            <a:off x="2159060" y="2434077"/>
            <a:ext cx="1613135" cy="842400"/>
          </a:xfrm>
          <a:prstGeom prst="rect">
            <a:avLst/>
          </a:prstGeom>
          <a:ln>
            <a:solidFill>
              <a:schemeClr val="tx1"/>
            </a:solidFill>
          </a:ln>
        </p:spPr>
      </p:pic>
      <p:pic>
        <p:nvPicPr>
          <p:cNvPr id="4" name="Picture 3" descr="A screenshot of a test&#10;&#10;Description automatically generated">
            <a:extLst>
              <a:ext uri="{FF2B5EF4-FFF2-40B4-BE49-F238E27FC236}">
                <a16:creationId xmlns:a16="http://schemas.microsoft.com/office/drawing/2014/main" id="{0D98FF6D-2F97-4395-3989-26E648540494}"/>
              </a:ext>
            </a:extLst>
          </p:cNvPr>
          <p:cNvPicPr>
            <a:picLocks noChangeAspect="1"/>
          </p:cNvPicPr>
          <p:nvPr/>
        </p:nvPicPr>
        <p:blipFill rotWithShape="1">
          <a:blip r:embed="rId13"/>
          <a:srcRect l="3576" t="33058" r="2716" b="26171"/>
          <a:stretch/>
        </p:blipFill>
        <p:spPr>
          <a:xfrm>
            <a:off x="2164811" y="1424916"/>
            <a:ext cx="1595593" cy="837471"/>
          </a:xfrm>
          <a:prstGeom prst="rect">
            <a:avLst/>
          </a:prstGeom>
          <a:ln>
            <a:solidFill>
              <a:schemeClr val="tx1"/>
            </a:solidFill>
          </a:ln>
        </p:spPr>
      </p:pic>
      <p:pic>
        <p:nvPicPr>
          <p:cNvPr id="6" name="Picture 5" descr="A screenshot of a computer&#10;&#10;Description automatically generated">
            <a:extLst>
              <a:ext uri="{FF2B5EF4-FFF2-40B4-BE49-F238E27FC236}">
                <a16:creationId xmlns:a16="http://schemas.microsoft.com/office/drawing/2014/main" id="{251E5020-6925-44DC-93A8-731FB45332A1}"/>
              </a:ext>
            </a:extLst>
          </p:cNvPr>
          <p:cNvPicPr>
            <a:picLocks noChangeAspect="1"/>
          </p:cNvPicPr>
          <p:nvPr/>
        </p:nvPicPr>
        <p:blipFill rotWithShape="1">
          <a:blip r:embed="rId14"/>
          <a:srcRect l="2387" t="52500" r="2841" b="313"/>
          <a:stretch/>
        </p:blipFill>
        <p:spPr>
          <a:xfrm>
            <a:off x="2159060" y="3480501"/>
            <a:ext cx="1603696" cy="830973"/>
          </a:xfrm>
          <a:prstGeom prst="rect">
            <a:avLst/>
          </a:prstGeom>
          <a:ln>
            <a:solidFill>
              <a:schemeClr val="tx1"/>
            </a:solidFill>
          </a:ln>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sp>
        <p:nvSpPr>
          <p:cNvPr id="340" name="Google Shape;340;p37">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341" name="Google Shape;341;p37">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342" name="Google Shape;342;p37">
            <a:hlinkClick r:id="rId6" action="ppaction://hlinksldjump"/>
          </p:cNvPr>
          <p:cNvSpPr/>
          <p:nvPr/>
        </p:nvSpPr>
        <p:spPr>
          <a:xfrm>
            <a:off x="31569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tx2"/>
                </a:solidFill>
                <a:latin typeface="Be Vietnam Pro"/>
                <a:ea typeface="Be Vietnam Pro"/>
                <a:cs typeface="Be Vietnam Pro"/>
                <a:sym typeface="Be Vietnam Pro"/>
              </a:rPr>
              <a:t>Overview</a:t>
            </a:r>
            <a:endParaRPr sz="1200">
              <a:solidFill>
                <a:schemeClr val="tx2"/>
              </a:solidFill>
              <a:latin typeface="Be Vietnam Pro"/>
              <a:ea typeface="Be Vietnam Pro"/>
              <a:cs typeface="Be Vietnam Pro"/>
              <a:sym typeface="Be Vietnam Pro"/>
            </a:endParaRPr>
          </a:p>
        </p:txBody>
      </p:sp>
      <p:sp>
        <p:nvSpPr>
          <p:cNvPr id="343" name="Google Shape;343;p37">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344" name="Google Shape;344;p37">
            <a:hlinkClick r:id="rId8"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345" name="Google Shape;345;p37">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346" name="Google Shape;346;p37">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grpSp>
        <p:nvGrpSpPr>
          <p:cNvPr id="347" name="Google Shape;347;p37"/>
          <p:cNvGrpSpPr/>
          <p:nvPr/>
        </p:nvGrpSpPr>
        <p:grpSpPr>
          <a:xfrm>
            <a:off x="494850" y="447775"/>
            <a:ext cx="591732" cy="139500"/>
            <a:chOff x="494850" y="447775"/>
            <a:chExt cx="591732" cy="139500"/>
          </a:xfrm>
        </p:grpSpPr>
        <p:sp>
          <p:nvSpPr>
            <p:cNvPr id="348" name="Google Shape;348;p37"/>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1" name="Google Shape;351;p37"/>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365" name="Google Shape;365;p37"/>
          <p:cNvSpPr txBox="1">
            <a:spLocks noGrp="1"/>
          </p:cNvSpPr>
          <p:nvPr>
            <p:ph type="ctrTitle"/>
          </p:nvPr>
        </p:nvSpPr>
        <p:spPr>
          <a:xfrm>
            <a:off x="1663355" y="709979"/>
            <a:ext cx="5731174" cy="577901"/>
          </a:xfrm>
          <a:prstGeom prst="rect">
            <a:avLst/>
          </a:prstGeom>
        </p:spPr>
        <p:txBody>
          <a:bodyPr spcFirstLastPara="1" wrap="square" lIns="91425" tIns="91425" rIns="91425" bIns="91425" anchor="b" anchorCtr="0">
            <a:noAutofit/>
          </a:bodyPr>
          <a:lstStyle/>
          <a:p>
            <a:r>
              <a:rPr lang="en-CA">
                <a:solidFill>
                  <a:schemeClr val="tx2"/>
                </a:solidFill>
              </a:rPr>
              <a:t>TEST PAGE OVERVIEW</a:t>
            </a:r>
            <a:endParaRPr lang="en-US">
              <a:solidFill>
                <a:schemeClr val="tx2"/>
              </a:solidFill>
            </a:endParaRPr>
          </a:p>
        </p:txBody>
      </p:sp>
      <p:pic>
        <p:nvPicPr>
          <p:cNvPr id="2" name="Picture 1">
            <a:extLst>
              <a:ext uri="{FF2B5EF4-FFF2-40B4-BE49-F238E27FC236}">
                <a16:creationId xmlns:a16="http://schemas.microsoft.com/office/drawing/2014/main" id="{EFBEB1CA-A2C5-8EB2-7A1A-581A84DA0733}"/>
              </a:ext>
            </a:extLst>
          </p:cNvPr>
          <p:cNvPicPr>
            <a:picLocks noChangeAspect="1"/>
          </p:cNvPicPr>
          <p:nvPr/>
        </p:nvPicPr>
        <p:blipFill>
          <a:blip r:embed="rId11"/>
          <a:stretch>
            <a:fillRect/>
          </a:stretch>
        </p:blipFill>
        <p:spPr>
          <a:xfrm>
            <a:off x="309168" y="1168354"/>
            <a:ext cx="2188151" cy="3241546"/>
          </a:xfrm>
          <a:prstGeom prst="rect">
            <a:avLst/>
          </a:prstGeom>
          <a:ln>
            <a:solidFill>
              <a:schemeClr val="tx1"/>
            </a:solidFill>
          </a:ln>
        </p:spPr>
      </p:pic>
      <p:pic>
        <p:nvPicPr>
          <p:cNvPr id="5" name="Picture 4">
            <a:extLst>
              <a:ext uri="{FF2B5EF4-FFF2-40B4-BE49-F238E27FC236}">
                <a16:creationId xmlns:a16="http://schemas.microsoft.com/office/drawing/2014/main" id="{1C71B537-4D15-81F7-73DC-7C61AF099600}"/>
              </a:ext>
            </a:extLst>
          </p:cNvPr>
          <p:cNvPicPr>
            <a:picLocks noChangeAspect="1"/>
          </p:cNvPicPr>
          <p:nvPr/>
        </p:nvPicPr>
        <p:blipFill>
          <a:blip r:embed="rId12"/>
          <a:stretch>
            <a:fillRect/>
          </a:stretch>
        </p:blipFill>
        <p:spPr>
          <a:xfrm>
            <a:off x="2341722" y="1168502"/>
            <a:ext cx="2188151" cy="3241400"/>
          </a:xfrm>
          <a:prstGeom prst="rect">
            <a:avLst/>
          </a:prstGeom>
          <a:ln>
            <a:solidFill>
              <a:schemeClr val="tx1"/>
            </a:solidFill>
          </a:ln>
        </p:spPr>
      </p:pic>
      <p:pic>
        <p:nvPicPr>
          <p:cNvPr id="4" name="Picture 3">
            <a:extLst>
              <a:ext uri="{FF2B5EF4-FFF2-40B4-BE49-F238E27FC236}">
                <a16:creationId xmlns:a16="http://schemas.microsoft.com/office/drawing/2014/main" id="{1B7D0979-192D-FB2C-C608-451C462DF591}"/>
              </a:ext>
            </a:extLst>
          </p:cNvPr>
          <p:cNvPicPr>
            <a:picLocks noChangeAspect="1"/>
          </p:cNvPicPr>
          <p:nvPr/>
        </p:nvPicPr>
        <p:blipFill>
          <a:blip r:embed="rId13"/>
          <a:stretch>
            <a:fillRect/>
          </a:stretch>
        </p:blipFill>
        <p:spPr>
          <a:xfrm>
            <a:off x="4487785" y="1168650"/>
            <a:ext cx="2224388" cy="3241249"/>
          </a:xfrm>
          <a:prstGeom prst="rect">
            <a:avLst/>
          </a:prstGeom>
          <a:ln>
            <a:solidFill>
              <a:schemeClr val="bg2">
                <a:lumMod val="10000"/>
              </a:schemeClr>
            </a:solidFill>
          </a:ln>
        </p:spPr>
      </p:pic>
      <p:pic>
        <p:nvPicPr>
          <p:cNvPr id="6" name="Picture 5">
            <a:extLst>
              <a:ext uri="{FF2B5EF4-FFF2-40B4-BE49-F238E27FC236}">
                <a16:creationId xmlns:a16="http://schemas.microsoft.com/office/drawing/2014/main" id="{45F1DD71-CD27-2299-F9F7-D692ACC73FBD}"/>
              </a:ext>
            </a:extLst>
          </p:cNvPr>
          <p:cNvPicPr>
            <a:picLocks noChangeAspect="1"/>
          </p:cNvPicPr>
          <p:nvPr/>
        </p:nvPicPr>
        <p:blipFill>
          <a:blip r:embed="rId14"/>
          <a:stretch>
            <a:fillRect/>
          </a:stretch>
        </p:blipFill>
        <p:spPr>
          <a:xfrm>
            <a:off x="6712173" y="1168353"/>
            <a:ext cx="2122659" cy="3241545"/>
          </a:xfrm>
          <a:prstGeom prst="rect">
            <a:avLst/>
          </a:prstGeom>
          <a:ln>
            <a:solidFill>
              <a:schemeClr val="bg2">
                <a:lumMod val="10000"/>
              </a:schemeClr>
            </a:solidFill>
          </a:ln>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Google Shape;492;p42">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93" name="Google Shape;493;p42">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494" name="Google Shape;494;p42">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495" name="Google Shape;495;p42">
            <a:hlinkClick r:id="rId6" action="ppaction://hlinksldjump"/>
          </p:cNvPr>
          <p:cNvSpPr/>
          <p:nvPr/>
        </p:nvSpPr>
        <p:spPr>
          <a:xfrm>
            <a:off x="410025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2"/>
                </a:solidFill>
                <a:latin typeface="Be Vietnam Pro"/>
                <a:ea typeface="Be Vietnam Pro"/>
                <a:cs typeface="Be Vietnam Pro"/>
                <a:sym typeface="Be Vietnam Pro"/>
              </a:rPr>
              <a:t>Test</a:t>
            </a:r>
            <a:endParaRPr sz="1200">
              <a:solidFill>
                <a:schemeClr val="accent2"/>
              </a:solidFill>
              <a:latin typeface="Be Vietnam Pro"/>
              <a:ea typeface="Be Vietnam Pro"/>
              <a:cs typeface="Be Vietnam Pro"/>
              <a:sym typeface="Be Vietnam Pro"/>
            </a:endParaRPr>
          </a:p>
        </p:txBody>
      </p:sp>
      <p:sp>
        <p:nvSpPr>
          <p:cNvPr id="496" name="Google Shape;496;p42">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497" name="Google Shape;497;p42">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498" name="Google Shape;498;p42">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grpSp>
        <p:nvGrpSpPr>
          <p:cNvPr id="499" name="Google Shape;499;p42"/>
          <p:cNvGrpSpPr/>
          <p:nvPr/>
        </p:nvGrpSpPr>
        <p:grpSpPr>
          <a:xfrm>
            <a:off x="494850" y="447775"/>
            <a:ext cx="591732" cy="139500"/>
            <a:chOff x="494850" y="447775"/>
            <a:chExt cx="591732" cy="139500"/>
          </a:xfrm>
        </p:grpSpPr>
        <p:sp>
          <p:nvSpPr>
            <p:cNvPr id="500" name="Google Shape;500;p42"/>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42"/>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505" name="Google Shape;505;p42"/>
          <p:cNvSpPr/>
          <p:nvPr/>
        </p:nvSpPr>
        <p:spPr>
          <a:xfrm flipH="1">
            <a:off x="634350" y="1179930"/>
            <a:ext cx="4881261" cy="3424964"/>
          </a:xfrm>
          <a:prstGeom prst="roundRect">
            <a:avLst>
              <a:gd name="adj" fmla="val 16725"/>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Manrope Medium"/>
              <a:ea typeface="Manrope Medium"/>
              <a:cs typeface="Manrope Medium"/>
              <a:sym typeface="Manrope Medium"/>
            </a:endParaRPr>
          </a:p>
        </p:txBody>
      </p:sp>
      <p:sp>
        <p:nvSpPr>
          <p:cNvPr id="513" name="Google Shape;513;p42"/>
          <p:cNvSpPr txBox="1">
            <a:spLocks noGrp="1"/>
          </p:cNvSpPr>
          <p:nvPr>
            <p:ph type="body" idx="1"/>
          </p:nvPr>
        </p:nvSpPr>
        <p:spPr>
          <a:xfrm>
            <a:off x="810618" y="1326410"/>
            <a:ext cx="4777256" cy="3082876"/>
          </a:xfrm>
          <a:prstGeom prst="rect">
            <a:avLst/>
          </a:prstGeom>
        </p:spPr>
        <p:txBody>
          <a:bodyPr spcFirstLastPara="1" wrap="square" lIns="91425" tIns="91425" rIns="91425" bIns="91425" anchor="t" anchorCtr="0">
            <a:noAutofit/>
          </a:bodyPr>
          <a:lstStyle/>
          <a:p>
            <a:pPr marL="2540" lvl="0" indent="0" rtl="0">
              <a:spcBef>
                <a:spcPts val="0"/>
              </a:spcBef>
              <a:spcAft>
                <a:spcPts val="0"/>
              </a:spcAft>
              <a:buSzPts val="1400"/>
              <a:buNone/>
            </a:pPr>
            <a:r>
              <a:rPr lang="en" sz="1300"/>
              <a:t>In the test page we are shown:</a:t>
            </a:r>
            <a:endParaRPr sz="1300"/>
          </a:p>
          <a:p>
            <a:pPr marL="320040">
              <a:buFont typeface="Manrope Medium"/>
              <a:buChar char="●"/>
            </a:pPr>
            <a:r>
              <a:rPr lang="en" sz="1300"/>
              <a:t>Category </a:t>
            </a:r>
          </a:p>
          <a:p>
            <a:pPr marL="320040" lvl="0" indent="-317500" rtl="0">
              <a:spcBef>
                <a:spcPts val="0"/>
              </a:spcBef>
              <a:spcAft>
                <a:spcPts val="0"/>
              </a:spcAft>
              <a:buSzPts val="1400"/>
              <a:buFont typeface="Manrope Medium"/>
              <a:buChar char="●"/>
            </a:pPr>
            <a:r>
              <a:rPr lang="en" sz="1300"/>
              <a:t>Difficulty</a:t>
            </a:r>
          </a:p>
          <a:p>
            <a:pPr marL="320040" lvl="0" indent="-317500" rtl="0">
              <a:spcBef>
                <a:spcPts val="0"/>
              </a:spcBef>
              <a:spcAft>
                <a:spcPts val="0"/>
              </a:spcAft>
              <a:buSzPts val="1400"/>
              <a:buFont typeface="Manrope Medium"/>
              <a:buChar char="●"/>
            </a:pPr>
            <a:r>
              <a:rPr lang="en" sz="1300"/>
              <a:t>Number of Current Questions</a:t>
            </a:r>
          </a:p>
          <a:p>
            <a:pPr marL="320040" lvl="0" indent="-317500" rtl="0">
              <a:spcBef>
                <a:spcPts val="0"/>
              </a:spcBef>
              <a:spcAft>
                <a:spcPts val="0"/>
              </a:spcAft>
              <a:buSzPts val="1400"/>
              <a:buFont typeface="Manrope Medium"/>
              <a:buChar char="●"/>
            </a:pPr>
            <a:r>
              <a:rPr lang="en" sz="1300"/>
              <a:t>Number of Total Questions</a:t>
            </a:r>
          </a:p>
          <a:p>
            <a:pPr marL="320040" lvl="0" indent="-317500" rtl="0">
              <a:spcBef>
                <a:spcPts val="0"/>
              </a:spcBef>
              <a:spcAft>
                <a:spcPts val="0"/>
              </a:spcAft>
              <a:buSzPts val="1400"/>
              <a:buFont typeface="Manrope Medium"/>
              <a:buChar char="●"/>
            </a:pPr>
            <a:r>
              <a:rPr lang="en" sz="1300"/>
              <a:t>Question</a:t>
            </a:r>
          </a:p>
          <a:p>
            <a:pPr marL="320040" lvl="0" indent="-317500" rtl="0">
              <a:spcBef>
                <a:spcPts val="0"/>
              </a:spcBef>
              <a:spcAft>
                <a:spcPts val="0"/>
              </a:spcAft>
              <a:buSzPts val="1400"/>
              <a:buFont typeface="Manrope Medium"/>
              <a:buChar char="●"/>
            </a:pPr>
            <a:r>
              <a:rPr lang="en" sz="1300"/>
              <a:t>Choices</a:t>
            </a:r>
          </a:p>
          <a:p>
            <a:pPr marL="320040" lvl="0" indent="-317500" rtl="0">
              <a:spcBef>
                <a:spcPts val="0"/>
              </a:spcBef>
              <a:spcAft>
                <a:spcPts val="0"/>
              </a:spcAft>
              <a:buSzPts val="1400"/>
              <a:buFont typeface="Manrope Medium"/>
              <a:buChar char="●"/>
            </a:pPr>
            <a:r>
              <a:rPr lang="en" sz="1300"/>
              <a:t>Submission</a:t>
            </a:r>
          </a:p>
          <a:p>
            <a:pPr marL="2540" indent="0">
              <a:buNone/>
            </a:pPr>
            <a:r>
              <a:rPr lang="en" sz="1300" b="1">
                <a:solidFill>
                  <a:schemeClr val="accent2"/>
                </a:solidFill>
                <a:latin typeface="Manrope"/>
                <a:ea typeface="Manrope"/>
                <a:cs typeface="Manrope"/>
                <a:sym typeface="Manrope"/>
              </a:rPr>
              <a:t>TESTING </a:t>
            </a:r>
            <a:r>
              <a:rPr lang="en" sz="1300" b="1" err="1">
                <a:solidFill>
                  <a:schemeClr val="accent2"/>
                </a:solidFill>
                <a:latin typeface="Manrope"/>
                <a:ea typeface="Manrope"/>
                <a:cs typeface="Manrope"/>
                <a:sym typeface="Manrope"/>
              </a:rPr>
              <a:t>TESTING</a:t>
            </a:r>
            <a:r>
              <a:rPr lang="en" sz="1300" b="1">
                <a:solidFill>
                  <a:schemeClr val="accent2"/>
                </a:solidFill>
                <a:latin typeface="Manrope"/>
                <a:ea typeface="Manrope"/>
                <a:cs typeface="Manrope"/>
                <a:sym typeface="Manrope"/>
              </a:rPr>
              <a:t>: </a:t>
            </a:r>
            <a:r>
              <a:rPr lang="en" sz="1300">
                <a:solidFill>
                  <a:schemeClr val="tx1"/>
                </a:solidFill>
                <a:latin typeface="Manrope"/>
                <a:ea typeface="Manrope"/>
                <a:cs typeface="Manrope"/>
                <a:sym typeface="Manrope"/>
              </a:rPr>
              <a:t>Users will only be give a total of four choices throughout all category. Each question is interactive and only one answer is correct. Once thorough examination, users have a choice to either pick a final choice or sub</a:t>
            </a:r>
            <a:r>
              <a:rPr lang="en-CA" sz="1300">
                <a:solidFill>
                  <a:schemeClr val="tx1"/>
                </a:solidFill>
                <a:latin typeface="Manrope"/>
                <a:ea typeface="Manrope"/>
                <a:cs typeface="Manrope"/>
                <a:sym typeface="Manrope"/>
              </a:rPr>
              <a:t>m</a:t>
            </a:r>
            <a:r>
              <a:rPr lang="en" sz="1300">
                <a:solidFill>
                  <a:schemeClr val="tx1"/>
                </a:solidFill>
                <a:latin typeface="Manrope"/>
                <a:ea typeface="Manrope"/>
                <a:cs typeface="Manrope"/>
                <a:sym typeface="Manrope"/>
              </a:rPr>
              <a:t>it a final answer.</a:t>
            </a:r>
            <a:endParaRPr lang="en-CA" sz="1300">
              <a:solidFill>
                <a:schemeClr val="tx1"/>
              </a:solidFill>
            </a:endParaRPr>
          </a:p>
          <a:p>
            <a:pPr marL="2540" lvl="0" indent="0" rtl="0">
              <a:spcBef>
                <a:spcPts val="0"/>
              </a:spcBef>
              <a:spcAft>
                <a:spcPts val="0"/>
              </a:spcAft>
              <a:buSzPts val="1400"/>
              <a:buNone/>
            </a:pPr>
            <a:endParaRPr lang="en"/>
          </a:p>
          <a:p>
            <a:pPr marL="320040" lvl="0" indent="-317500" rtl="0">
              <a:spcBef>
                <a:spcPts val="0"/>
              </a:spcBef>
              <a:spcAft>
                <a:spcPts val="0"/>
              </a:spcAft>
              <a:buSzPts val="1400"/>
              <a:buFont typeface="Manrope Medium"/>
              <a:buChar char="●"/>
            </a:pPr>
            <a:endParaRPr/>
          </a:p>
        </p:txBody>
      </p:sp>
      <p:pic>
        <p:nvPicPr>
          <p:cNvPr id="2" name="Picture 1">
            <a:extLst>
              <a:ext uri="{FF2B5EF4-FFF2-40B4-BE49-F238E27FC236}">
                <a16:creationId xmlns:a16="http://schemas.microsoft.com/office/drawing/2014/main" id="{19C506DD-C36E-0ED1-C9E1-6462187DDAC4}"/>
              </a:ext>
            </a:extLst>
          </p:cNvPr>
          <p:cNvPicPr>
            <a:picLocks noChangeAspect="1"/>
          </p:cNvPicPr>
          <p:nvPr/>
        </p:nvPicPr>
        <p:blipFill>
          <a:blip r:embed="rId10"/>
          <a:stretch>
            <a:fillRect/>
          </a:stretch>
        </p:blipFill>
        <p:spPr>
          <a:xfrm>
            <a:off x="5660136" y="759458"/>
            <a:ext cx="2858356" cy="3978491"/>
          </a:xfrm>
          <a:prstGeom prst="rect">
            <a:avLst/>
          </a:prstGeom>
          <a:ln>
            <a:solidFill>
              <a:schemeClr val="tx1"/>
            </a:solidFill>
          </a:ln>
        </p:spPr>
      </p:pic>
      <p:sp>
        <p:nvSpPr>
          <p:cNvPr id="6" name="Google Shape;431;p39">
            <a:extLst>
              <a:ext uri="{FF2B5EF4-FFF2-40B4-BE49-F238E27FC236}">
                <a16:creationId xmlns:a16="http://schemas.microsoft.com/office/drawing/2014/main" id="{2358A6BA-B13C-B2DD-DB38-E3B82125EAD1}"/>
              </a:ext>
            </a:extLst>
          </p:cNvPr>
          <p:cNvSpPr txBox="1">
            <a:spLocks noGrp="1"/>
          </p:cNvSpPr>
          <p:nvPr>
            <p:ph type="ctrTitle"/>
          </p:nvPr>
        </p:nvSpPr>
        <p:spPr>
          <a:xfrm>
            <a:off x="1090044" y="749062"/>
            <a:ext cx="3836781" cy="541858"/>
          </a:xfrm>
          <a:prstGeom prst="rect">
            <a:avLst/>
          </a:prstGeom>
          <a:noFill/>
          <a:ln>
            <a:noFill/>
          </a:ln>
        </p:spPr>
        <p:txBody>
          <a:bodyPr spcFirstLastPara="1" wrap="square" lIns="91425" tIns="91425" rIns="91425" bIns="91425" anchor="b" anchorCtr="0">
            <a:noAutofit/>
          </a:bodyPr>
          <a:lstStyle/>
          <a:p>
            <a:r>
              <a:rPr lang="en-CA">
                <a:solidFill>
                  <a:srgbClr val="FFFFFF"/>
                </a:solidFill>
              </a:rPr>
              <a:t> </a:t>
            </a:r>
            <a:r>
              <a:rPr lang="en-CA">
                <a:solidFill>
                  <a:srgbClr val="FEAE00"/>
                </a:solidFill>
              </a:rPr>
              <a:t>TEST PAGE</a:t>
            </a:r>
          </a:p>
        </p:txBody>
      </p:sp>
      <p:sp>
        <p:nvSpPr>
          <p:cNvPr id="5" name="Google Shape;339;p37">
            <a:hlinkClick r:id="rId11" action="ppaction://hlinksldjump"/>
            <a:extLst>
              <a:ext uri="{FF2B5EF4-FFF2-40B4-BE49-F238E27FC236}">
                <a16:creationId xmlns:a16="http://schemas.microsoft.com/office/drawing/2014/main" id="{32B4C26A-5911-A190-628A-94B8A23C59A1}"/>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spTree>
    <p:extLst>
      <p:ext uri="{BB962C8B-B14F-4D97-AF65-F5344CB8AC3E}">
        <p14:creationId xmlns:p14="http://schemas.microsoft.com/office/powerpoint/2010/main" val="387264915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a:hlinkClick r:id="rId3" action="ppaction://hlinksldjump"/>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sp>
        <p:nvSpPr>
          <p:cNvPr id="405" name="Google Shape;405;p39">
            <a:hlinkClick r:id="rId4"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06" name="Google Shape;406;p39">
            <a:hlinkClick r:id="rId5"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407" name="Google Shape;407;p39">
            <a:hlinkClick r:id="rId6"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408" name="Google Shape;408;p39">
            <a:hlinkClick r:id="rId7"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409" name="Google Shape;409;p39">
            <a:hlinkClick r:id="rId8" action="ppaction://hlinksldjump"/>
          </p:cNvPr>
          <p:cNvSpPr/>
          <p:nvPr/>
        </p:nvSpPr>
        <p:spPr>
          <a:xfrm>
            <a:off x="5043600" y="325200"/>
            <a:ext cx="943500" cy="384600"/>
          </a:xfrm>
          <a:prstGeom prst="roundRect">
            <a:avLst>
              <a:gd name="adj" fmla="val 5994"/>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accent3"/>
                </a:solidFill>
                <a:latin typeface="Be Vietnam Pro"/>
                <a:ea typeface="Be Vietnam Pro"/>
                <a:cs typeface="Be Vietnam Pro"/>
              </a:rPr>
              <a:t>Result(1)</a:t>
            </a:r>
          </a:p>
        </p:txBody>
      </p:sp>
      <p:sp>
        <p:nvSpPr>
          <p:cNvPr id="410" name="Google Shape;410;p39">
            <a:hlinkClick r:id="rId9"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411" name="Google Shape;411;p39">
            <a:hlinkClick r:id="rId10"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grpSp>
        <p:nvGrpSpPr>
          <p:cNvPr id="412" name="Google Shape;412;p39"/>
          <p:cNvGrpSpPr/>
          <p:nvPr/>
        </p:nvGrpSpPr>
        <p:grpSpPr>
          <a:xfrm>
            <a:off x="494850" y="447775"/>
            <a:ext cx="591732" cy="139500"/>
            <a:chOff x="494850" y="447775"/>
            <a:chExt cx="591732" cy="139500"/>
          </a:xfrm>
        </p:grpSpPr>
        <p:sp>
          <p:nvSpPr>
            <p:cNvPr id="413" name="Google Shape;413;p3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3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17" name="Google Shape;417;p39"/>
          <p:cNvSpPr/>
          <p:nvPr/>
        </p:nvSpPr>
        <p:spPr>
          <a:xfrm>
            <a:off x="4407408" y="1381801"/>
            <a:ext cx="4178808" cy="2860727"/>
          </a:xfrm>
          <a:prstGeom prst="roundRect">
            <a:avLst>
              <a:gd name="adj" fmla="val 16725"/>
            </a:avLst>
          </a:prstGeom>
          <a:noFill/>
          <a:ln w="28575" cap="flat" cmpd="sng">
            <a:solidFill>
              <a:srgbClr val="00900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b="1">
              <a:solidFill>
                <a:schemeClr val="dk1"/>
              </a:solidFill>
              <a:latin typeface="Manrope"/>
              <a:ea typeface="Manrope"/>
              <a:cs typeface="Manrope"/>
              <a:sym typeface="Manrope"/>
            </a:endParaRPr>
          </a:p>
        </p:txBody>
      </p:sp>
      <p:sp>
        <p:nvSpPr>
          <p:cNvPr id="430" name="Google Shape;430;p39"/>
          <p:cNvSpPr txBox="1">
            <a:spLocks noGrp="1"/>
          </p:cNvSpPr>
          <p:nvPr>
            <p:ph type="body" idx="1"/>
          </p:nvPr>
        </p:nvSpPr>
        <p:spPr>
          <a:xfrm>
            <a:off x="4589618" y="1381652"/>
            <a:ext cx="3860100" cy="2674879"/>
          </a:xfrm>
          <a:prstGeom prst="rect">
            <a:avLst/>
          </a:prstGeom>
        </p:spPr>
        <p:txBody>
          <a:bodyPr spcFirstLastPara="1" wrap="square" lIns="91425" tIns="91425" rIns="91425" bIns="91425" anchor="t" anchorCtr="0">
            <a:noAutofit/>
          </a:bodyPr>
          <a:lstStyle/>
          <a:p>
            <a:pPr marL="2540" lvl="0" indent="0" algn="l" rtl="0">
              <a:spcBef>
                <a:spcPts val="0"/>
              </a:spcBef>
              <a:spcAft>
                <a:spcPts val="0"/>
              </a:spcAft>
              <a:buSzPts val="1400"/>
              <a:buNone/>
            </a:pPr>
            <a:endParaRPr lang="en"/>
          </a:p>
          <a:p>
            <a:pPr marL="0" indent="0">
              <a:spcBef>
                <a:spcPts val="1000"/>
              </a:spcBef>
              <a:spcAft>
                <a:spcPts val="1000"/>
              </a:spcAft>
              <a:buNone/>
            </a:pPr>
            <a:r>
              <a:rPr lang="en" b="1">
                <a:solidFill>
                  <a:srgbClr val="009004"/>
                </a:solidFill>
                <a:latin typeface="Manrope"/>
                <a:ea typeface="Manrope"/>
                <a:cs typeface="Manrope"/>
                <a:sym typeface="Manrope"/>
              </a:rPr>
              <a:t> CORRECT!</a:t>
            </a:r>
            <a:r>
              <a:rPr lang="en" b="1">
                <a:solidFill>
                  <a:schemeClr val="accent3"/>
                </a:solidFill>
                <a:latin typeface="Manrope"/>
                <a:ea typeface="Manrope"/>
                <a:cs typeface="Manrope"/>
                <a:sym typeface="Manrope"/>
              </a:rPr>
              <a:t> </a:t>
            </a:r>
            <a:r>
              <a:rPr lang="en">
                <a:solidFill>
                  <a:schemeClr val="tx1"/>
                </a:solidFill>
                <a:latin typeface="Manrope"/>
                <a:ea typeface="Manrope"/>
                <a:cs typeface="Manrope"/>
                <a:sym typeface="Manrope"/>
              </a:rPr>
              <a:t>After answering the question, a message box will tell the user if the answer is correct. In the following example, the answer to the question is correct! Users can </a:t>
            </a:r>
            <a:r>
              <a:rPr lang="en">
                <a:solidFill>
                  <a:schemeClr val="tx1"/>
                </a:solidFill>
                <a:ea typeface="Manrope"/>
                <a:cs typeface="Manrope"/>
                <a:sym typeface="Manrope"/>
              </a:rPr>
              <a:t>continue onward with the next questions by clicking the OK button or by closing the pop up window.</a:t>
            </a:r>
            <a:endParaRPr lang="en">
              <a:solidFill>
                <a:schemeClr val="tx1"/>
              </a:solidFill>
              <a:latin typeface="Manrope"/>
            </a:endParaRPr>
          </a:p>
        </p:txBody>
      </p:sp>
      <p:sp>
        <p:nvSpPr>
          <p:cNvPr id="431" name="Google Shape;431;p39"/>
          <p:cNvSpPr txBox="1">
            <a:spLocks noGrp="1"/>
          </p:cNvSpPr>
          <p:nvPr>
            <p:ph type="ctrTitle"/>
          </p:nvPr>
        </p:nvSpPr>
        <p:spPr>
          <a:xfrm>
            <a:off x="5239718" y="900972"/>
            <a:ext cx="2434640" cy="570150"/>
          </a:xfrm>
          <a:prstGeom prst="rect">
            <a:avLst/>
          </a:prstGeom>
          <a:noFill/>
        </p:spPr>
        <p:txBody>
          <a:bodyPr spcFirstLastPara="1" wrap="square" lIns="91425" tIns="91425" rIns="91425" bIns="91425" anchor="b" anchorCtr="0">
            <a:noAutofit/>
          </a:bodyPr>
          <a:lstStyle/>
          <a:p>
            <a:r>
              <a:rPr lang="en-CA">
                <a:solidFill>
                  <a:srgbClr val="009004"/>
                </a:solidFill>
              </a:rPr>
              <a:t> CORRECT</a:t>
            </a:r>
          </a:p>
        </p:txBody>
      </p:sp>
      <p:pic>
        <p:nvPicPr>
          <p:cNvPr id="3" name="Picture 2" descr="A screenshot of a computer&#10;&#10;Description automatically generated">
            <a:extLst>
              <a:ext uri="{FF2B5EF4-FFF2-40B4-BE49-F238E27FC236}">
                <a16:creationId xmlns:a16="http://schemas.microsoft.com/office/drawing/2014/main" id="{BFD1378D-5C33-F4E4-D6E9-9E62D36D71DB}"/>
              </a:ext>
            </a:extLst>
          </p:cNvPr>
          <p:cNvPicPr>
            <a:picLocks noChangeAspect="1"/>
          </p:cNvPicPr>
          <p:nvPr/>
        </p:nvPicPr>
        <p:blipFill>
          <a:blip r:embed="rId11"/>
          <a:stretch>
            <a:fillRect/>
          </a:stretch>
        </p:blipFill>
        <p:spPr>
          <a:xfrm>
            <a:off x="790716" y="830008"/>
            <a:ext cx="3307640" cy="3918485"/>
          </a:xfrm>
          <a:prstGeom prst="rect">
            <a:avLst/>
          </a:prstGeom>
          <a:ln>
            <a:solidFill>
              <a:schemeClr val="tx1"/>
            </a:solidFill>
          </a:ln>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41">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62" name="Google Shape;462;p41">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463" name="Google Shape;463;p41">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464" name="Google Shape;464;p41">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465" name="Google Shape;465;p41">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rPr>
              <a:t>Result(1)</a:t>
            </a:r>
          </a:p>
        </p:txBody>
      </p:sp>
      <p:sp>
        <p:nvSpPr>
          <p:cNvPr id="466" name="Google Shape;466;p41">
            <a:hlinkClick r:id="rId8" action="ppaction://hlinksldjump"/>
          </p:cNvPr>
          <p:cNvSpPr/>
          <p:nvPr/>
        </p:nvSpPr>
        <p:spPr>
          <a:xfrm>
            <a:off x="598695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accent1"/>
                </a:solidFill>
                <a:latin typeface="Be Vietnam Pro"/>
                <a:ea typeface="Be Vietnam Pro"/>
                <a:cs typeface="Be Vietnam Pro"/>
                <a:sym typeface="Be Vietnam Pro"/>
              </a:rPr>
              <a:t>Result(2)</a:t>
            </a:r>
            <a:endParaRPr sz="1200">
              <a:solidFill>
                <a:schemeClr val="accent1"/>
              </a:solidFill>
              <a:latin typeface="Be Vietnam Pro"/>
              <a:ea typeface="Be Vietnam Pro"/>
              <a:cs typeface="Be Vietnam Pro"/>
              <a:sym typeface="Be Vietnam Pro"/>
            </a:endParaRPr>
          </a:p>
        </p:txBody>
      </p:sp>
      <p:sp>
        <p:nvSpPr>
          <p:cNvPr id="467" name="Google Shape;467;p41">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Complete</a:t>
            </a:r>
            <a:endParaRPr sz="1200">
              <a:solidFill>
                <a:schemeClr val="bg1"/>
              </a:solidFill>
              <a:latin typeface="Be Vietnam Pro"/>
              <a:ea typeface="Be Vietnam Pro"/>
              <a:cs typeface="Be Vietnam Pro"/>
              <a:sym typeface="Be Vietnam Pro"/>
            </a:endParaRPr>
          </a:p>
        </p:txBody>
      </p:sp>
      <p:grpSp>
        <p:nvGrpSpPr>
          <p:cNvPr id="468" name="Google Shape;468;p41"/>
          <p:cNvGrpSpPr/>
          <p:nvPr/>
        </p:nvGrpSpPr>
        <p:grpSpPr>
          <a:xfrm>
            <a:off x="494850" y="447775"/>
            <a:ext cx="591732" cy="139500"/>
            <a:chOff x="494850" y="447775"/>
            <a:chExt cx="591732" cy="139500"/>
          </a:xfrm>
        </p:grpSpPr>
        <p:sp>
          <p:nvSpPr>
            <p:cNvPr id="469" name="Google Shape;469;p41"/>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1"/>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74" name="Google Shape;474;p41"/>
          <p:cNvSpPr/>
          <p:nvPr/>
        </p:nvSpPr>
        <p:spPr>
          <a:xfrm flipH="1">
            <a:off x="4386698" y="1453896"/>
            <a:ext cx="4169113" cy="2758669"/>
          </a:xfrm>
          <a:prstGeom prst="roundRect">
            <a:avLst>
              <a:gd name="adj" fmla="val 16725"/>
            </a:avLst>
          </a:prstGeom>
          <a:noFill/>
          <a:ln w="28575"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a:p>
            <a:pPr marL="0" lvl="0" indent="0" algn="l" rtl="0">
              <a:lnSpc>
                <a:spcPct val="115000"/>
              </a:lnSpc>
              <a:spcBef>
                <a:spcPts val="0"/>
              </a:spcBef>
              <a:spcAft>
                <a:spcPts val="0"/>
              </a:spcAft>
              <a:buNone/>
            </a:pPr>
            <a:endParaRPr sz="1200">
              <a:solidFill>
                <a:schemeClr val="dk1"/>
              </a:solidFill>
              <a:latin typeface="Manrope Medium"/>
              <a:ea typeface="Manrope Medium"/>
              <a:cs typeface="Manrope Medium"/>
              <a:sym typeface="Manrope Medium"/>
            </a:endParaRPr>
          </a:p>
        </p:txBody>
      </p:sp>
      <p:sp>
        <p:nvSpPr>
          <p:cNvPr id="485" name="Google Shape;485;p41"/>
          <p:cNvSpPr txBox="1">
            <a:spLocks noGrp="1"/>
          </p:cNvSpPr>
          <p:nvPr>
            <p:ph type="body" idx="1"/>
          </p:nvPr>
        </p:nvSpPr>
        <p:spPr>
          <a:xfrm>
            <a:off x="4569630" y="1768440"/>
            <a:ext cx="3860100" cy="2129580"/>
          </a:xfrm>
          <a:prstGeom prst="rect">
            <a:avLst/>
          </a:prstGeom>
        </p:spPr>
        <p:txBody>
          <a:bodyPr spcFirstLastPara="1" wrap="square" lIns="91425" tIns="91425" rIns="91425" bIns="91425" anchor="t" anchorCtr="0">
            <a:noAutofit/>
          </a:bodyPr>
          <a:lstStyle/>
          <a:p>
            <a:pPr marL="0" indent="0">
              <a:buNone/>
            </a:pPr>
            <a:r>
              <a:rPr lang="en" b="1">
                <a:solidFill>
                  <a:srgbClr val="C00000"/>
                </a:solidFill>
                <a:latin typeface="Manrope"/>
                <a:ea typeface="Manrope"/>
                <a:cs typeface="Manrope"/>
                <a:sym typeface="Manrope"/>
              </a:rPr>
              <a:t>WRONG! </a:t>
            </a:r>
            <a:r>
              <a:rPr lang="en">
                <a:solidFill>
                  <a:schemeClr val="tx1"/>
                </a:solidFill>
                <a:latin typeface="Manrope"/>
                <a:ea typeface="Manrope"/>
                <a:cs typeface="Manrope"/>
                <a:sym typeface="Manrope"/>
              </a:rPr>
              <a:t>When the chosen answer is incorrect, a red X message box will pop up. This indicates that the answer does not match the question. On the side note, the correct answer will be given and users will be able to continue by clicking the OK button or by closing the pop up window.</a:t>
            </a:r>
            <a:endParaRPr lang="en">
              <a:solidFill>
                <a:schemeClr val="tx1"/>
              </a:solidFill>
              <a:latin typeface="Manrope"/>
            </a:endParaRPr>
          </a:p>
        </p:txBody>
      </p:sp>
      <p:sp>
        <p:nvSpPr>
          <p:cNvPr id="4" name="Google Shape;159;p30">
            <a:hlinkClick r:id="rId10" action="ppaction://hlinksldjump"/>
            <a:extLst>
              <a:ext uri="{FF2B5EF4-FFF2-40B4-BE49-F238E27FC236}">
                <a16:creationId xmlns:a16="http://schemas.microsoft.com/office/drawing/2014/main" id="{BE7153F2-164F-650F-CA09-AE0655502FFF}"/>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pic>
        <p:nvPicPr>
          <p:cNvPr id="3" name="Picture 2" descr="A screenshot of a computer&#10;&#10;Description automatically generated">
            <a:extLst>
              <a:ext uri="{FF2B5EF4-FFF2-40B4-BE49-F238E27FC236}">
                <a16:creationId xmlns:a16="http://schemas.microsoft.com/office/drawing/2014/main" id="{C38D36CF-F15B-E91C-A996-378319C7AC32}"/>
              </a:ext>
            </a:extLst>
          </p:cNvPr>
          <p:cNvPicPr>
            <a:picLocks noChangeAspect="1"/>
          </p:cNvPicPr>
          <p:nvPr/>
        </p:nvPicPr>
        <p:blipFill>
          <a:blip r:embed="rId11"/>
          <a:stretch>
            <a:fillRect/>
          </a:stretch>
        </p:blipFill>
        <p:spPr>
          <a:xfrm>
            <a:off x="790716" y="832026"/>
            <a:ext cx="3295097" cy="3905725"/>
          </a:xfrm>
          <a:prstGeom prst="rect">
            <a:avLst/>
          </a:prstGeom>
          <a:ln>
            <a:solidFill>
              <a:schemeClr val="tx1"/>
            </a:solidFill>
          </a:ln>
        </p:spPr>
      </p:pic>
      <p:sp>
        <p:nvSpPr>
          <p:cNvPr id="8" name="Google Shape;431;p39">
            <a:extLst>
              <a:ext uri="{FF2B5EF4-FFF2-40B4-BE49-F238E27FC236}">
                <a16:creationId xmlns:a16="http://schemas.microsoft.com/office/drawing/2014/main" id="{9DC7FFD4-1AAE-D8A0-EDBE-F5F590CA3B46}"/>
              </a:ext>
            </a:extLst>
          </p:cNvPr>
          <p:cNvSpPr txBox="1">
            <a:spLocks/>
          </p:cNvSpPr>
          <p:nvPr/>
        </p:nvSpPr>
        <p:spPr>
          <a:xfrm>
            <a:off x="4386699" y="973402"/>
            <a:ext cx="4107525" cy="5701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Be Vietnam Pro"/>
              <a:buNone/>
              <a:defRPr sz="2800" b="1" i="0" u="none" strike="noStrike" cap="none">
                <a:solidFill>
                  <a:schemeClr val="dk1"/>
                </a:solidFill>
                <a:latin typeface="Be Vietnam Pro"/>
                <a:ea typeface="Be Vietnam Pro"/>
                <a:cs typeface="Be Vietnam Pro"/>
                <a:sym typeface="Be Vietnam Pro"/>
              </a:defRPr>
            </a:lvl1pPr>
            <a:lvl2pPr marR="0" lvl="1"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2pPr>
            <a:lvl3pPr marR="0" lvl="2"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3pPr>
            <a:lvl4pPr marR="0" lvl="3"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4pPr>
            <a:lvl5pPr marR="0" lvl="4"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5pPr>
            <a:lvl6pPr marR="0" lvl="5"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6pPr>
            <a:lvl7pPr marR="0" lvl="6"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7pPr>
            <a:lvl8pPr marR="0" lvl="7"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8pPr>
            <a:lvl9pPr marR="0" lvl="8" algn="ctr" rtl="0">
              <a:lnSpc>
                <a:spcPct val="100000"/>
              </a:lnSpc>
              <a:spcBef>
                <a:spcPts val="0"/>
              </a:spcBef>
              <a:spcAft>
                <a:spcPts val="0"/>
              </a:spcAft>
              <a:buClr>
                <a:srgbClr val="191919"/>
              </a:buClr>
              <a:buSzPts val="5200"/>
              <a:buFont typeface="Be Vietnam Pro"/>
              <a:buNone/>
              <a:defRPr sz="5200" b="1" i="0" u="none" strike="noStrike" cap="none">
                <a:solidFill>
                  <a:srgbClr val="191919"/>
                </a:solidFill>
                <a:latin typeface="Be Vietnam Pro"/>
                <a:ea typeface="Be Vietnam Pro"/>
                <a:cs typeface="Be Vietnam Pro"/>
                <a:sym typeface="Be Vietnam Pro"/>
              </a:defRPr>
            </a:lvl9pPr>
          </a:lstStyle>
          <a:p>
            <a:r>
              <a:rPr lang="en-CA">
                <a:solidFill>
                  <a:schemeClr val="accent1">
                    <a:lumMod val="50000"/>
                  </a:schemeClr>
                </a:solidFill>
              </a:rPr>
              <a:t> </a:t>
            </a:r>
            <a:r>
              <a:rPr lang="en-CA">
                <a:solidFill>
                  <a:srgbClr val="C00000"/>
                </a:solidFill>
              </a:rPr>
              <a:t>INCORRECT</a:t>
            </a:r>
            <a:endParaRPr lang="en-US">
              <a:solidFill>
                <a:srgbClr val="C00000"/>
              </a:solidFill>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40">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Intro</a:t>
            </a:r>
            <a:endParaRPr sz="1200">
              <a:solidFill>
                <a:schemeClr val="lt1"/>
              </a:solidFill>
              <a:latin typeface="Be Vietnam Pro"/>
              <a:ea typeface="Be Vietnam Pro"/>
              <a:cs typeface="Be Vietnam Pro"/>
              <a:sym typeface="Be Vietnam Pro"/>
            </a:endParaRPr>
          </a:p>
        </p:txBody>
      </p:sp>
      <p:sp>
        <p:nvSpPr>
          <p:cNvPr id="438" name="Google Shape;438;p40">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439" name="Google Shape;439;p40">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440" name="Google Shape;440;p40">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441" name="Google Shape;441;p40">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Result(1)</a:t>
            </a:r>
            <a:endParaRPr sz="1200">
              <a:solidFill>
                <a:schemeClr val="lt1"/>
              </a:solidFill>
              <a:latin typeface="Be Vietnam Pro"/>
              <a:ea typeface="Be Vietnam Pro"/>
              <a:cs typeface="Be Vietnam Pro"/>
              <a:sym typeface="Be Vietnam Pro"/>
            </a:endParaRPr>
          </a:p>
        </p:txBody>
      </p:sp>
      <p:sp>
        <p:nvSpPr>
          <p:cNvPr id="442" name="Google Shape;442;p40">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Result(2)</a:t>
            </a:r>
            <a:endParaRPr sz="1200">
              <a:solidFill>
                <a:schemeClr val="bg1"/>
              </a:solidFill>
              <a:latin typeface="Be Vietnam Pro"/>
              <a:ea typeface="Be Vietnam Pro"/>
              <a:cs typeface="Be Vietnam Pro"/>
              <a:sym typeface="Be Vietnam Pro"/>
            </a:endParaRPr>
          </a:p>
        </p:txBody>
      </p:sp>
      <p:sp>
        <p:nvSpPr>
          <p:cNvPr id="443" name="Google Shape;443;p40">
            <a:hlinkClick r:id="rId9" action="ppaction://hlinksldjump"/>
          </p:cNvPr>
          <p:cNvSpPr/>
          <p:nvPr/>
        </p:nvSpPr>
        <p:spPr>
          <a:xfrm>
            <a:off x="6930300" y="325200"/>
            <a:ext cx="943500" cy="384600"/>
          </a:xfrm>
          <a:prstGeom prst="roundRect">
            <a:avLst>
              <a:gd name="adj" fmla="val 5994"/>
            </a:avLst>
          </a:prstGeom>
          <a:solidFill>
            <a:schemeClr val="bg1">
              <a:lumMod val="20000"/>
              <a:lumOff val="8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rgbClr val="2766A1"/>
                </a:solidFill>
                <a:latin typeface="Be Vietnam Pro"/>
                <a:ea typeface="Be Vietnam Pro"/>
                <a:cs typeface="Be Vietnam Pro"/>
                <a:sym typeface="Be Vietnam Pro"/>
              </a:rPr>
              <a:t>Complete</a:t>
            </a:r>
            <a:endParaRPr sz="1200">
              <a:solidFill>
                <a:srgbClr val="2766A1"/>
              </a:solidFill>
              <a:latin typeface="Be Vietnam Pro"/>
              <a:ea typeface="Be Vietnam Pro"/>
              <a:cs typeface="Be Vietnam Pro"/>
              <a:sym typeface="Be Vietnam Pro"/>
            </a:endParaRPr>
          </a:p>
        </p:txBody>
      </p:sp>
      <p:grpSp>
        <p:nvGrpSpPr>
          <p:cNvPr id="444" name="Google Shape;444;p40"/>
          <p:cNvGrpSpPr/>
          <p:nvPr/>
        </p:nvGrpSpPr>
        <p:grpSpPr>
          <a:xfrm>
            <a:off x="494850" y="447775"/>
            <a:ext cx="591732" cy="139500"/>
            <a:chOff x="494850" y="447775"/>
            <a:chExt cx="591732" cy="139500"/>
          </a:xfrm>
        </p:grpSpPr>
        <p:sp>
          <p:nvSpPr>
            <p:cNvPr id="445" name="Google Shape;445;p40"/>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8" name="Google Shape;448;p40"/>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sp>
        <p:nvSpPr>
          <p:cNvPr id="450" name="Google Shape;450;p40"/>
          <p:cNvSpPr/>
          <p:nvPr/>
        </p:nvSpPr>
        <p:spPr>
          <a:xfrm flipH="1">
            <a:off x="573604" y="1216155"/>
            <a:ext cx="4694494" cy="3217691"/>
          </a:xfrm>
          <a:prstGeom prst="roundRect">
            <a:avLst>
              <a:gd name="adj" fmla="val 16725"/>
            </a:avLst>
          </a:prstGeom>
          <a:noFill/>
          <a:ln w="28575" cap="flat" cmpd="sng">
            <a:solidFill>
              <a:srgbClr val="0070C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rgbClr val="0070C0"/>
              </a:solidFill>
              <a:latin typeface="Manrope"/>
              <a:ea typeface="Manrope"/>
              <a:cs typeface="Manrope"/>
              <a:sym typeface="Manrope"/>
            </a:endParaRPr>
          </a:p>
        </p:txBody>
      </p:sp>
      <p:sp>
        <p:nvSpPr>
          <p:cNvPr id="454" name="Google Shape;454;p40"/>
          <p:cNvSpPr txBox="1">
            <a:spLocks noGrp="1"/>
          </p:cNvSpPr>
          <p:nvPr>
            <p:ph type="body" idx="1"/>
          </p:nvPr>
        </p:nvSpPr>
        <p:spPr>
          <a:xfrm>
            <a:off x="852750" y="1299050"/>
            <a:ext cx="4330375" cy="3051900"/>
          </a:xfrm>
          <a:prstGeom prst="rect">
            <a:avLst/>
          </a:prstGeom>
        </p:spPr>
        <p:txBody>
          <a:bodyPr spcFirstLastPara="1" wrap="square" lIns="91425" tIns="91425" rIns="91425" bIns="91425" anchor="t" anchorCtr="0">
            <a:noAutofit/>
          </a:bodyPr>
          <a:lstStyle/>
          <a:p>
            <a:pPr marL="2540" lvl="0" indent="0" algn="l" rtl="0">
              <a:spcBef>
                <a:spcPts val="0"/>
              </a:spcBef>
              <a:spcAft>
                <a:spcPts val="0"/>
              </a:spcAft>
              <a:buClr>
                <a:schemeClr val="dk1"/>
              </a:buClr>
              <a:buSzPts val="1400"/>
              <a:buNone/>
            </a:pPr>
            <a:r>
              <a:rPr lang="en"/>
              <a:t>You have completed the test! The following are shown on this page:</a:t>
            </a:r>
          </a:p>
          <a:p>
            <a:pPr marL="320040" lvl="0" indent="-317500" algn="l" rtl="0">
              <a:spcBef>
                <a:spcPts val="0"/>
              </a:spcBef>
              <a:spcAft>
                <a:spcPts val="0"/>
              </a:spcAft>
              <a:buClr>
                <a:schemeClr val="dk1"/>
              </a:buClr>
              <a:buSzPts val="1400"/>
              <a:buFont typeface="Manrope Medium"/>
              <a:buChar char="●"/>
            </a:pPr>
            <a:r>
              <a:rPr lang="en"/>
              <a:t>Message Box( With completion prompt)</a:t>
            </a:r>
          </a:p>
          <a:p>
            <a:pPr marL="320040" lvl="0" indent="-317500" algn="l" rtl="0">
              <a:spcBef>
                <a:spcPts val="0"/>
              </a:spcBef>
              <a:spcAft>
                <a:spcPts val="0"/>
              </a:spcAft>
              <a:buClr>
                <a:schemeClr val="dk1"/>
              </a:buClr>
              <a:buSzPts val="1400"/>
              <a:buFont typeface="Manrope Medium"/>
              <a:buChar char="●"/>
            </a:pPr>
            <a:r>
              <a:rPr lang="en"/>
              <a:t>Hide Question</a:t>
            </a:r>
          </a:p>
          <a:p>
            <a:pPr marL="2540" lvl="0" indent="0" algn="l" rtl="0">
              <a:spcBef>
                <a:spcPts val="0"/>
              </a:spcBef>
              <a:spcAft>
                <a:spcPts val="0"/>
              </a:spcAft>
              <a:buClr>
                <a:schemeClr val="dk1"/>
              </a:buClr>
              <a:buSzPts val="1400"/>
              <a:buNone/>
            </a:pPr>
            <a:r>
              <a:rPr lang="en">
                <a:solidFill>
                  <a:schemeClr val="accent1"/>
                </a:solidFill>
              </a:rPr>
              <a:t>#</a:t>
            </a:r>
            <a:r>
              <a:rPr lang="en"/>
              <a:t> Note(Logo will be applied to all screen.)</a:t>
            </a:r>
            <a:endParaRPr/>
          </a:p>
          <a:p>
            <a:pPr marL="0" indent="0">
              <a:spcBef>
                <a:spcPts val="1000"/>
              </a:spcBef>
              <a:buNone/>
            </a:pPr>
            <a:r>
              <a:rPr lang="en" b="1">
                <a:solidFill>
                  <a:srgbClr val="2766A1"/>
                </a:solidFill>
                <a:latin typeface="Manrope"/>
                <a:ea typeface="Manrope"/>
                <a:cs typeface="Manrope"/>
                <a:sym typeface="Manrope"/>
              </a:rPr>
              <a:t>COMPLETE!: </a:t>
            </a:r>
            <a:r>
              <a:rPr lang="en">
                <a:solidFill>
                  <a:schemeClr val="tx1"/>
                </a:solidFill>
                <a:latin typeface="Manrope"/>
                <a:ea typeface="Manrope"/>
                <a:cs typeface="Manrope"/>
                <a:sym typeface="Manrope"/>
              </a:rPr>
              <a:t>When users have finished answering the questions, a pop up alert will identify that the test is done. Users will be able to see their scores by following the instructions given by the pop up. The questions will be hidden after the test is done.</a:t>
            </a:r>
            <a:endParaRPr lang="en">
              <a:solidFill>
                <a:schemeClr val="tx1"/>
              </a:solidFill>
              <a:latin typeface="Manrope"/>
              <a:ea typeface="Manrope"/>
              <a:cs typeface="Manrope"/>
            </a:endParaRPr>
          </a:p>
          <a:p>
            <a:pPr marL="0" lvl="0" indent="0" algn="l" rtl="0">
              <a:spcBef>
                <a:spcPts val="1000"/>
              </a:spcBef>
              <a:spcAft>
                <a:spcPts val="0"/>
              </a:spcAft>
              <a:buNone/>
            </a:pPr>
            <a:endParaRPr lang="en"/>
          </a:p>
        </p:txBody>
      </p:sp>
      <p:sp>
        <p:nvSpPr>
          <p:cNvPr id="455" name="Google Shape;455;p40"/>
          <p:cNvSpPr txBox="1">
            <a:spLocks noGrp="1"/>
          </p:cNvSpPr>
          <p:nvPr>
            <p:ph type="ctrTitle"/>
          </p:nvPr>
        </p:nvSpPr>
        <p:spPr>
          <a:xfrm>
            <a:off x="990801" y="819074"/>
            <a:ext cx="3860100" cy="46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solidFill>
                  <a:srgbClr val="0070C0"/>
                </a:solidFill>
              </a:rPr>
              <a:t>COMPLETE</a:t>
            </a:r>
            <a:endParaRPr>
              <a:solidFill>
                <a:srgbClr val="0070C0"/>
              </a:solidFill>
            </a:endParaRPr>
          </a:p>
        </p:txBody>
      </p:sp>
      <p:sp>
        <p:nvSpPr>
          <p:cNvPr id="5" name="Google Shape;159;p30">
            <a:hlinkClick r:id="rId10" action="ppaction://hlinksldjump"/>
            <a:extLst>
              <a:ext uri="{FF2B5EF4-FFF2-40B4-BE49-F238E27FC236}">
                <a16:creationId xmlns:a16="http://schemas.microsoft.com/office/drawing/2014/main" id="{8A8C5D8A-66E4-FA48-6ABE-91909DFF7A46}"/>
              </a:ext>
            </a:extLst>
          </p:cNvPr>
          <p:cNvSpPr/>
          <p:nvPr/>
        </p:nvSpPr>
        <p:spPr>
          <a:xfrm>
            <a:off x="7875150" y="325200"/>
            <a:ext cx="943500" cy="384600"/>
          </a:xfrm>
          <a:prstGeom prst="round1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Be Vietnam Pro"/>
                <a:sym typeface="Be Vietnam Pro"/>
              </a:rPr>
              <a:t>Pie(1)</a:t>
            </a:r>
            <a:endParaRPr>
              <a:solidFill>
                <a:schemeClr val="lt1"/>
              </a:solidFill>
            </a:endParaRPr>
          </a:p>
        </p:txBody>
      </p:sp>
      <p:pic>
        <p:nvPicPr>
          <p:cNvPr id="2" name="Picture 1">
            <a:extLst>
              <a:ext uri="{FF2B5EF4-FFF2-40B4-BE49-F238E27FC236}">
                <a16:creationId xmlns:a16="http://schemas.microsoft.com/office/drawing/2014/main" id="{1942E1C8-FE69-44E9-6A86-EF36D349FF95}"/>
              </a:ext>
            </a:extLst>
          </p:cNvPr>
          <p:cNvPicPr>
            <a:picLocks noChangeAspect="1"/>
          </p:cNvPicPr>
          <p:nvPr/>
        </p:nvPicPr>
        <p:blipFill>
          <a:blip r:embed="rId11"/>
          <a:stretch>
            <a:fillRect/>
          </a:stretch>
        </p:blipFill>
        <p:spPr>
          <a:xfrm>
            <a:off x="5515350" y="832026"/>
            <a:ext cx="3027095" cy="3959970"/>
          </a:xfrm>
          <a:prstGeom prst="rect">
            <a:avLst/>
          </a:prstGeom>
          <a:ln>
            <a:solidFill>
              <a:schemeClr val="bg2">
                <a:lumMod val="10000"/>
              </a:schemeClr>
            </a:solidFill>
          </a:ln>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9">
            <a:hlinkClick r:id="rId3" action="ppaction://hlinksldjump"/>
          </p:cNvPr>
          <p:cNvSpPr/>
          <p:nvPr/>
        </p:nvSpPr>
        <p:spPr>
          <a:xfrm>
            <a:off x="12702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bg1"/>
                </a:solidFill>
                <a:latin typeface="Be Vietnam Pro"/>
                <a:ea typeface="Be Vietnam Pro"/>
                <a:cs typeface="Be Vietnam Pro"/>
                <a:sym typeface="Be Vietnam Pro"/>
              </a:rPr>
              <a:t>Intro</a:t>
            </a:r>
            <a:endParaRPr sz="1200">
              <a:solidFill>
                <a:schemeClr val="bg1"/>
              </a:solidFill>
              <a:latin typeface="Be Vietnam Pro"/>
              <a:ea typeface="Be Vietnam Pro"/>
              <a:cs typeface="Be Vietnam Pro"/>
              <a:sym typeface="Be Vietnam Pro"/>
            </a:endParaRPr>
          </a:p>
        </p:txBody>
      </p:sp>
      <p:sp>
        <p:nvSpPr>
          <p:cNvPr id="406" name="Google Shape;406;p39">
            <a:hlinkClick r:id="rId4" action="ppaction://hlinksldjump"/>
          </p:cNvPr>
          <p:cNvSpPr/>
          <p:nvPr/>
        </p:nvSpPr>
        <p:spPr>
          <a:xfrm>
            <a:off x="2213575"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Home</a:t>
            </a:r>
            <a:endParaRPr sz="1200">
              <a:solidFill>
                <a:schemeClr val="lt1"/>
              </a:solidFill>
              <a:latin typeface="Be Vietnam Pro"/>
              <a:ea typeface="Be Vietnam Pro"/>
              <a:cs typeface="Be Vietnam Pro"/>
              <a:sym typeface="Be Vietnam Pro"/>
            </a:endParaRPr>
          </a:p>
        </p:txBody>
      </p:sp>
      <p:sp>
        <p:nvSpPr>
          <p:cNvPr id="407" name="Google Shape;407;p39">
            <a:hlinkClick r:id="rId5" action="ppaction://hlinksldjump"/>
          </p:cNvPr>
          <p:cNvSpPr/>
          <p:nvPr/>
        </p:nvSpPr>
        <p:spPr>
          <a:xfrm>
            <a:off x="31569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Overview</a:t>
            </a:r>
            <a:endParaRPr sz="1200">
              <a:solidFill>
                <a:schemeClr val="lt1"/>
              </a:solidFill>
              <a:latin typeface="Be Vietnam Pro"/>
              <a:ea typeface="Be Vietnam Pro"/>
              <a:cs typeface="Be Vietnam Pro"/>
              <a:sym typeface="Be Vietnam Pro"/>
            </a:endParaRPr>
          </a:p>
        </p:txBody>
      </p:sp>
      <p:sp>
        <p:nvSpPr>
          <p:cNvPr id="408" name="Google Shape;408;p39">
            <a:hlinkClick r:id="rId6" action="ppaction://hlinksldjump"/>
          </p:cNvPr>
          <p:cNvSpPr/>
          <p:nvPr/>
        </p:nvSpPr>
        <p:spPr>
          <a:xfrm>
            <a:off x="41002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lt1"/>
                </a:solidFill>
                <a:latin typeface="Be Vietnam Pro"/>
                <a:ea typeface="Be Vietnam Pro"/>
                <a:cs typeface="Be Vietnam Pro"/>
                <a:sym typeface="Be Vietnam Pro"/>
              </a:rPr>
              <a:t>Test</a:t>
            </a:r>
            <a:endParaRPr sz="1200">
              <a:solidFill>
                <a:schemeClr val="lt1"/>
              </a:solidFill>
              <a:latin typeface="Be Vietnam Pro"/>
              <a:ea typeface="Be Vietnam Pro"/>
              <a:cs typeface="Be Vietnam Pro"/>
              <a:sym typeface="Be Vietnam Pro"/>
            </a:endParaRPr>
          </a:p>
        </p:txBody>
      </p:sp>
      <p:sp>
        <p:nvSpPr>
          <p:cNvPr id="409" name="Google Shape;409;p39">
            <a:hlinkClick r:id="rId7" action="ppaction://hlinksldjump"/>
          </p:cNvPr>
          <p:cNvSpPr/>
          <p:nvPr/>
        </p:nvSpPr>
        <p:spPr>
          <a:xfrm>
            <a:off x="50436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bg1"/>
                </a:solidFill>
                <a:latin typeface="Be Vietnam Pro"/>
                <a:ea typeface="Be Vietnam Pro"/>
                <a:cs typeface="Be Vietnam Pro"/>
                <a:sym typeface="Be Vietnam Pro"/>
              </a:rPr>
              <a:t>Result(1)</a:t>
            </a:r>
            <a:endParaRPr sz="1200">
              <a:solidFill>
                <a:schemeClr val="bg1"/>
              </a:solidFill>
              <a:latin typeface="Be Vietnam Pro"/>
              <a:ea typeface="Be Vietnam Pro"/>
              <a:cs typeface="Be Vietnam Pro"/>
              <a:sym typeface="Be Vietnam Pro"/>
            </a:endParaRPr>
          </a:p>
        </p:txBody>
      </p:sp>
      <p:sp>
        <p:nvSpPr>
          <p:cNvPr id="410" name="Google Shape;410;p39">
            <a:hlinkClick r:id="rId8" action="ppaction://hlinksldjump"/>
          </p:cNvPr>
          <p:cNvSpPr/>
          <p:nvPr/>
        </p:nvSpPr>
        <p:spPr>
          <a:xfrm>
            <a:off x="598695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Result(2)</a:t>
            </a:r>
            <a:endParaRPr sz="1200">
              <a:solidFill>
                <a:schemeClr val="lt1"/>
              </a:solidFill>
              <a:latin typeface="Be Vietnam Pro"/>
              <a:ea typeface="Be Vietnam Pro"/>
              <a:cs typeface="Be Vietnam Pro"/>
              <a:sym typeface="Be Vietnam Pro"/>
            </a:endParaRPr>
          </a:p>
        </p:txBody>
      </p:sp>
      <p:sp>
        <p:nvSpPr>
          <p:cNvPr id="411" name="Google Shape;411;p39">
            <a:hlinkClick r:id="rId9" action="ppaction://hlinksldjump"/>
          </p:cNvPr>
          <p:cNvSpPr/>
          <p:nvPr/>
        </p:nvSpPr>
        <p:spPr>
          <a:xfrm>
            <a:off x="6930300" y="325200"/>
            <a:ext cx="943500" cy="384600"/>
          </a:xfrm>
          <a:prstGeom prst="roundRect">
            <a:avLst>
              <a:gd name="adj" fmla="val 5994"/>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CA" sz="1200">
                <a:solidFill>
                  <a:schemeClr val="lt1"/>
                </a:solidFill>
                <a:latin typeface="Be Vietnam Pro"/>
                <a:ea typeface="Be Vietnam Pro"/>
                <a:cs typeface="Be Vietnam Pro"/>
                <a:sym typeface="Be Vietnam Pro"/>
              </a:rPr>
              <a:t>Complete</a:t>
            </a:r>
            <a:endParaRPr sz="1200">
              <a:solidFill>
                <a:schemeClr val="lt1"/>
              </a:solidFill>
              <a:latin typeface="Be Vietnam Pro"/>
              <a:ea typeface="Be Vietnam Pro"/>
              <a:cs typeface="Be Vietnam Pro"/>
              <a:sym typeface="Be Vietnam Pro"/>
            </a:endParaRPr>
          </a:p>
        </p:txBody>
      </p:sp>
      <p:grpSp>
        <p:nvGrpSpPr>
          <p:cNvPr id="412" name="Google Shape;412;p39"/>
          <p:cNvGrpSpPr/>
          <p:nvPr/>
        </p:nvGrpSpPr>
        <p:grpSpPr>
          <a:xfrm>
            <a:off x="494850" y="447775"/>
            <a:ext cx="591732" cy="139500"/>
            <a:chOff x="494850" y="447775"/>
            <a:chExt cx="591732" cy="139500"/>
          </a:xfrm>
        </p:grpSpPr>
        <p:sp>
          <p:nvSpPr>
            <p:cNvPr id="413" name="Google Shape;413;p39"/>
            <p:cNvSpPr/>
            <p:nvPr/>
          </p:nvSpPr>
          <p:spPr>
            <a:xfrm>
              <a:off x="947082" y="447775"/>
              <a:ext cx="139500" cy="139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0966" y="447775"/>
              <a:ext cx="139500" cy="13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494850" y="447775"/>
              <a:ext cx="139500" cy="139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39"/>
          <p:cNvCxnSpPr/>
          <p:nvPr/>
        </p:nvCxnSpPr>
        <p:spPr>
          <a:xfrm>
            <a:off x="325200" y="709650"/>
            <a:ext cx="8493600" cy="0"/>
          </a:xfrm>
          <a:prstGeom prst="straightConnector1">
            <a:avLst/>
          </a:prstGeom>
          <a:noFill/>
          <a:ln w="28575" cap="flat" cmpd="sng">
            <a:solidFill>
              <a:schemeClr val="lt2"/>
            </a:solidFill>
            <a:prstDash val="solid"/>
            <a:round/>
            <a:headEnd type="none" w="med" len="med"/>
            <a:tailEnd type="none" w="med" len="med"/>
          </a:ln>
        </p:spPr>
      </p:cxnSp>
      <p:pic>
        <p:nvPicPr>
          <p:cNvPr id="3" name="Picture 2">
            <a:extLst>
              <a:ext uri="{FF2B5EF4-FFF2-40B4-BE49-F238E27FC236}">
                <a16:creationId xmlns:a16="http://schemas.microsoft.com/office/drawing/2014/main" id="{EA08912F-E9CB-3920-9A97-FE47FC1F8DDE}"/>
              </a:ext>
            </a:extLst>
          </p:cNvPr>
          <p:cNvPicPr>
            <a:picLocks noChangeAspect="1"/>
          </p:cNvPicPr>
          <p:nvPr/>
        </p:nvPicPr>
        <p:blipFill>
          <a:blip r:embed="rId10"/>
          <a:stretch>
            <a:fillRect/>
          </a:stretch>
        </p:blipFill>
        <p:spPr>
          <a:xfrm>
            <a:off x="1317362" y="1316736"/>
            <a:ext cx="2026879" cy="3262381"/>
          </a:xfrm>
          <a:prstGeom prst="rect">
            <a:avLst/>
          </a:prstGeom>
          <a:ln>
            <a:solidFill>
              <a:schemeClr val="tx1"/>
            </a:solidFill>
          </a:ln>
        </p:spPr>
      </p:pic>
      <p:pic>
        <p:nvPicPr>
          <p:cNvPr id="5" name="Picture 4">
            <a:extLst>
              <a:ext uri="{FF2B5EF4-FFF2-40B4-BE49-F238E27FC236}">
                <a16:creationId xmlns:a16="http://schemas.microsoft.com/office/drawing/2014/main" id="{50C77CAA-F4CB-E69A-4C0E-50B859B6F1A7}"/>
              </a:ext>
            </a:extLst>
          </p:cNvPr>
          <p:cNvPicPr>
            <a:picLocks noChangeAspect="1"/>
          </p:cNvPicPr>
          <p:nvPr/>
        </p:nvPicPr>
        <p:blipFill>
          <a:blip r:embed="rId11"/>
          <a:stretch>
            <a:fillRect/>
          </a:stretch>
        </p:blipFill>
        <p:spPr>
          <a:xfrm>
            <a:off x="3591010" y="1316289"/>
            <a:ext cx="2027155" cy="3262828"/>
          </a:xfrm>
          <a:prstGeom prst="rect">
            <a:avLst/>
          </a:prstGeom>
          <a:ln>
            <a:solidFill>
              <a:schemeClr val="tx1"/>
            </a:solidFill>
          </a:ln>
        </p:spPr>
      </p:pic>
      <p:pic>
        <p:nvPicPr>
          <p:cNvPr id="6" name="Picture 5">
            <a:extLst>
              <a:ext uri="{FF2B5EF4-FFF2-40B4-BE49-F238E27FC236}">
                <a16:creationId xmlns:a16="http://schemas.microsoft.com/office/drawing/2014/main" id="{FE69F11D-E5A5-4044-1BB6-140893DEA36C}"/>
              </a:ext>
            </a:extLst>
          </p:cNvPr>
          <p:cNvPicPr>
            <a:picLocks noChangeAspect="1"/>
          </p:cNvPicPr>
          <p:nvPr/>
        </p:nvPicPr>
        <p:blipFill>
          <a:blip r:embed="rId12"/>
          <a:stretch>
            <a:fillRect/>
          </a:stretch>
        </p:blipFill>
        <p:spPr>
          <a:xfrm>
            <a:off x="5864933" y="1316289"/>
            <a:ext cx="2027155" cy="3262828"/>
          </a:xfrm>
          <a:prstGeom prst="rect">
            <a:avLst/>
          </a:prstGeom>
          <a:ln>
            <a:solidFill>
              <a:schemeClr val="tx1"/>
            </a:solidFill>
          </a:ln>
        </p:spPr>
      </p:pic>
      <p:sp>
        <p:nvSpPr>
          <p:cNvPr id="10" name="Google Shape;191;p31">
            <a:extLst>
              <a:ext uri="{FF2B5EF4-FFF2-40B4-BE49-F238E27FC236}">
                <a16:creationId xmlns:a16="http://schemas.microsoft.com/office/drawing/2014/main" id="{CCF3D126-5E1E-8C29-A36D-F80D8F759C3D}"/>
              </a:ext>
            </a:extLst>
          </p:cNvPr>
          <p:cNvSpPr txBox="1">
            <a:spLocks/>
          </p:cNvSpPr>
          <p:nvPr/>
        </p:nvSpPr>
        <p:spPr>
          <a:xfrm>
            <a:off x="2381841" y="783420"/>
            <a:ext cx="4380319" cy="437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3pPr>
            <a:lvl4pPr marL="1828800" marR="0" lvl="3"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4pPr>
            <a:lvl5pPr marL="2286000" marR="0" lvl="4"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5pPr>
            <a:lvl6pPr marL="2743200" marR="0" lvl="5"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6pPr>
            <a:lvl7pPr marL="3200400" marR="0" lvl="6"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7pPr>
            <a:lvl8pPr marL="3657600" marR="0" lvl="7"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8pPr>
            <a:lvl9pPr marL="4114800" marR="0" lvl="8" indent="-317500" algn="l" rtl="0">
              <a:lnSpc>
                <a:spcPct val="100000"/>
              </a:lnSpc>
              <a:spcBef>
                <a:spcPts val="0"/>
              </a:spcBef>
              <a:spcAft>
                <a:spcPts val="0"/>
              </a:spcAft>
              <a:buClr>
                <a:schemeClr val="dk1"/>
              </a:buClr>
              <a:buSzPts val="1400"/>
              <a:buFont typeface="Arial"/>
              <a:buChar char="■"/>
              <a:defRPr sz="1400" b="0" i="0" u="none" strike="noStrike" cap="none">
                <a:solidFill>
                  <a:schemeClr val="dk1"/>
                </a:solidFill>
                <a:latin typeface="Manrope Medium"/>
                <a:ea typeface="Manrope Medium"/>
                <a:cs typeface="Manrope Medium"/>
                <a:sym typeface="Manrope Medium"/>
              </a:defRPr>
            </a:lvl9pPr>
          </a:lstStyle>
          <a:p>
            <a:pPr marL="0" indent="0" algn="ctr">
              <a:buFont typeface="Arial"/>
              <a:buNone/>
            </a:pPr>
            <a:r>
              <a:rPr lang="en-CA" sz="1800" b="1">
                <a:solidFill>
                  <a:schemeClr val="accent3"/>
                </a:solidFill>
              </a:rPr>
              <a:t>PIE-CHART(1) OVERVIEW</a:t>
            </a:r>
            <a:endParaRPr lang="en-US" sz="1800" b="1">
              <a:solidFill>
                <a:schemeClr val="accent3"/>
              </a:solidFill>
            </a:endParaRPr>
          </a:p>
        </p:txBody>
      </p:sp>
      <p:sp>
        <p:nvSpPr>
          <p:cNvPr id="4" name="Google Shape;159;p30">
            <a:hlinkClick r:id="rId13" action="ppaction://hlinksldjump"/>
            <a:extLst>
              <a:ext uri="{FF2B5EF4-FFF2-40B4-BE49-F238E27FC236}">
                <a16:creationId xmlns:a16="http://schemas.microsoft.com/office/drawing/2014/main" id="{715DF52B-AF7D-BA49-899D-5D318270A700}"/>
              </a:ext>
            </a:extLst>
          </p:cNvPr>
          <p:cNvSpPr/>
          <p:nvPr/>
        </p:nvSpPr>
        <p:spPr>
          <a:xfrm>
            <a:off x="7875150" y="317371"/>
            <a:ext cx="943500" cy="384600"/>
          </a:xfrm>
          <a:prstGeom prst="round1Rect">
            <a:avLst>
              <a:gd name="adj" fmla="val 50000"/>
            </a:avLst>
          </a:prstGeom>
          <a:solidFill>
            <a:schemeClr val="bg1">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9004"/>
                </a:solidFill>
                <a:latin typeface="Be Vietnam Pro"/>
                <a:sym typeface="Be Vietnam Pro"/>
              </a:rPr>
              <a:t>Pie(1)</a:t>
            </a:r>
            <a:endParaRPr lang="en-US">
              <a:solidFill>
                <a:srgbClr val="009004"/>
              </a:solidFill>
            </a:endParaRPr>
          </a:p>
        </p:txBody>
      </p:sp>
    </p:spTree>
    <p:extLst>
      <p:ext uri="{BB962C8B-B14F-4D97-AF65-F5344CB8AC3E}">
        <p14:creationId xmlns:p14="http://schemas.microsoft.com/office/powerpoint/2010/main" val="2999303509"/>
      </p:ext>
    </p:extLst>
  </p:cSld>
  <p:clrMapOvr>
    <a:masterClrMapping/>
  </p:clrMapOvr>
  <p:transition spd="slow">
    <p:cover/>
  </p:transition>
</p:sld>
</file>

<file path=ppt/theme/theme1.xml><?xml version="1.0" encoding="utf-8"?>
<a:theme xmlns:a="http://schemas.openxmlformats.org/drawingml/2006/main" name="Hyperdocs by Slidesgo">
  <a:themeElements>
    <a:clrScheme name="Simple Light">
      <a:dk1>
        <a:srgbClr val="313131"/>
      </a:dk1>
      <a:lt1>
        <a:srgbClr val="888888"/>
      </a:lt1>
      <a:dk2>
        <a:srgbClr val="EEEEEE"/>
      </a:dk2>
      <a:lt2>
        <a:srgbClr val="5F5FF5"/>
      </a:lt2>
      <a:accent1>
        <a:srgbClr val="EA4335"/>
      </a:accent1>
      <a:accent2>
        <a:srgbClr val="FBBC05"/>
      </a:accent2>
      <a:accent3>
        <a:srgbClr val="34A853"/>
      </a:accent3>
      <a:accent4>
        <a:srgbClr val="5796FD"/>
      </a:accent4>
      <a:accent5>
        <a:srgbClr val="FCFCFC"/>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Hyperdocs by Slidesgo</vt:lpstr>
      <vt:lpstr>TestGenius: Your Test Simulator</vt:lpstr>
      <vt:lpstr>What is TestGenius </vt:lpstr>
      <vt:lpstr>HOME PAGE</vt:lpstr>
      <vt:lpstr>TEST PAGE OVERVIEW</vt:lpstr>
      <vt:lpstr> TEST PAGE</vt:lpstr>
      <vt:lpstr> CORRECT</vt:lpstr>
      <vt:lpstr>PowerPoint Presentation</vt:lpstr>
      <vt:lpstr>COMPLETE</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TestGenius: Your Test Simulator</dc:title>
  <cp:revision>1</cp:revision>
  <dcterms:modified xsi:type="dcterms:W3CDTF">2024-04-08T23:35:35Z</dcterms:modified>
</cp:coreProperties>
</file>