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62" r:id="rId6"/>
    <p:sldId id="257" r:id="rId7"/>
    <p:sldId id="260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03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5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6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5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823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09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5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4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8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3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0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9A11C8-794A-4049-B126-C4F0FDE9F939}" type="datetimeFigureOut">
              <a:rPr lang="en-CA" smtClean="0"/>
              <a:t>2020-06-28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5A0B45-06A3-4098-A3D6-96AB34BB54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86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43421-5B36-4ED9-BDE2-82DF074C1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CA" dirty="0"/>
              <a:t>Visualize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99C92-ECDF-4E12-A131-F7CDCEBB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CA" dirty="0"/>
              <a:t>A VS Code Extension for students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5849466-5A0D-488A-A55C-973C43D7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93" y="484632"/>
            <a:ext cx="646682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A56B-0B53-401A-B30E-33CB11DE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8452-5B14-4827-B072-72E2422B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Evan Kanter – UofT Computer Science</a:t>
            </a:r>
          </a:p>
          <a:p>
            <a:r>
              <a:rPr lang="en-CA" dirty="0"/>
              <a:t>Aron Zeng – </a:t>
            </a:r>
            <a:r>
              <a:rPr lang="en-CA" dirty="0" err="1"/>
              <a:t>UofW</a:t>
            </a:r>
            <a:r>
              <a:rPr lang="en-CA" dirty="0"/>
              <a:t> Computer Engineering</a:t>
            </a:r>
          </a:p>
          <a:p>
            <a:r>
              <a:rPr lang="en-CA" dirty="0"/>
              <a:t>How did we get this idea?</a:t>
            </a:r>
          </a:p>
        </p:txBody>
      </p:sp>
    </p:spTree>
    <p:extLst>
      <p:ext uri="{BB962C8B-B14F-4D97-AF65-F5344CB8AC3E}">
        <p14:creationId xmlns:p14="http://schemas.microsoft.com/office/powerpoint/2010/main" val="280954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CCAA-E97D-4EC5-9C38-50B41465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234C-BEB7-4FCB-B55A-8B722CC1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i="1" dirty="0"/>
              <a:t>“</a:t>
            </a:r>
            <a:r>
              <a:rPr lang="en-US" sz="3600" i="1" dirty="0"/>
              <a:t>Understanding code is tough. Nested conditionals, loops, recursion -- the abstraction can be hard to visualize.”</a:t>
            </a:r>
            <a:endParaRPr lang="en-CA" sz="3600" i="1" dirty="0"/>
          </a:p>
        </p:txBody>
      </p:sp>
    </p:spTree>
    <p:extLst>
      <p:ext uri="{BB962C8B-B14F-4D97-AF65-F5344CB8AC3E}">
        <p14:creationId xmlns:p14="http://schemas.microsoft.com/office/powerpoint/2010/main" val="341938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D37C-DE4C-4EB4-8149-95393CA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0033-BF84-47AF-A605-917F110A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800" i="1" dirty="0"/>
              <a:t>“</a:t>
            </a:r>
            <a:r>
              <a:rPr lang="en-US" sz="2800" i="1" dirty="0"/>
              <a:t>This extension generates a control flow diagram to help students visualize their code.”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348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3EF-6CFD-4B72-8AF5-5EBEDF55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F971-7023-451B-A45D-8E19B553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Python</a:t>
            </a:r>
          </a:p>
          <a:p>
            <a:r>
              <a:rPr lang="en-CA" sz="3600" dirty="0"/>
              <a:t>Ease of Use</a:t>
            </a:r>
          </a:p>
          <a:p>
            <a:r>
              <a:rPr lang="en-CA" sz="3600" dirty="0"/>
              <a:t>Early Stage limitations</a:t>
            </a:r>
          </a:p>
        </p:txBody>
      </p:sp>
    </p:spTree>
    <p:extLst>
      <p:ext uri="{BB962C8B-B14F-4D97-AF65-F5344CB8AC3E}">
        <p14:creationId xmlns:p14="http://schemas.microsoft.com/office/powerpoint/2010/main" val="164184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B4D-32CB-4B33-8895-00A77902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C090-14AC-4D8C-873F-E3E4D55E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Reads the Active Python File</a:t>
            </a:r>
          </a:p>
          <a:p>
            <a:r>
              <a:rPr lang="en-CA" sz="2400" dirty="0"/>
              <a:t>Parses the file into a </a:t>
            </a:r>
            <a:r>
              <a:rPr lang="en-CA" sz="2400" dirty="0" err="1"/>
              <a:t>FlowTree</a:t>
            </a:r>
            <a:endParaRPr lang="en-CA" sz="2400" dirty="0"/>
          </a:p>
          <a:p>
            <a:pPr lvl="1"/>
            <a:r>
              <a:rPr lang="en-CA" sz="2000" dirty="0"/>
              <a:t> That’s an Abstract Syntax Tree, with some added features for specifically marking up Control Flow</a:t>
            </a:r>
          </a:p>
          <a:p>
            <a:r>
              <a:rPr lang="en-CA" sz="2400" dirty="0"/>
              <a:t>Generates an </a:t>
            </a:r>
            <a:r>
              <a:rPr lang="en-CA" sz="2400" i="1" dirty="0"/>
              <a:t>.</a:t>
            </a:r>
            <a:r>
              <a:rPr lang="en-CA" sz="2400" i="1" dirty="0" err="1"/>
              <a:t>svg</a:t>
            </a:r>
            <a:r>
              <a:rPr lang="en-CA" sz="2400" i="1" dirty="0"/>
              <a:t> </a:t>
            </a:r>
            <a:r>
              <a:rPr lang="en-CA" sz="2400" dirty="0"/>
              <a:t>from the </a:t>
            </a:r>
            <a:r>
              <a:rPr lang="en-CA" sz="2400" dirty="0" err="1"/>
              <a:t>FlowTree</a:t>
            </a:r>
            <a:endParaRPr lang="en-CA" sz="2400" dirty="0"/>
          </a:p>
          <a:p>
            <a:r>
              <a:rPr lang="en-CA" sz="2400" dirty="0"/>
              <a:t>Displays an SVG</a:t>
            </a:r>
          </a:p>
        </p:txBody>
      </p:sp>
    </p:spTree>
    <p:extLst>
      <p:ext uri="{BB962C8B-B14F-4D97-AF65-F5344CB8AC3E}">
        <p14:creationId xmlns:p14="http://schemas.microsoft.com/office/powerpoint/2010/main" val="103905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EC6B-F036-46F2-909E-482E2A203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2F4C3-3D64-4D7C-83E2-718A20FDD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06FA-74B9-4181-8F18-B68FDB5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31EE-3ACC-4A30-A7AE-2A6DA9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Export SVG</a:t>
            </a:r>
          </a:p>
          <a:p>
            <a:r>
              <a:rPr lang="en-CA" dirty="0"/>
              <a:t>More complex Control Flow</a:t>
            </a:r>
          </a:p>
        </p:txBody>
      </p:sp>
    </p:spTree>
    <p:extLst>
      <p:ext uri="{BB962C8B-B14F-4D97-AF65-F5344CB8AC3E}">
        <p14:creationId xmlns:p14="http://schemas.microsoft.com/office/powerpoint/2010/main" val="20899892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4103FD5638A4CB6C75E01339AD567" ma:contentTypeVersion="13" ma:contentTypeDescription="Create a new document." ma:contentTypeScope="" ma:versionID="d3f135482d27a1ad461f96bdf7856a41">
  <xsd:schema xmlns:xsd="http://www.w3.org/2001/XMLSchema" xmlns:xs="http://www.w3.org/2001/XMLSchema" xmlns:p="http://schemas.microsoft.com/office/2006/metadata/properties" xmlns:ns3="53ef1405-b851-47e1-b1d8-8dee39c31528" xmlns:ns4="4d0ae7f4-c508-4f97-9b36-9fbb14818330" targetNamespace="http://schemas.microsoft.com/office/2006/metadata/properties" ma:root="true" ma:fieldsID="2ee1884bbec4b5b77932c6cc90926d56" ns3:_="" ns4:_="">
    <xsd:import namespace="53ef1405-b851-47e1-b1d8-8dee39c31528"/>
    <xsd:import namespace="4d0ae7f4-c508-4f97-9b36-9fbb148183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f1405-b851-47e1-b1d8-8dee39c315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ae7f4-c508-4f97-9b36-9fbb14818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F52BC-3757-4201-9190-1C5EC3F6CB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f1405-b851-47e1-b1d8-8dee39c31528"/>
    <ds:schemaRef ds:uri="4d0ae7f4-c508-4f97-9b36-9fbb148183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A48B02-E116-4FA5-AD88-294B872D9E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CAB9AC-AFCD-4D0B-9C25-B5F5C7974E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Visualize Control Flow</vt:lpstr>
      <vt:lpstr>Our Story</vt:lpstr>
      <vt:lpstr>The Problem</vt:lpstr>
      <vt:lpstr>The Solution</vt:lpstr>
      <vt:lpstr>Our Focus</vt:lpstr>
      <vt:lpstr>Details</vt:lpstr>
      <vt:lpstr>Demo time!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Control Flow</dc:title>
  <dc:creator>Evan Kanter</dc:creator>
  <cp:lastModifiedBy>Evan Kanter</cp:lastModifiedBy>
  <cp:revision>6</cp:revision>
  <dcterms:created xsi:type="dcterms:W3CDTF">2020-06-28T16:26:10Z</dcterms:created>
  <dcterms:modified xsi:type="dcterms:W3CDTF">2020-06-28T16:50:01Z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0x010100F9F4103FD5638A4CB6C75E01339AD567</vt:lpwstr>
  </property>
</Properties>
</file>