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4" r:id="rId4"/>
    <p:sldId id="273" r:id="rId5"/>
    <p:sldId id="278" r:id="rId6"/>
    <p:sldId id="276" r:id="rId7"/>
    <p:sldId id="277" r:id="rId8"/>
    <p:sldId id="279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337"/>
    <a:srgbClr val="BCE0CC"/>
    <a:srgbClr val="F7AC94"/>
    <a:srgbClr val="0D5E53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027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578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21502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803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184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6587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740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0512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3576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8524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344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032C-C225-458D-8CBE-18A6F22032B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C63F-8A5E-4B3A-9125-93155A15B63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365125"/>
            <a:ext cx="12192000" cy="0"/>
          </a:xfrm>
          <a:prstGeom prst="line">
            <a:avLst/>
          </a:prstGeom>
          <a:ln w="57150">
            <a:solidFill>
              <a:srgbClr val="F2C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89082"/>
            <a:ext cx="12192000" cy="0"/>
          </a:xfrm>
          <a:prstGeom prst="line">
            <a:avLst/>
          </a:prstGeom>
          <a:ln w="57150">
            <a:solidFill>
              <a:srgbClr val="F2C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33" y="766482"/>
            <a:ext cx="9475199" cy="5329799"/>
          </a:xfrm>
        </p:spPr>
      </p:pic>
    </p:spTree>
    <p:extLst>
      <p:ext uri="{BB962C8B-B14F-4D97-AF65-F5344CB8AC3E}">
        <p14:creationId xmlns:p14="http://schemas.microsoft.com/office/powerpoint/2010/main" val="1561667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364" y="1250578"/>
            <a:ext cx="6557682" cy="4343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 minimalistic GUI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 financial awareness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 detailed planning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 identifying spending issues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 automated savings and debt</a:t>
            </a:r>
            <a:endParaRPr lang="en-GB" sz="3600" kern="1400" dirty="0">
              <a:solidFill>
                <a:srgbClr val="F2C337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42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4636"/>
            <a:ext cx="12192000" cy="2592522"/>
          </a:xfrm>
        </p:spPr>
        <p:txBody>
          <a:bodyPr>
            <a:noAutofit/>
          </a:bodyPr>
          <a:lstStyle/>
          <a:p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Future Improvements</a:t>
            </a:r>
            <a:endParaRPr lang="en-GB" sz="9600" dirty="0">
              <a:solidFill>
                <a:srgbClr val="F2C337"/>
              </a:solidFill>
              <a:latin typeface="Courier New" panose="02070309020205020404" pitchFamily="49" charset="0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0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608" y="2178420"/>
            <a:ext cx="5172636" cy="24877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 phone application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 internet accounts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 personalized categories</a:t>
            </a:r>
          </a:p>
        </p:txBody>
      </p:sp>
    </p:spTree>
    <p:extLst>
      <p:ext uri="{BB962C8B-B14F-4D97-AF65-F5344CB8AC3E}">
        <p14:creationId xmlns:p14="http://schemas.microsoft.com/office/powerpoint/2010/main" val="399620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80226"/>
            <a:ext cx="12191999" cy="4130561"/>
          </a:xfrm>
        </p:spPr>
        <p:txBody>
          <a:bodyPr>
            <a:noAutofit/>
          </a:bodyPr>
          <a:lstStyle/>
          <a:p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Any </a:t>
            </a:r>
            <a:b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</a:br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Questions </a:t>
            </a:r>
            <a:b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</a:br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?</a:t>
            </a:r>
            <a:endParaRPr lang="en-GB" sz="9600" dirty="0">
              <a:solidFill>
                <a:srgbClr val="F2C337"/>
              </a:solidFill>
              <a:latin typeface="Courier New" panose="02070309020205020404" pitchFamily="49" charset="0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67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157268"/>
            <a:ext cx="12191999" cy="1346544"/>
          </a:xfrm>
        </p:spPr>
        <p:txBody>
          <a:bodyPr>
            <a:noAutofit/>
          </a:bodyPr>
          <a:lstStyle/>
          <a:p>
            <a:r>
              <a:rPr lang="pt-BR" sz="10000" dirty="0" smtClean="0">
                <a:solidFill>
                  <a:srgbClr val="F2C337"/>
                </a:solidFill>
                <a:latin typeface="Rockwell" panose="02060603020205020403" pitchFamily="18" charset="0"/>
              </a:rPr>
              <a:t>T h a n k   y o u .</a:t>
            </a:r>
            <a:endParaRPr lang="en-GB" sz="10000" dirty="0">
              <a:solidFill>
                <a:srgbClr val="F2C337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083" y="4832533"/>
            <a:ext cx="9144000" cy="463746"/>
          </a:xfrm>
        </p:spPr>
        <p:txBody>
          <a:bodyPr>
            <a:noAutofit/>
          </a:bodyPr>
          <a:lstStyle/>
          <a:p>
            <a:r>
              <a:rPr lang="en-GB" sz="2800" i="1" dirty="0">
                <a:solidFill>
                  <a:srgbClr val="F2C33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2800" i="1" dirty="0" smtClean="0">
                <a:solidFill>
                  <a:srgbClr val="F2C33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roject by arooba siddiqi &amp; emaan bashir </a:t>
            </a:r>
            <a:endParaRPr lang="en-GB" sz="2800" i="1" dirty="0">
              <a:solidFill>
                <a:srgbClr val="F2C33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0" t="36189" r="37976" b="36543"/>
          <a:stretch/>
        </p:blipFill>
        <p:spPr>
          <a:xfrm>
            <a:off x="5068457" y="1255210"/>
            <a:ext cx="1759251" cy="15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42022"/>
            <a:ext cx="12191999" cy="1512972"/>
          </a:xfrm>
        </p:spPr>
        <p:txBody>
          <a:bodyPr>
            <a:noAutofit/>
          </a:bodyPr>
          <a:lstStyle/>
          <a:p>
            <a:r>
              <a:rPr lang="pt-BR" sz="12000" dirty="0">
                <a:solidFill>
                  <a:srgbClr val="F2C337"/>
                </a:solidFill>
                <a:latin typeface="Rockwell" panose="02060603020205020403" pitchFamily="18" charset="0"/>
              </a:rPr>
              <a:t>d</a:t>
            </a:r>
            <a:r>
              <a:rPr lang="pt-BR" sz="12000" dirty="0" smtClean="0">
                <a:solidFill>
                  <a:srgbClr val="F2C337"/>
                </a:solidFill>
                <a:latin typeface="Rockwell" panose="02060603020205020403" pitchFamily="18" charset="0"/>
              </a:rPr>
              <a:t>  r  á  k  o  n</a:t>
            </a:r>
            <a:endParaRPr lang="en-GB" sz="12000" dirty="0">
              <a:solidFill>
                <a:srgbClr val="F2C337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75158"/>
            <a:ext cx="12192000" cy="463746"/>
          </a:xfrm>
        </p:spPr>
        <p:txBody>
          <a:bodyPr>
            <a:noAutofit/>
          </a:bodyPr>
          <a:lstStyle/>
          <a:p>
            <a:r>
              <a:rPr lang="en-GB" sz="2800" i="1" dirty="0" smtClean="0">
                <a:solidFill>
                  <a:srgbClr val="F2C33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personal budget tracker</a:t>
            </a:r>
            <a:endParaRPr lang="en-GB" sz="2800" i="1" dirty="0">
              <a:solidFill>
                <a:srgbClr val="F2C33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0" t="36189" r="37976" b="36543"/>
          <a:stretch/>
        </p:blipFill>
        <p:spPr>
          <a:xfrm>
            <a:off x="5216373" y="1414096"/>
            <a:ext cx="1759251" cy="15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8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245665"/>
            <a:ext cx="12191999" cy="1290919"/>
          </a:xfrm>
        </p:spPr>
        <p:txBody>
          <a:bodyPr>
            <a:noAutofit/>
          </a:bodyPr>
          <a:lstStyle/>
          <a:p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Objective</a:t>
            </a:r>
            <a:endParaRPr lang="en-GB" sz="9600" dirty="0">
              <a:solidFill>
                <a:srgbClr val="F2C337"/>
              </a:solidFill>
              <a:latin typeface="Courier New" panose="02070309020205020404" pitchFamily="49" charset="0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3872759"/>
            <a:ext cx="12191999" cy="578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sz="3600" kern="1400" dirty="0" smtClean="0">
                <a:solidFill>
                  <a:srgbClr val="F2C337"/>
                </a:solidFill>
                <a:latin typeface="Bahnschrift Light" panose="020B0502040204020203" pitchFamily="34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Aid </a:t>
            </a:r>
            <a:r>
              <a:rPr lang="en-GB" sz="3600" kern="1400" dirty="0" err="1" smtClean="0">
                <a:solidFill>
                  <a:srgbClr val="F2C337"/>
                </a:solidFill>
                <a:latin typeface="Bahnschrift Light" panose="020B0502040204020203" pitchFamily="34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hostelites</a:t>
            </a:r>
            <a:r>
              <a:rPr lang="en-GB" sz="3600" kern="1400" dirty="0" smtClean="0">
                <a:solidFill>
                  <a:srgbClr val="F2C337"/>
                </a:solidFill>
                <a:latin typeface="Bahnschrift Light" panose="020B0502040204020203" pitchFamily="34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 in managing finances. </a:t>
            </a:r>
          </a:p>
        </p:txBody>
      </p:sp>
    </p:spTree>
    <p:extLst>
      <p:ext uri="{BB962C8B-B14F-4D97-AF65-F5344CB8AC3E}">
        <p14:creationId xmlns:p14="http://schemas.microsoft.com/office/powerpoint/2010/main" val="157526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62379"/>
            <a:ext cx="12192000" cy="2759686"/>
          </a:xfrm>
        </p:spPr>
        <p:txBody>
          <a:bodyPr>
            <a:noAutofit/>
          </a:bodyPr>
          <a:lstStyle/>
          <a:p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Technical Overview</a:t>
            </a:r>
            <a:endParaRPr lang="en-GB" sz="9600" dirty="0">
              <a:solidFill>
                <a:srgbClr val="F2C337"/>
              </a:solidFill>
              <a:latin typeface="Courier New" panose="02070309020205020404" pitchFamily="49" charset="0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52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86751" y="1756752"/>
            <a:ext cx="9049870" cy="3326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GUI Application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Individual function for each ‘screen’ ;    with inner functions specific to that screen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Minor errors solved by research &amp; critical thinking </a:t>
            </a:r>
            <a:endParaRPr lang="en-GB" sz="3600" kern="1400" dirty="0" smtClean="0">
              <a:solidFill>
                <a:srgbClr val="F2C337"/>
              </a:solidFill>
              <a:latin typeface="Courier New" panose="02070309020205020404" pitchFamily="49" charset="0"/>
              <a:ea typeface="Yu Gothic UI Semilight" panose="020B0400000000000000" pitchFamily="34" charset="-128"/>
              <a:cs typeface="Courier New" panose="02070309020205020404" pitchFamily="49" charset="0"/>
            </a:endParaRP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§"/>
            </a:pPr>
            <a:endParaRPr lang="en-GB" sz="3600" kern="1400" dirty="0" smtClean="0">
              <a:solidFill>
                <a:srgbClr val="F2C337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1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844128"/>
            <a:ext cx="12192001" cy="1414979"/>
          </a:xfrm>
        </p:spPr>
        <p:txBody>
          <a:bodyPr>
            <a:noAutofit/>
          </a:bodyPr>
          <a:lstStyle/>
          <a:p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Libraries</a:t>
            </a:r>
            <a:endParaRPr lang="en-GB" sz="9600" dirty="0">
              <a:solidFill>
                <a:srgbClr val="F2C337"/>
              </a:solidFill>
              <a:latin typeface="Courier New" panose="02070309020205020404" pitchFamily="49" charset="0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9822" y="2514600"/>
            <a:ext cx="8815776" cy="3379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Graphics : tkinter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Database : sqlite3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Graphs &amp; Charts : </a:t>
            </a:r>
            <a:r>
              <a:rPr lang="en-GB" sz="3600" kern="1400" dirty="0" err="1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matplotlib</a:t>
            </a:r>
            <a:endParaRPr lang="en-GB" sz="3600" kern="1400" dirty="0" smtClean="0">
              <a:solidFill>
                <a:srgbClr val="F2C337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Courier New" panose="02070309020205020404" pitchFamily="49" charset="0"/>
            </a:endParaRP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GB" sz="3600" kern="1400" dirty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Real-time Working : </a:t>
            </a:r>
            <a:r>
              <a:rPr lang="en-GB" sz="3600" kern="1400" dirty="0" err="1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datetime</a:t>
            </a:r>
            <a:r>
              <a:rPr lang="en-GB" sz="3600" kern="1400" dirty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 &amp; </a:t>
            </a: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calendar</a:t>
            </a:r>
            <a:endParaRPr lang="en-GB" sz="3600" kern="1400" dirty="0">
              <a:solidFill>
                <a:srgbClr val="F2C337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6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2045"/>
            <a:ext cx="12192000" cy="2732790"/>
          </a:xfrm>
        </p:spPr>
        <p:txBody>
          <a:bodyPr>
            <a:noAutofit/>
          </a:bodyPr>
          <a:lstStyle/>
          <a:p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Work Distribution</a:t>
            </a:r>
            <a:endParaRPr lang="en-GB" sz="9600" dirty="0">
              <a:solidFill>
                <a:srgbClr val="F2C337"/>
              </a:solidFill>
              <a:latin typeface="Courier New" panose="02070309020205020404" pitchFamily="49" charset="0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" y="3993775"/>
            <a:ext cx="12192000" cy="147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Backend : Emaan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GB" sz="3600" kern="1400" dirty="0" smtClean="0">
                <a:solidFill>
                  <a:srgbClr val="F2C33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Courier New" panose="02070309020205020404" pitchFamily="49" charset="0"/>
              </a:rPr>
              <a:t>Frontend : Arooba</a:t>
            </a:r>
          </a:p>
        </p:txBody>
      </p:sp>
    </p:spTree>
    <p:extLst>
      <p:ext uri="{BB962C8B-B14F-4D97-AF65-F5344CB8AC3E}">
        <p14:creationId xmlns:p14="http://schemas.microsoft.com/office/powerpoint/2010/main" val="1208339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067805"/>
            <a:ext cx="12192000" cy="2732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Project </a:t>
            </a:r>
          </a:p>
          <a:p>
            <a:pPr algn="ctr"/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Demonstration</a:t>
            </a:r>
            <a:endParaRPr lang="en-GB" sz="9600" dirty="0">
              <a:solidFill>
                <a:srgbClr val="F2C337"/>
              </a:solidFill>
              <a:latin typeface="Courier New" panose="02070309020205020404" pitchFamily="49" charset="0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2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6"/>
            <a:ext cx="12192000" cy="1368837"/>
          </a:xfrm>
        </p:spPr>
        <p:txBody>
          <a:bodyPr>
            <a:noAutofit/>
          </a:bodyPr>
          <a:lstStyle/>
          <a:p>
            <a:r>
              <a:rPr lang="en-GB" sz="9600" dirty="0" smtClean="0">
                <a:solidFill>
                  <a:srgbClr val="F2C337"/>
                </a:solidFill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</a:rPr>
              <a:t>Benefits</a:t>
            </a:r>
            <a:endParaRPr lang="en-GB" sz="9600" dirty="0">
              <a:solidFill>
                <a:srgbClr val="F2C337"/>
              </a:solidFill>
              <a:latin typeface="Courier New" panose="02070309020205020404" pitchFamily="49" charset="0"/>
              <a:ea typeface="Yu Gothic UI Semilight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0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118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Yu Gothic UI Semilight</vt:lpstr>
      <vt:lpstr>Arial</vt:lpstr>
      <vt:lpstr>Bahnschrift Light</vt:lpstr>
      <vt:lpstr>Calibri</vt:lpstr>
      <vt:lpstr>Calibri Light</vt:lpstr>
      <vt:lpstr>Courier New</vt:lpstr>
      <vt:lpstr>Rockwell</vt:lpstr>
      <vt:lpstr>Wingdings</vt:lpstr>
      <vt:lpstr>Office Theme</vt:lpstr>
      <vt:lpstr>PowerPoint Presentation</vt:lpstr>
      <vt:lpstr>d  r  á  k  o  n</vt:lpstr>
      <vt:lpstr>Objective</vt:lpstr>
      <vt:lpstr>Technical Overview</vt:lpstr>
      <vt:lpstr>PowerPoint Presentation</vt:lpstr>
      <vt:lpstr>Libraries</vt:lpstr>
      <vt:lpstr>Work Distribution</vt:lpstr>
      <vt:lpstr>PowerPoint Presentation</vt:lpstr>
      <vt:lpstr>Benefits</vt:lpstr>
      <vt:lpstr>PowerPoint Presentation</vt:lpstr>
      <vt:lpstr>Future Improvements</vt:lpstr>
      <vt:lpstr>PowerPoint Presentation</vt:lpstr>
      <vt:lpstr>Any  Questions  ?</vt:lpstr>
      <vt:lpstr>T h a n k   y o u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r á k o n</dc:title>
  <dc:creator>Windows User</dc:creator>
  <cp:lastModifiedBy>Windows User</cp:lastModifiedBy>
  <cp:revision>33</cp:revision>
  <dcterms:created xsi:type="dcterms:W3CDTF">2019-12-16T06:09:00Z</dcterms:created>
  <dcterms:modified xsi:type="dcterms:W3CDTF">2019-12-19T04:04:28Z</dcterms:modified>
</cp:coreProperties>
</file>