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7966A-942F-43C1-A1C4-B3A3FE3DC40B}" v="19" dt="2023-08-23T02:54:47.589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40" autoAdjust="0"/>
  </p:normalViewPr>
  <p:slideViewPr>
    <p:cSldViewPr snapToGrid="0">
      <p:cViewPr varScale="1">
        <p:scale>
          <a:sx n="94" d="100"/>
          <a:sy n="94" d="100"/>
        </p:scale>
        <p:origin x="208" y="56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11/30/23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11/30/23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701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GB" dirty="0"/>
              <a:t>Error Summarization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GB" dirty="0" err="1"/>
              <a:t>Arooj</a:t>
            </a:r>
            <a:r>
              <a:rPr lang="en-GB" dirty="0"/>
              <a:t> </a:t>
            </a:r>
            <a:r>
              <a:rPr lang="en-GB" dirty="0" err="1"/>
              <a:t>Arif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 and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Future Research: Directions for new error summarization techniques, exploring adversarial attacks.</a:t>
            </a:r>
          </a:p>
          <a:p>
            <a:r>
              <a:t>- Applications: Improving real-world AI system reliability.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Engagement: Open floor for audience questions and discussions related to the research.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499" y="1020445"/>
            <a:ext cx="5190131" cy="1325563"/>
          </a:xfrm>
        </p:spPr>
        <p:txBody>
          <a:bodyPr/>
          <a:lstStyle/>
          <a:p>
            <a:r>
              <a:rPr dirty="0"/>
              <a:t>Introduction to Error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Definition: Analyzing and summarizing AI model errors.</a:t>
            </a:r>
          </a:p>
          <a:p>
            <a:r>
              <a:t>- Importance: Crucial for model accuracy and reliability, especially in critical applications.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499" y="1020445"/>
            <a:ext cx="5026358" cy="1325563"/>
          </a:xfrm>
        </p:spPr>
        <p:txBody>
          <a:bodyPr/>
          <a:lstStyle/>
          <a:p>
            <a:r>
              <a:rPr dirty="0"/>
              <a:t>Overview of Adversarial Tool Box and </a:t>
            </a:r>
            <a:r>
              <a:rPr dirty="0" err="1"/>
              <a:t>FoolBox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Adversarial Tool Box: For creating/adversarial attacks, testing model robustness.</a:t>
            </a:r>
          </a:p>
          <a:p>
            <a:r>
              <a:rPr dirty="0"/>
              <a:t>- </a:t>
            </a:r>
            <a:r>
              <a:rPr dirty="0" err="1"/>
              <a:t>FoolBox</a:t>
            </a:r>
            <a:r>
              <a:rPr dirty="0"/>
              <a:t>: Crafts adversarial examples, tests AI model resilience.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Challenge: Understanding AI model failures under adversarial conditions.</a:t>
            </a:r>
          </a:p>
          <a:p>
            <a:r>
              <a:t>- Significance: Vital for developing robust, secure AI systems.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Choice Reasons: Increasing reliance on AI in various sectors.</a:t>
            </a:r>
          </a:p>
          <a:p>
            <a:r>
              <a:t>- Impact: Leads to more reliable AI, reduces risks in critical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499" y="1020445"/>
            <a:ext cx="4589629" cy="1325563"/>
          </a:xfrm>
        </p:spPr>
        <p:txBody>
          <a:bodyPr/>
          <a:lstStyle/>
          <a:p>
            <a:r>
              <a:rPr dirty="0"/>
              <a:t>Implementation of Different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Description: Implementing various adversarial attacks to test model vulnerabilities.</a:t>
            </a:r>
          </a:p>
          <a:p>
            <a:r>
              <a:t>- Purpose: Identifying conditions leading to model errors.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Generation of Counter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Process: Generating examples showing how input variations lead to errors.</a:t>
            </a:r>
          </a:p>
          <a:p>
            <a:r>
              <a:t>- Importance: Crucial for understanding model limitations, training for robustness.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Comparison: Analyzing results from different attacks to identify vulnerabilities.</a:t>
            </a:r>
          </a:p>
          <a:p>
            <a:r>
              <a:t>- Insights: Pinpoints weaknesses, suggests improvement areas.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Key Findings: Summarize significant research findings.</a:t>
            </a:r>
          </a:p>
          <a:p>
            <a:r>
              <a:t>- Conclusions: Overall robustness and reliability assessment of tested AI models.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8B084D-D430-4822-B3CB-DEADB2E7A5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1845F9-C5F4-4AA5-BA9E-EC2182E9148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5BFCE94-6EC9-4D8E-89B6-C22DE7AD7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271</Words>
  <Application>Microsoft Macintosh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Monoline</vt:lpstr>
      <vt:lpstr>Error Summarization</vt:lpstr>
      <vt:lpstr>Introduction to Error Summarization</vt:lpstr>
      <vt:lpstr>Overview of Adversarial Tool Box and FoolBox</vt:lpstr>
      <vt:lpstr>Problem Statement</vt:lpstr>
      <vt:lpstr>Motivation</vt:lpstr>
      <vt:lpstr>Implementation of Different Attacks</vt:lpstr>
      <vt:lpstr>Generation of Counter Examples</vt:lpstr>
      <vt:lpstr>Comparison and Analysis</vt:lpstr>
      <vt:lpstr>Conclusion</vt:lpstr>
      <vt:lpstr>Future Work and Applications</vt:lpstr>
      <vt:lpstr>Q&amp;A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/>
  <cp:revision>2</cp:revision>
  <dcterms:created xsi:type="dcterms:W3CDTF">2023-07-24T01:11:48Z</dcterms:created>
  <dcterms:modified xsi:type="dcterms:W3CDTF">2023-11-30T11:42:40Z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