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Beyond Accuracy: Behavioral Testing of NLP models with CheckList</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Accuracy on benchmarks is not sufficient for evaluating NLP models</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Marco Tulio Ribeiro, Tongshuang Wu, Carlos Guestrin</a:t>
            </a:r>
          </a:p>
          <a:p>
            <a:r>
              <a:t>2020</a:t>
            </a:r>
          </a:p>
        </p:txBody>
      </p:sp>
    </p:spTree>
    <p:extLst>
      <p:ext uri="{BB962C8B-B14F-4D97-AF65-F5344CB8AC3E}">
        <p14:creationId xmlns:p14="http://schemas.microsoft.com/office/powerpoint/2010/main" val="62834915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One of the primary goals of training NLP models is generalization</a:t>
            </a:r>
          </a:p>
          <a:p>
            <a:r>
              <a:t>In an additional user study, we found that NLP practitioners with CheckList generated more than twice as many tests, and uncovered almost three times as many bugs, compared to users without CheckList</a:t>
            </a:r>
          </a:p>
          <a:p>
            <a:r>
              <a:t>Adopting principles from behavioral testing in software engineering, we propose CheckList, a model-agnostic and task-agnostic testing methodology that tests individual capabilities of the model using three different test types</a:t>
            </a:r>
          </a:p>
          <a:p>
            <a:r>
              <a:t>Tests created with CheckList can be applied to any model, making it easy to incorporate in current benchmarks or evaluation pipelines</a:t>
            </a:r>
          </a:p>
          <a:p>
            <a:r>
              <a:t>Our user studies indicate that CheckList is easy to learn and use, and helpful both for expert users who have tested their models at length as well as for practitioners with little experience in a task</a:t>
            </a:r>
          </a:p>
          <a:p>
            <a:r>
              <a:t>Since many tests can be applied across tasks as is or with minor variations, we expect that collaborative test creation will result in evaluation of NLP models that is much more robust and detailed, beyond just accuracy on held-out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One of the primary goals of training NLP models is generalization. Since testing “in the wild” is expensive and does not allow for fast iterations, the standard paradigm for evaluation is using trainvalidation-test splits to estimate the accuracy of the model, including the use of leader boards to track progress on a task (Rajpurkar et al, 2016).</a:t>
            </a:r>
          </a:p>
          <a:p>
            <a:r>
              <a:t>A number of additional evaluation approaches have been proposed, such as evaluating robustness to noise (Belinkov and Bisk, 2018; Rychalska et al, 2019) or adversarial changes (Ribeiro et al, 2018; Iyyer et al, 2018), fairness (Prabhakaran et al, 2019), logical consistency (Ribeiro et al, 2019), explanations (Ribeiro et al, 2016), diagnostic datasets (Wang et al, 2019b), and interactive error analysis (Wu et al, 2019)</a:t>
            </a:r>
          </a:p>
          <a:p>
            <a:r>
              <a:t>These approaches focus either on individual tasks such as Question Answering or Natural Language Inference, or on a few capabilities, and do not provide comprehensive guidance on how to evaluate models.</a:t>
            </a:r>
          </a:p>
          <a:p>
            <a:r>
              <a:t>While there are clear similarities, many insights from software engineering are yet to be applied to NLP models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idx="2" sz="half"/>
          </p:nvPr>
        </p:nvSpPr>
        <p:spPr/>
        <p:txBody>
          <a:bodyPr/>
          <a:lstStyle/>
          <a:p>
            <a:r>
              <a:t>Our goal was to verify if CheckList would add value even in a situation like this, where models are already tested extensively with current practices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Findings</a:t>
            </a:r>
          </a:p>
        </p:txBody>
      </p:sp>
      <p:sp>
        <p:nvSpPr>
          <p:cNvPr id="3" name="Text Placeholder 2"/>
          <p:cNvSpPr>
            <a:spLocks noGrp="1"/>
          </p:cNvSpPr>
          <p:nvPr>
            <p:ph type="body" idx="2" sz="half"/>
          </p:nvPr>
        </p:nvSpPr>
        <p:spPr/>
        <p:txBody>
          <a:bodyPr/>
          <a:lstStyle/>
          <a:p>
            <a:r>
              <a:t>RoB fail simple negation MFTs, even though they are fairly accurate (91.5%, 93.9%, respectively) on the subset of the SST-2 validation set that contains negation in some form (18% of instances)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a:t>
            </a:r>
          </a:p>
        </p:txBody>
      </p:sp>
      <p:sp>
        <p:nvSpPr>
          <p:cNvPr id="3" name="Text Placeholder 2"/>
          <p:cNvSpPr>
            <a:spLocks noGrp="1"/>
          </p:cNvSpPr>
          <p:nvPr>
            <p:ph type="body" idx="2" sz="half"/>
          </p:nvPr>
        </p:nvSpPr>
        <p:spPr/>
        <p:txBody>
          <a:bodyPr/>
          <a:lstStyle/>
          <a:p>
            <a:r>
              <a:t>We applied the same process to very different tasks, and found that tests reveal interesting failures on a variety of task-relevant linguistic capabilities.</a:t>
            </a:r>
          </a:p>
          <a:p>
            <a:r>
              <a:t>While some tests are task specific, the capabilities and test types are general; many can be applied across tasks, as is or with minor variation.</a:t>
            </a:r>
          </a:p>
          <a:p>
            <a:r>
              <a:t>This small selection of tests illustrates the benefits of systematic testing in addition to standard evaluation.</a:t>
            </a:r>
          </a:p>
          <a:p>
            <a:r>
              <a:t>These tasks may be considered “solved” based on benchmark accuracy results, but the tests highlight various areas of improvement – in particular, failure to demonstrate basic skills that are de facto needs for the task at hand.</a:t>
            </a:r>
          </a:p>
          <a:p>
            <a:r>
              <a:t>We further verify that CheckList leads to insights both for users who already test their models carefully and for users with little or no experience in a task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Accuracy on benchmarks is not sufficient for evaluating NLP models.</a:t>
            </a:r>
          </a:p>
          <a:p>
            <a:r>
              <a:t>We highlight significant problems at multiple levels in the conceptual NLP pipeline for models that have “solved” existing benchmarks on three different tasks.</a:t>
            </a:r>
          </a:p>
          <a:p>
            <a:r>
              <a:t>Tests created with CheckList can be applied to any model, making it easy to incorporate in current benchmarks or evaluation pipelines.</a:t>
            </a:r>
          </a:p>
          <a:p>
            <a:r>
              <a:t>The tests presented in this paper are part of CheckList’s open source release, and can be incorporated into existing benchmarks.</a:t>
            </a:r>
          </a:p>
          <a:p>
            <a:r>
              <a:t>Since many tests can be applied across tasks as is or with minor variations, we expect that collaborative test creation will result in evaluation of NLP models that is much more robust and detailed, beyond just accuracy on held-out data.</a:t>
            </a:r>
          </a:p>
          <a:p>
            <a:r>
              <a:t>CheckList is open source, and available at https://github.com/marcotcr/checklist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