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256" r:id="rId2"/>
    <p:sldId id="269" r:id="rId3"/>
    <p:sldId id="271" r:id="rId4"/>
    <p:sldId id="262" r:id="rId5"/>
    <p:sldId id="268" r:id="rId6"/>
    <p:sldId id="265" r:id="rId7"/>
    <p:sldId id="260" r:id="rId8"/>
  </p:sldIdLst>
  <p:sldSz cx="12192000" cy="6858000"/>
  <p:notesSz cx="6858000" cy="9144000"/>
  <p:embeddedFontLst>
    <p:embeddedFont>
      <p:font typeface="Cambria Math" panose="02040503050406030204" pitchFamily="18" charset="0"/>
      <p:regular r:id="rId10"/>
    </p:embeddedFont>
    <p:embeddedFont>
      <p:font typeface="Verdana" panose="020B060403050404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KNV2woHTmJqer7yxkRY+CA545R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1A2C"/>
    <a:srgbClr val="FFFC00"/>
    <a:srgbClr val="0070C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6418A-72F2-7E41-A9EF-8BCF5C5322ED}" v="22" dt="2024-05-30T21:41:57.089"/>
  </p1510:revLst>
</p1510:revInfo>
</file>

<file path=ppt/tableStyles.xml><?xml version="1.0" encoding="utf-8"?>
<a:tblStyleLst xmlns:a="http://schemas.openxmlformats.org/drawingml/2006/main" def="{2DD7396D-DA20-4670-A92B-7E1AF64C5034}">
  <a:tblStyle styleId="{2DD7396D-DA20-4670-A92B-7E1AF64C503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95"/>
    <p:restoredTop sz="96395"/>
  </p:normalViewPr>
  <p:slideViewPr>
    <p:cSldViewPr snapToGrid="0">
      <p:cViewPr>
        <p:scale>
          <a:sx n="94" d="100"/>
          <a:sy n="94" d="100"/>
        </p:scale>
        <p:origin x="840" y="9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6/11/relationships/changesInfo" Target="changesInfos/changesInfo1.xml"/><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font" Target="fonts/font1.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ooj Arif" userId="8a6c4204-f929-4639-9977-c32307156eee" providerId="ADAL" clId="{2D06418A-72F2-7E41-A9EF-8BCF5C5322ED}"/>
    <pc:docChg chg="undo custSel addSld delSld modSld sldOrd">
      <pc:chgData name="Arooj Arif" userId="8a6c4204-f929-4639-9977-c32307156eee" providerId="ADAL" clId="{2D06418A-72F2-7E41-A9EF-8BCF5C5322ED}" dt="2024-05-30T21:43:29.109" v="1713" actId="14100"/>
      <pc:docMkLst>
        <pc:docMk/>
      </pc:docMkLst>
      <pc:sldChg chg="modSp mod modNotesTx">
        <pc:chgData name="Arooj Arif" userId="8a6c4204-f929-4639-9977-c32307156eee" providerId="ADAL" clId="{2D06418A-72F2-7E41-A9EF-8BCF5C5322ED}" dt="2024-05-30T20:44:58.614" v="1192" actId="2711"/>
        <pc:sldMkLst>
          <pc:docMk/>
          <pc:sldMk cId="0" sldId="256"/>
        </pc:sldMkLst>
        <pc:spChg chg="mod">
          <ac:chgData name="Arooj Arif" userId="8a6c4204-f929-4639-9977-c32307156eee" providerId="ADAL" clId="{2D06418A-72F2-7E41-A9EF-8BCF5C5322ED}" dt="2024-05-30T20:44:58.614" v="1192" actId="2711"/>
          <ac:spMkLst>
            <pc:docMk/>
            <pc:sldMk cId="0" sldId="256"/>
            <ac:spMk id="89" creationId="{00000000-0000-0000-0000-000000000000}"/>
          </ac:spMkLst>
        </pc:spChg>
      </pc:sldChg>
      <pc:sldChg chg="delSp modSp mod">
        <pc:chgData name="Arooj Arif" userId="8a6c4204-f929-4639-9977-c32307156eee" providerId="ADAL" clId="{2D06418A-72F2-7E41-A9EF-8BCF5C5322ED}" dt="2024-05-30T20:48:57.468" v="1271" actId="255"/>
        <pc:sldMkLst>
          <pc:docMk/>
          <pc:sldMk cId="0" sldId="260"/>
        </pc:sldMkLst>
        <pc:spChg chg="mod">
          <ac:chgData name="Arooj Arif" userId="8a6c4204-f929-4639-9977-c32307156eee" providerId="ADAL" clId="{2D06418A-72F2-7E41-A9EF-8BCF5C5322ED}" dt="2024-05-30T20:48:48.170" v="1264" actId="2711"/>
          <ac:spMkLst>
            <pc:docMk/>
            <pc:sldMk cId="0" sldId="260"/>
            <ac:spMk id="5" creationId="{39BA1CFE-CC74-3508-E2A1-22168A4DFC2A}"/>
          </ac:spMkLst>
        </pc:spChg>
        <pc:spChg chg="mod">
          <ac:chgData name="Arooj Arif" userId="8a6c4204-f929-4639-9977-c32307156eee" providerId="ADAL" clId="{2D06418A-72F2-7E41-A9EF-8BCF5C5322ED}" dt="2024-05-30T20:48:53.048" v="1270" actId="1036"/>
          <ac:spMkLst>
            <pc:docMk/>
            <pc:sldMk cId="0" sldId="260"/>
            <ac:spMk id="7" creationId="{B53854BA-FD15-7B20-5427-88BB73D12E45}"/>
          </ac:spMkLst>
        </pc:spChg>
        <pc:spChg chg="mod">
          <ac:chgData name="Arooj Arif" userId="8a6c4204-f929-4639-9977-c32307156eee" providerId="ADAL" clId="{2D06418A-72F2-7E41-A9EF-8BCF5C5322ED}" dt="2024-05-30T20:48:57.468" v="1271" actId="255"/>
          <ac:spMkLst>
            <pc:docMk/>
            <pc:sldMk cId="0" sldId="260"/>
            <ac:spMk id="9" creationId="{00429729-57E0-9748-2FD3-DDCC13B20D26}"/>
          </ac:spMkLst>
        </pc:spChg>
        <pc:spChg chg="mod">
          <ac:chgData name="Arooj Arif" userId="8a6c4204-f929-4639-9977-c32307156eee" providerId="ADAL" clId="{2D06418A-72F2-7E41-A9EF-8BCF5C5322ED}" dt="2024-05-30T20:48:48.170" v="1264" actId="2711"/>
          <ac:spMkLst>
            <pc:docMk/>
            <pc:sldMk cId="0" sldId="260"/>
            <ac:spMk id="10" creationId="{E24EFA98-BAAC-BEE0-3879-B3DD65519ABE}"/>
          </ac:spMkLst>
        </pc:spChg>
        <pc:spChg chg="del">
          <ac:chgData name="Arooj Arif" userId="8a6c4204-f929-4639-9977-c32307156eee" providerId="ADAL" clId="{2D06418A-72F2-7E41-A9EF-8BCF5C5322ED}" dt="2024-05-30T17:02:36.372" v="149" actId="478"/>
          <ac:spMkLst>
            <pc:docMk/>
            <pc:sldMk cId="0" sldId="260"/>
            <ac:spMk id="11" creationId="{72788882-0A83-50E7-A00C-02F35707A3E7}"/>
          </ac:spMkLst>
        </pc:spChg>
        <pc:spChg chg="mod">
          <ac:chgData name="Arooj Arif" userId="8a6c4204-f929-4639-9977-c32307156eee" providerId="ADAL" clId="{2D06418A-72F2-7E41-A9EF-8BCF5C5322ED}" dt="2024-05-30T20:48:48.170" v="1264" actId="2711"/>
          <ac:spMkLst>
            <pc:docMk/>
            <pc:sldMk cId="0" sldId="260"/>
            <ac:spMk id="12" creationId="{E2F12E67-4EFF-AB4F-89FF-A11776D0DB0C}"/>
          </ac:spMkLst>
        </pc:spChg>
        <pc:spChg chg="mod">
          <ac:chgData name="Arooj Arif" userId="8a6c4204-f929-4639-9977-c32307156eee" providerId="ADAL" clId="{2D06418A-72F2-7E41-A9EF-8BCF5C5322ED}" dt="2024-05-30T20:48:48.170" v="1264" actId="2711"/>
          <ac:spMkLst>
            <pc:docMk/>
            <pc:sldMk cId="0" sldId="260"/>
            <ac:spMk id="15" creationId="{31E8308F-FF4D-3428-6C9F-4FA3844C5F97}"/>
          </ac:spMkLst>
        </pc:spChg>
      </pc:sldChg>
      <pc:sldChg chg="delSp modSp mod ord modNotesTx">
        <pc:chgData name="Arooj Arif" userId="8a6c4204-f929-4639-9977-c32307156eee" providerId="ADAL" clId="{2D06418A-72F2-7E41-A9EF-8BCF5C5322ED}" dt="2024-05-30T21:39:20.121" v="1659" actId="1035"/>
        <pc:sldMkLst>
          <pc:docMk/>
          <pc:sldMk cId="591183416" sldId="262"/>
        </pc:sldMkLst>
        <pc:spChg chg="mod">
          <ac:chgData name="Arooj Arif" userId="8a6c4204-f929-4639-9977-c32307156eee" providerId="ADAL" clId="{2D06418A-72F2-7E41-A9EF-8BCF5C5322ED}" dt="2024-05-30T20:46:05.899" v="1204" actId="255"/>
          <ac:spMkLst>
            <pc:docMk/>
            <pc:sldMk cId="591183416" sldId="262"/>
            <ac:spMk id="2" creationId="{DB5FA81E-BD63-E219-8762-F33A275D9725}"/>
          </ac:spMkLst>
        </pc:spChg>
        <pc:spChg chg="mod">
          <ac:chgData name="Arooj Arif" userId="8a6c4204-f929-4639-9977-c32307156eee" providerId="ADAL" clId="{2D06418A-72F2-7E41-A9EF-8BCF5C5322ED}" dt="2024-05-30T20:45:58.461" v="1203" actId="2711"/>
          <ac:spMkLst>
            <pc:docMk/>
            <pc:sldMk cId="591183416" sldId="262"/>
            <ac:spMk id="3" creationId="{297BB0DA-BD1C-F149-288B-F86F62D6D0D8}"/>
          </ac:spMkLst>
        </pc:spChg>
        <pc:spChg chg="mod">
          <ac:chgData name="Arooj Arif" userId="8a6c4204-f929-4639-9977-c32307156eee" providerId="ADAL" clId="{2D06418A-72F2-7E41-A9EF-8BCF5C5322ED}" dt="2024-05-30T20:45:58.461" v="1203" actId="2711"/>
          <ac:spMkLst>
            <pc:docMk/>
            <pc:sldMk cId="591183416" sldId="262"/>
            <ac:spMk id="4" creationId="{67EF87D2-0905-7315-6A1B-C8E9663FE584}"/>
          </ac:spMkLst>
        </pc:spChg>
        <pc:spChg chg="mod">
          <ac:chgData name="Arooj Arif" userId="8a6c4204-f929-4639-9977-c32307156eee" providerId="ADAL" clId="{2D06418A-72F2-7E41-A9EF-8BCF5C5322ED}" dt="2024-05-30T21:39:09.319" v="1658" actId="1076"/>
          <ac:spMkLst>
            <pc:docMk/>
            <pc:sldMk cId="591183416" sldId="262"/>
            <ac:spMk id="7" creationId="{2EECCEA9-5394-ED81-A633-4039CD361B47}"/>
          </ac:spMkLst>
        </pc:spChg>
        <pc:spChg chg="mod">
          <ac:chgData name="Arooj Arif" userId="8a6c4204-f929-4639-9977-c32307156eee" providerId="ADAL" clId="{2D06418A-72F2-7E41-A9EF-8BCF5C5322ED}" dt="2024-05-30T20:45:58.461" v="1203" actId="2711"/>
          <ac:spMkLst>
            <pc:docMk/>
            <pc:sldMk cId="591183416" sldId="262"/>
            <ac:spMk id="13" creationId="{3133E6C6-E23D-38C6-B8F5-A6A60BC78C82}"/>
          </ac:spMkLst>
        </pc:spChg>
        <pc:spChg chg="mod">
          <ac:chgData name="Arooj Arif" userId="8a6c4204-f929-4639-9977-c32307156eee" providerId="ADAL" clId="{2D06418A-72F2-7E41-A9EF-8BCF5C5322ED}" dt="2024-05-30T20:45:58.461" v="1203" actId="2711"/>
          <ac:spMkLst>
            <pc:docMk/>
            <pc:sldMk cId="591183416" sldId="262"/>
            <ac:spMk id="14" creationId="{D13629C3-D7FF-89EB-667C-16C1A753F0EB}"/>
          </ac:spMkLst>
        </pc:spChg>
        <pc:spChg chg="mod">
          <ac:chgData name="Arooj Arif" userId="8a6c4204-f929-4639-9977-c32307156eee" providerId="ADAL" clId="{2D06418A-72F2-7E41-A9EF-8BCF5C5322ED}" dt="2024-05-30T20:45:58.461" v="1203" actId="2711"/>
          <ac:spMkLst>
            <pc:docMk/>
            <pc:sldMk cId="591183416" sldId="262"/>
            <ac:spMk id="16" creationId="{09AB8D2D-7488-F26E-5F7E-1C5EA8F0AD38}"/>
          </ac:spMkLst>
        </pc:spChg>
        <pc:spChg chg="mod">
          <ac:chgData name="Arooj Arif" userId="8a6c4204-f929-4639-9977-c32307156eee" providerId="ADAL" clId="{2D06418A-72F2-7E41-A9EF-8BCF5C5322ED}" dt="2024-05-30T20:45:58.461" v="1203" actId="2711"/>
          <ac:spMkLst>
            <pc:docMk/>
            <pc:sldMk cId="591183416" sldId="262"/>
            <ac:spMk id="17" creationId="{1E8EF64E-60CE-4367-1171-F44C68184C65}"/>
          </ac:spMkLst>
        </pc:spChg>
        <pc:spChg chg="del mod">
          <ac:chgData name="Arooj Arif" userId="8a6c4204-f929-4639-9977-c32307156eee" providerId="ADAL" clId="{2D06418A-72F2-7E41-A9EF-8BCF5C5322ED}" dt="2024-05-30T17:02:24.776" v="147" actId="478"/>
          <ac:spMkLst>
            <pc:docMk/>
            <pc:sldMk cId="591183416" sldId="262"/>
            <ac:spMk id="18" creationId="{6FAE4489-D96B-AFB7-AC67-7C063545E981}"/>
          </ac:spMkLst>
        </pc:spChg>
        <pc:spChg chg="mod">
          <ac:chgData name="Arooj Arif" userId="8a6c4204-f929-4639-9977-c32307156eee" providerId="ADAL" clId="{2D06418A-72F2-7E41-A9EF-8BCF5C5322ED}" dt="2024-05-30T20:45:58.461" v="1203" actId="2711"/>
          <ac:spMkLst>
            <pc:docMk/>
            <pc:sldMk cId="591183416" sldId="262"/>
            <ac:spMk id="2090" creationId="{E4CBC2EE-BF24-7300-384C-842C9643B96B}"/>
          </ac:spMkLst>
        </pc:spChg>
        <pc:spChg chg="mod">
          <ac:chgData name="Arooj Arif" userId="8a6c4204-f929-4639-9977-c32307156eee" providerId="ADAL" clId="{2D06418A-72F2-7E41-A9EF-8BCF5C5322ED}" dt="2024-05-30T20:45:58.461" v="1203" actId="2711"/>
          <ac:spMkLst>
            <pc:docMk/>
            <pc:sldMk cId="591183416" sldId="262"/>
            <ac:spMk id="2091" creationId="{F92E9721-35CF-5406-85C5-FB23060B0994}"/>
          </ac:spMkLst>
        </pc:spChg>
        <pc:spChg chg="mod">
          <ac:chgData name="Arooj Arif" userId="8a6c4204-f929-4639-9977-c32307156eee" providerId="ADAL" clId="{2D06418A-72F2-7E41-A9EF-8BCF5C5322ED}" dt="2024-05-30T20:45:58.461" v="1203" actId="2711"/>
          <ac:spMkLst>
            <pc:docMk/>
            <pc:sldMk cId="591183416" sldId="262"/>
            <ac:spMk id="2099" creationId="{8639AA5D-3942-0897-1B3E-0EB0B3F914F0}"/>
          </ac:spMkLst>
        </pc:spChg>
        <pc:spChg chg="mod">
          <ac:chgData name="Arooj Arif" userId="8a6c4204-f929-4639-9977-c32307156eee" providerId="ADAL" clId="{2D06418A-72F2-7E41-A9EF-8BCF5C5322ED}" dt="2024-05-30T20:45:58.461" v="1203" actId="2711"/>
          <ac:spMkLst>
            <pc:docMk/>
            <pc:sldMk cId="591183416" sldId="262"/>
            <ac:spMk id="2166" creationId="{AC735CB5-FF2F-C992-E1D8-F61848727C52}"/>
          </ac:spMkLst>
        </pc:spChg>
        <pc:spChg chg="mod">
          <ac:chgData name="Arooj Arif" userId="8a6c4204-f929-4639-9977-c32307156eee" providerId="ADAL" clId="{2D06418A-72F2-7E41-A9EF-8BCF5C5322ED}" dt="2024-05-30T20:45:58.461" v="1203" actId="2711"/>
          <ac:spMkLst>
            <pc:docMk/>
            <pc:sldMk cId="591183416" sldId="262"/>
            <ac:spMk id="2182" creationId="{C56BCEA3-13D7-1ABC-1075-93FB6E9E1522}"/>
          </ac:spMkLst>
        </pc:spChg>
        <pc:grpChg chg="mod">
          <ac:chgData name="Arooj Arif" userId="8a6c4204-f929-4639-9977-c32307156eee" providerId="ADAL" clId="{2D06418A-72F2-7E41-A9EF-8BCF5C5322ED}" dt="2024-05-30T20:45:58.461" v="1203" actId="2711"/>
          <ac:grpSpMkLst>
            <pc:docMk/>
            <pc:sldMk cId="591183416" sldId="262"/>
            <ac:grpSpMk id="9" creationId="{DCDB38CD-AFB1-5005-82FA-B8368AB12815}"/>
          </ac:grpSpMkLst>
        </pc:grpChg>
        <pc:grpChg chg="mod">
          <ac:chgData name="Arooj Arif" userId="8a6c4204-f929-4639-9977-c32307156eee" providerId="ADAL" clId="{2D06418A-72F2-7E41-A9EF-8BCF5C5322ED}" dt="2024-05-30T20:45:58.461" v="1203" actId="2711"/>
          <ac:grpSpMkLst>
            <pc:docMk/>
            <pc:sldMk cId="591183416" sldId="262"/>
            <ac:grpSpMk id="2169" creationId="{E74B5CB1-4773-1A13-4043-67AD0C7FB5B8}"/>
          </ac:grpSpMkLst>
        </pc:grpChg>
        <pc:picChg chg="mod">
          <ac:chgData name="Arooj Arif" userId="8a6c4204-f929-4639-9977-c32307156eee" providerId="ADAL" clId="{2D06418A-72F2-7E41-A9EF-8BCF5C5322ED}" dt="2024-05-30T20:45:58.461" v="1203" actId="2711"/>
          <ac:picMkLst>
            <pc:docMk/>
            <pc:sldMk cId="591183416" sldId="262"/>
            <ac:picMk id="6" creationId="{5E2E613C-490F-45EF-70FB-C2A61E24B75F}"/>
          </ac:picMkLst>
        </pc:picChg>
        <pc:picChg chg="mod">
          <ac:chgData name="Arooj Arif" userId="8a6c4204-f929-4639-9977-c32307156eee" providerId="ADAL" clId="{2D06418A-72F2-7E41-A9EF-8BCF5C5322ED}" dt="2024-05-30T20:45:58.461" v="1203" actId="2711"/>
          <ac:picMkLst>
            <pc:docMk/>
            <pc:sldMk cId="591183416" sldId="262"/>
            <ac:picMk id="8" creationId="{736826B3-20AF-D526-E48F-216F92805134}"/>
          </ac:picMkLst>
        </pc:picChg>
        <pc:picChg chg="mod">
          <ac:chgData name="Arooj Arif" userId="8a6c4204-f929-4639-9977-c32307156eee" providerId="ADAL" clId="{2D06418A-72F2-7E41-A9EF-8BCF5C5322ED}" dt="2024-05-30T20:45:58.461" v="1203" actId="2711"/>
          <ac:picMkLst>
            <pc:docMk/>
            <pc:sldMk cId="591183416" sldId="262"/>
            <ac:picMk id="10" creationId="{96F94C84-A540-B2D3-0361-8B8D6710283E}"/>
          </ac:picMkLst>
        </pc:picChg>
        <pc:picChg chg="mod">
          <ac:chgData name="Arooj Arif" userId="8a6c4204-f929-4639-9977-c32307156eee" providerId="ADAL" clId="{2D06418A-72F2-7E41-A9EF-8BCF5C5322ED}" dt="2024-05-30T20:45:58.461" v="1203" actId="2711"/>
          <ac:picMkLst>
            <pc:docMk/>
            <pc:sldMk cId="591183416" sldId="262"/>
            <ac:picMk id="28" creationId="{438AFE7A-41BC-7075-0A14-FD2E1B519FF2}"/>
          </ac:picMkLst>
        </pc:picChg>
        <pc:picChg chg="mod">
          <ac:chgData name="Arooj Arif" userId="8a6c4204-f929-4639-9977-c32307156eee" providerId="ADAL" clId="{2D06418A-72F2-7E41-A9EF-8BCF5C5322ED}" dt="2024-05-30T21:39:20.121" v="1659" actId="1035"/>
          <ac:picMkLst>
            <pc:docMk/>
            <pc:sldMk cId="591183416" sldId="262"/>
            <ac:picMk id="29" creationId="{62877C10-ED03-DAE0-685C-4B32E377CC64}"/>
          </ac:picMkLst>
        </pc:picChg>
        <pc:picChg chg="mod">
          <ac:chgData name="Arooj Arif" userId="8a6c4204-f929-4639-9977-c32307156eee" providerId="ADAL" clId="{2D06418A-72F2-7E41-A9EF-8BCF5C5322ED}" dt="2024-05-30T20:45:58.461" v="1203" actId="2711"/>
          <ac:picMkLst>
            <pc:docMk/>
            <pc:sldMk cId="591183416" sldId="262"/>
            <ac:picMk id="2051" creationId="{B176FD93-6EAB-34E0-B1E9-3F50AB404F80}"/>
          </ac:picMkLst>
        </pc:picChg>
        <pc:picChg chg="mod">
          <ac:chgData name="Arooj Arif" userId="8a6c4204-f929-4639-9977-c32307156eee" providerId="ADAL" clId="{2D06418A-72F2-7E41-A9EF-8BCF5C5322ED}" dt="2024-05-30T20:45:58.461" v="1203" actId="2711"/>
          <ac:picMkLst>
            <pc:docMk/>
            <pc:sldMk cId="591183416" sldId="262"/>
            <ac:picMk id="2069" creationId="{CC62E718-9217-359E-10FE-52EAFEBA3159}"/>
          </ac:picMkLst>
        </pc:picChg>
        <pc:picChg chg="mod">
          <ac:chgData name="Arooj Arif" userId="8a6c4204-f929-4639-9977-c32307156eee" providerId="ADAL" clId="{2D06418A-72F2-7E41-A9EF-8BCF5C5322ED}" dt="2024-05-30T20:45:58.461" v="1203" actId="2711"/>
          <ac:picMkLst>
            <pc:docMk/>
            <pc:sldMk cId="591183416" sldId="262"/>
            <ac:picMk id="2114" creationId="{2B350167-B439-A810-48C2-CFADF79E1F5F}"/>
          </ac:picMkLst>
        </pc:picChg>
        <pc:cxnChg chg="mod">
          <ac:chgData name="Arooj Arif" userId="8a6c4204-f929-4639-9977-c32307156eee" providerId="ADAL" clId="{2D06418A-72F2-7E41-A9EF-8BCF5C5322ED}" dt="2024-05-30T20:45:58.461" v="1203" actId="2711"/>
          <ac:cxnSpMkLst>
            <pc:docMk/>
            <pc:sldMk cId="591183416" sldId="262"/>
            <ac:cxnSpMk id="2109" creationId="{DBA2EDED-C195-FFB5-3C68-FC9E5260795A}"/>
          </ac:cxnSpMkLst>
        </pc:cxnChg>
        <pc:cxnChg chg="mod">
          <ac:chgData name="Arooj Arif" userId="8a6c4204-f929-4639-9977-c32307156eee" providerId="ADAL" clId="{2D06418A-72F2-7E41-A9EF-8BCF5C5322ED}" dt="2024-05-30T20:45:58.461" v="1203" actId="2711"/>
          <ac:cxnSpMkLst>
            <pc:docMk/>
            <pc:sldMk cId="591183416" sldId="262"/>
            <ac:cxnSpMk id="2117" creationId="{A4BA6464-50D6-3BE4-7EC5-4CEE7C821B26}"/>
          </ac:cxnSpMkLst>
        </pc:cxnChg>
        <pc:cxnChg chg="mod">
          <ac:chgData name="Arooj Arif" userId="8a6c4204-f929-4639-9977-c32307156eee" providerId="ADAL" clId="{2D06418A-72F2-7E41-A9EF-8BCF5C5322ED}" dt="2024-05-30T20:45:58.461" v="1203" actId="2711"/>
          <ac:cxnSpMkLst>
            <pc:docMk/>
            <pc:sldMk cId="591183416" sldId="262"/>
            <ac:cxnSpMk id="2119" creationId="{DD9D74FE-CC37-F410-4D31-A2E4C228F9EB}"/>
          </ac:cxnSpMkLst>
        </pc:cxnChg>
        <pc:cxnChg chg="mod">
          <ac:chgData name="Arooj Arif" userId="8a6c4204-f929-4639-9977-c32307156eee" providerId="ADAL" clId="{2D06418A-72F2-7E41-A9EF-8BCF5C5322ED}" dt="2024-05-30T20:45:58.461" v="1203" actId="2711"/>
          <ac:cxnSpMkLst>
            <pc:docMk/>
            <pc:sldMk cId="591183416" sldId="262"/>
            <ac:cxnSpMk id="2130" creationId="{1D9823DA-940D-5C5B-9D40-A53198C62DC9}"/>
          </ac:cxnSpMkLst>
        </pc:cxnChg>
        <pc:cxnChg chg="mod">
          <ac:chgData name="Arooj Arif" userId="8a6c4204-f929-4639-9977-c32307156eee" providerId="ADAL" clId="{2D06418A-72F2-7E41-A9EF-8BCF5C5322ED}" dt="2024-05-30T20:45:58.461" v="1203" actId="2711"/>
          <ac:cxnSpMkLst>
            <pc:docMk/>
            <pc:sldMk cId="591183416" sldId="262"/>
            <ac:cxnSpMk id="2139" creationId="{48E12F03-385B-397C-BD72-74EBB90DC98E}"/>
          </ac:cxnSpMkLst>
        </pc:cxnChg>
        <pc:cxnChg chg="mod">
          <ac:chgData name="Arooj Arif" userId="8a6c4204-f929-4639-9977-c32307156eee" providerId="ADAL" clId="{2D06418A-72F2-7E41-A9EF-8BCF5C5322ED}" dt="2024-05-30T20:45:58.461" v="1203" actId="2711"/>
          <ac:cxnSpMkLst>
            <pc:docMk/>
            <pc:sldMk cId="591183416" sldId="262"/>
            <ac:cxnSpMk id="2158" creationId="{C1E46A1A-FE85-E79C-A5D3-2617422C1AA8}"/>
          </ac:cxnSpMkLst>
        </pc:cxnChg>
        <pc:cxnChg chg="mod">
          <ac:chgData name="Arooj Arif" userId="8a6c4204-f929-4639-9977-c32307156eee" providerId="ADAL" clId="{2D06418A-72F2-7E41-A9EF-8BCF5C5322ED}" dt="2024-05-30T20:45:58.461" v="1203" actId="2711"/>
          <ac:cxnSpMkLst>
            <pc:docMk/>
            <pc:sldMk cId="591183416" sldId="262"/>
            <ac:cxnSpMk id="2168" creationId="{EBF24C81-F303-9CF6-60A5-D83BC56B5D36}"/>
          </ac:cxnSpMkLst>
        </pc:cxnChg>
      </pc:sldChg>
      <pc:sldChg chg="addSp delSp modSp mod">
        <pc:chgData name="Arooj Arif" userId="8a6c4204-f929-4639-9977-c32307156eee" providerId="ADAL" clId="{2D06418A-72F2-7E41-A9EF-8BCF5C5322ED}" dt="2024-05-30T21:43:29.109" v="1713" actId="14100"/>
        <pc:sldMkLst>
          <pc:docMk/>
          <pc:sldMk cId="862843613" sldId="265"/>
        </pc:sldMkLst>
        <pc:spChg chg="mod">
          <ac:chgData name="Arooj Arif" userId="8a6c4204-f929-4639-9977-c32307156eee" providerId="ADAL" clId="{2D06418A-72F2-7E41-A9EF-8BCF5C5322ED}" dt="2024-05-30T20:48:13.955" v="1239" actId="2711"/>
          <ac:spMkLst>
            <pc:docMk/>
            <pc:sldMk cId="862843613" sldId="265"/>
            <ac:spMk id="4" creationId="{DA1DA9FA-8846-3CCA-9AE4-E1D7B9BEBF83}"/>
          </ac:spMkLst>
        </pc:spChg>
        <pc:spChg chg="mod">
          <ac:chgData name="Arooj Arif" userId="8a6c4204-f929-4639-9977-c32307156eee" providerId="ADAL" clId="{2D06418A-72F2-7E41-A9EF-8BCF5C5322ED}" dt="2024-05-30T20:48:13.955" v="1239" actId="2711"/>
          <ac:spMkLst>
            <pc:docMk/>
            <pc:sldMk cId="862843613" sldId="265"/>
            <ac:spMk id="5" creationId="{6E9E812A-8EDD-15D7-3487-730A790AD2BF}"/>
          </ac:spMkLst>
        </pc:spChg>
        <pc:spChg chg="mod">
          <ac:chgData name="Arooj Arif" userId="8a6c4204-f929-4639-9977-c32307156eee" providerId="ADAL" clId="{2D06418A-72F2-7E41-A9EF-8BCF5C5322ED}" dt="2024-05-30T20:48:13.955" v="1239" actId="2711"/>
          <ac:spMkLst>
            <pc:docMk/>
            <pc:sldMk cId="862843613" sldId="265"/>
            <ac:spMk id="9" creationId="{58BD8EB1-4BBA-6B01-8DEF-111ACF21E1B0}"/>
          </ac:spMkLst>
        </pc:spChg>
        <pc:spChg chg="mod">
          <ac:chgData name="Arooj Arif" userId="8a6c4204-f929-4639-9977-c32307156eee" providerId="ADAL" clId="{2D06418A-72F2-7E41-A9EF-8BCF5C5322ED}" dt="2024-05-30T21:43:01.605" v="1712" actId="20577"/>
          <ac:spMkLst>
            <pc:docMk/>
            <pc:sldMk cId="862843613" sldId="265"/>
            <ac:spMk id="11" creationId="{FDC3ADEB-6F87-CDBB-DEF4-B57BA5A79ED8}"/>
          </ac:spMkLst>
        </pc:spChg>
        <pc:spChg chg="mod">
          <ac:chgData name="Arooj Arif" userId="8a6c4204-f929-4639-9977-c32307156eee" providerId="ADAL" clId="{2D06418A-72F2-7E41-A9EF-8BCF5C5322ED}" dt="2024-05-30T20:48:13.955" v="1239" actId="2711"/>
          <ac:spMkLst>
            <pc:docMk/>
            <pc:sldMk cId="862843613" sldId="265"/>
            <ac:spMk id="12" creationId="{DCB1C7AA-D8B7-8289-AD17-E82302C14FC2}"/>
          </ac:spMkLst>
        </pc:spChg>
        <pc:spChg chg="mod">
          <ac:chgData name="Arooj Arif" userId="8a6c4204-f929-4639-9977-c32307156eee" providerId="ADAL" clId="{2D06418A-72F2-7E41-A9EF-8BCF5C5322ED}" dt="2024-05-30T21:42:33.727" v="1706" actId="1036"/>
          <ac:spMkLst>
            <pc:docMk/>
            <pc:sldMk cId="862843613" sldId="265"/>
            <ac:spMk id="21" creationId="{39A9901D-69FC-3B70-DCE2-E5AEA59FA3A4}"/>
          </ac:spMkLst>
        </pc:spChg>
        <pc:spChg chg="mod">
          <ac:chgData name="Arooj Arif" userId="8a6c4204-f929-4639-9977-c32307156eee" providerId="ADAL" clId="{2D06418A-72F2-7E41-A9EF-8BCF5C5322ED}" dt="2024-05-30T20:48:25.452" v="1241" actId="255"/>
          <ac:spMkLst>
            <pc:docMk/>
            <pc:sldMk cId="862843613" sldId="265"/>
            <ac:spMk id="25" creationId="{787A8C10-F376-A217-C547-3CADC24F3258}"/>
          </ac:spMkLst>
        </pc:spChg>
        <pc:spChg chg="mod">
          <ac:chgData name="Arooj Arif" userId="8a6c4204-f929-4639-9977-c32307156eee" providerId="ADAL" clId="{2D06418A-72F2-7E41-A9EF-8BCF5C5322ED}" dt="2024-05-30T20:48:13.955" v="1239" actId="2711"/>
          <ac:spMkLst>
            <pc:docMk/>
            <pc:sldMk cId="862843613" sldId="265"/>
            <ac:spMk id="31" creationId="{94DA43E0-843B-18C5-75A5-1A5D63BE1BB0}"/>
          </ac:spMkLst>
        </pc:spChg>
        <pc:spChg chg="mod">
          <ac:chgData name="Arooj Arif" userId="8a6c4204-f929-4639-9977-c32307156eee" providerId="ADAL" clId="{2D06418A-72F2-7E41-A9EF-8BCF5C5322ED}" dt="2024-05-30T20:48:13.955" v="1239" actId="2711"/>
          <ac:spMkLst>
            <pc:docMk/>
            <pc:sldMk cId="862843613" sldId="265"/>
            <ac:spMk id="32" creationId="{C45C5B08-6292-6E2F-2094-B55D3E56ACEB}"/>
          </ac:spMkLst>
        </pc:spChg>
        <pc:spChg chg="mod">
          <ac:chgData name="Arooj Arif" userId="8a6c4204-f929-4639-9977-c32307156eee" providerId="ADAL" clId="{2D06418A-72F2-7E41-A9EF-8BCF5C5322ED}" dt="2024-05-30T20:48:13.955" v="1239" actId="2711"/>
          <ac:spMkLst>
            <pc:docMk/>
            <pc:sldMk cId="862843613" sldId="265"/>
            <ac:spMk id="34" creationId="{C710FD39-6D43-0B32-49BB-6E60CBC1A87D}"/>
          </ac:spMkLst>
        </pc:spChg>
        <pc:spChg chg="mod">
          <ac:chgData name="Arooj Arif" userId="8a6c4204-f929-4639-9977-c32307156eee" providerId="ADAL" clId="{2D06418A-72F2-7E41-A9EF-8BCF5C5322ED}" dt="2024-05-30T20:48:13.955" v="1239" actId="2711"/>
          <ac:spMkLst>
            <pc:docMk/>
            <pc:sldMk cId="862843613" sldId="265"/>
            <ac:spMk id="35" creationId="{E6BBC65F-37CF-8168-773B-A8EACD5AA58A}"/>
          </ac:spMkLst>
        </pc:spChg>
        <pc:spChg chg="mod">
          <ac:chgData name="Arooj Arif" userId="8a6c4204-f929-4639-9977-c32307156eee" providerId="ADAL" clId="{2D06418A-72F2-7E41-A9EF-8BCF5C5322ED}" dt="2024-05-30T20:48:13.955" v="1239" actId="2711"/>
          <ac:spMkLst>
            <pc:docMk/>
            <pc:sldMk cId="862843613" sldId="265"/>
            <ac:spMk id="3087" creationId="{9EB26E48-63FF-8671-EC02-BF8D549ED59C}"/>
          </ac:spMkLst>
        </pc:spChg>
        <pc:spChg chg="mod">
          <ac:chgData name="Arooj Arif" userId="8a6c4204-f929-4639-9977-c32307156eee" providerId="ADAL" clId="{2D06418A-72F2-7E41-A9EF-8BCF5C5322ED}" dt="2024-05-30T20:48:13.955" v="1239" actId="2711"/>
          <ac:spMkLst>
            <pc:docMk/>
            <pc:sldMk cId="862843613" sldId="265"/>
            <ac:spMk id="3092" creationId="{B045A764-B7C7-59D2-B71B-ACA1330C385F}"/>
          </ac:spMkLst>
        </pc:spChg>
        <pc:spChg chg="mod">
          <ac:chgData name="Arooj Arif" userId="8a6c4204-f929-4639-9977-c32307156eee" providerId="ADAL" clId="{2D06418A-72F2-7E41-A9EF-8BCF5C5322ED}" dt="2024-05-30T21:40:39.335" v="1665" actId="14100"/>
          <ac:spMkLst>
            <pc:docMk/>
            <pc:sldMk cId="862843613" sldId="265"/>
            <ac:spMk id="3154" creationId="{2A735D9F-2D2A-4680-6CFA-03B08CF6A89A}"/>
          </ac:spMkLst>
        </pc:spChg>
        <pc:spChg chg="mod">
          <ac:chgData name="Arooj Arif" userId="8a6c4204-f929-4639-9977-c32307156eee" providerId="ADAL" clId="{2D06418A-72F2-7E41-A9EF-8BCF5C5322ED}" dt="2024-05-30T21:40:37.001" v="1664" actId="14100"/>
          <ac:spMkLst>
            <pc:docMk/>
            <pc:sldMk cId="862843613" sldId="265"/>
            <ac:spMk id="3155" creationId="{F969BA49-B708-8ABB-AF5D-1D29D323C7ED}"/>
          </ac:spMkLst>
        </pc:spChg>
        <pc:spChg chg="mod">
          <ac:chgData name="Arooj Arif" userId="8a6c4204-f929-4639-9977-c32307156eee" providerId="ADAL" clId="{2D06418A-72F2-7E41-A9EF-8BCF5C5322ED}" dt="2024-05-30T21:40:51.685" v="1678" actId="1038"/>
          <ac:spMkLst>
            <pc:docMk/>
            <pc:sldMk cId="862843613" sldId="265"/>
            <ac:spMk id="3157" creationId="{78DB208B-D81F-9B1B-AC70-017B2FD1ABF1}"/>
          </ac:spMkLst>
        </pc:spChg>
        <pc:spChg chg="mod">
          <ac:chgData name="Arooj Arif" userId="8a6c4204-f929-4639-9977-c32307156eee" providerId="ADAL" clId="{2D06418A-72F2-7E41-A9EF-8BCF5C5322ED}" dt="2024-05-30T20:48:13.955" v="1239" actId="2711"/>
          <ac:spMkLst>
            <pc:docMk/>
            <pc:sldMk cId="862843613" sldId="265"/>
            <ac:spMk id="3158" creationId="{A9225C33-6E4D-4948-F3A7-C3244FA13F32}"/>
          </ac:spMkLst>
        </pc:spChg>
        <pc:spChg chg="mod">
          <ac:chgData name="Arooj Arif" userId="8a6c4204-f929-4639-9977-c32307156eee" providerId="ADAL" clId="{2D06418A-72F2-7E41-A9EF-8BCF5C5322ED}" dt="2024-05-30T20:48:13.955" v="1239" actId="2711"/>
          <ac:spMkLst>
            <pc:docMk/>
            <pc:sldMk cId="862843613" sldId="265"/>
            <ac:spMk id="3170" creationId="{1B7EA4D0-5533-E068-B057-783956AA1E61}"/>
          </ac:spMkLst>
        </pc:spChg>
        <pc:spChg chg="mod">
          <ac:chgData name="Arooj Arif" userId="8a6c4204-f929-4639-9977-c32307156eee" providerId="ADAL" clId="{2D06418A-72F2-7E41-A9EF-8BCF5C5322ED}" dt="2024-05-30T20:48:13.955" v="1239" actId="2711"/>
          <ac:spMkLst>
            <pc:docMk/>
            <pc:sldMk cId="862843613" sldId="265"/>
            <ac:spMk id="3173" creationId="{6E7FC4E8-66AA-223F-0DC7-D7FB3BAC0044}"/>
          </ac:spMkLst>
        </pc:spChg>
        <pc:spChg chg="mod">
          <ac:chgData name="Arooj Arif" userId="8a6c4204-f929-4639-9977-c32307156eee" providerId="ADAL" clId="{2D06418A-72F2-7E41-A9EF-8BCF5C5322ED}" dt="2024-05-30T20:48:13.955" v="1239" actId="2711"/>
          <ac:spMkLst>
            <pc:docMk/>
            <pc:sldMk cId="862843613" sldId="265"/>
            <ac:spMk id="3185" creationId="{DF640BB9-D983-9D75-D565-739CE459A3AE}"/>
          </ac:spMkLst>
        </pc:spChg>
        <pc:spChg chg="mod">
          <ac:chgData name="Arooj Arif" userId="8a6c4204-f929-4639-9977-c32307156eee" providerId="ADAL" clId="{2D06418A-72F2-7E41-A9EF-8BCF5C5322ED}" dt="2024-05-30T20:48:13.955" v="1239" actId="2711"/>
          <ac:spMkLst>
            <pc:docMk/>
            <pc:sldMk cId="862843613" sldId="265"/>
            <ac:spMk id="3196" creationId="{F8B5A447-5177-7E0C-5CD5-366D00899AC4}"/>
          </ac:spMkLst>
        </pc:spChg>
        <pc:spChg chg="mod">
          <ac:chgData name="Arooj Arif" userId="8a6c4204-f929-4639-9977-c32307156eee" providerId="ADAL" clId="{2D06418A-72F2-7E41-A9EF-8BCF5C5322ED}" dt="2024-05-30T20:48:13.955" v="1239" actId="2711"/>
          <ac:spMkLst>
            <pc:docMk/>
            <pc:sldMk cId="862843613" sldId="265"/>
            <ac:spMk id="3197" creationId="{0E7518FF-1A13-0F6A-9086-2DE4EB29A877}"/>
          </ac:spMkLst>
        </pc:spChg>
        <pc:spChg chg="mod">
          <ac:chgData name="Arooj Arif" userId="8a6c4204-f929-4639-9977-c32307156eee" providerId="ADAL" clId="{2D06418A-72F2-7E41-A9EF-8BCF5C5322ED}" dt="2024-05-30T20:48:13.955" v="1239" actId="2711"/>
          <ac:spMkLst>
            <pc:docMk/>
            <pc:sldMk cId="862843613" sldId="265"/>
            <ac:spMk id="3202" creationId="{7747059F-06CE-E031-D203-AB63BBCD9038}"/>
          </ac:spMkLst>
        </pc:spChg>
        <pc:spChg chg="mod">
          <ac:chgData name="Arooj Arif" userId="8a6c4204-f929-4639-9977-c32307156eee" providerId="ADAL" clId="{2D06418A-72F2-7E41-A9EF-8BCF5C5322ED}" dt="2024-05-30T20:48:13.955" v="1239" actId="2711"/>
          <ac:spMkLst>
            <pc:docMk/>
            <pc:sldMk cId="862843613" sldId="265"/>
            <ac:spMk id="3204" creationId="{AA71A642-ACE8-A401-3ACA-2D6931E4804B}"/>
          </ac:spMkLst>
        </pc:spChg>
        <pc:spChg chg="mod">
          <ac:chgData name="Arooj Arif" userId="8a6c4204-f929-4639-9977-c32307156eee" providerId="ADAL" clId="{2D06418A-72F2-7E41-A9EF-8BCF5C5322ED}" dt="2024-05-30T20:48:13.955" v="1239" actId="2711"/>
          <ac:spMkLst>
            <pc:docMk/>
            <pc:sldMk cId="862843613" sldId="265"/>
            <ac:spMk id="3206" creationId="{857C1D95-1239-EAB6-2733-D8D7F81E4F3A}"/>
          </ac:spMkLst>
        </pc:spChg>
        <pc:spChg chg="mod">
          <ac:chgData name="Arooj Arif" userId="8a6c4204-f929-4639-9977-c32307156eee" providerId="ADAL" clId="{2D06418A-72F2-7E41-A9EF-8BCF5C5322ED}" dt="2024-05-30T20:48:13.955" v="1239" actId="2711"/>
          <ac:spMkLst>
            <pc:docMk/>
            <pc:sldMk cId="862843613" sldId="265"/>
            <ac:spMk id="3209" creationId="{88B7C3EF-627E-52EA-516F-3B8A3DC76FD1}"/>
          </ac:spMkLst>
        </pc:spChg>
        <pc:spChg chg="mod">
          <ac:chgData name="Arooj Arif" userId="8a6c4204-f929-4639-9977-c32307156eee" providerId="ADAL" clId="{2D06418A-72F2-7E41-A9EF-8BCF5C5322ED}" dt="2024-05-30T21:41:50.935" v="1690" actId="20577"/>
          <ac:spMkLst>
            <pc:docMk/>
            <pc:sldMk cId="862843613" sldId="265"/>
            <ac:spMk id="3211" creationId="{4CD1DDB8-DE30-F0D8-C4B6-4705AF4481C8}"/>
          </ac:spMkLst>
        </pc:spChg>
        <pc:spChg chg="mod">
          <ac:chgData name="Arooj Arif" userId="8a6c4204-f929-4639-9977-c32307156eee" providerId="ADAL" clId="{2D06418A-72F2-7E41-A9EF-8BCF5C5322ED}" dt="2024-05-30T20:48:13.955" v="1239" actId="2711"/>
          <ac:spMkLst>
            <pc:docMk/>
            <pc:sldMk cId="862843613" sldId="265"/>
            <ac:spMk id="3214" creationId="{630192B2-937A-BDD5-3834-CCA02D65B4BD}"/>
          </ac:spMkLst>
        </pc:spChg>
        <pc:spChg chg="mod">
          <ac:chgData name="Arooj Arif" userId="8a6c4204-f929-4639-9977-c32307156eee" providerId="ADAL" clId="{2D06418A-72F2-7E41-A9EF-8BCF5C5322ED}" dt="2024-05-30T20:48:13.955" v="1239" actId="2711"/>
          <ac:spMkLst>
            <pc:docMk/>
            <pc:sldMk cId="862843613" sldId="265"/>
            <ac:spMk id="3215" creationId="{1C653F72-4AA5-DB95-755F-5DC9FE9C1AB3}"/>
          </ac:spMkLst>
        </pc:spChg>
        <pc:spChg chg="mod">
          <ac:chgData name="Arooj Arif" userId="8a6c4204-f929-4639-9977-c32307156eee" providerId="ADAL" clId="{2D06418A-72F2-7E41-A9EF-8BCF5C5322ED}" dt="2024-05-30T20:48:13.955" v="1239" actId="2711"/>
          <ac:spMkLst>
            <pc:docMk/>
            <pc:sldMk cId="862843613" sldId="265"/>
            <ac:spMk id="3216" creationId="{6F00022A-F4E5-F1B3-D2F5-486B5E18AEC9}"/>
          </ac:spMkLst>
        </pc:spChg>
        <pc:spChg chg="mod">
          <ac:chgData name="Arooj Arif" userId="8a6c4204-f929-4639-9977-c32307156eee" providerId="ADAL" clId="{2D06418A-72F2-7E41-A9EF-8BCF5C5322ED}" dt="2024-05-30T20:48:13.955" v="1239" actId="2711"/>
          <ac:spMkLst>
            <pc:docMk/>
            <pc:sldMk cId="862843613" sldId="265"/>
            <ac:spMk id="3217" creationId="{19529F38-F5C4-3297-7107-FEB1AA430391}"/>
          </ac:spMkLst>
        </pc:spChg>
        <pc:spChg chg="mod">
          <ac:chgData name="Arooj Arif" userId="8a6c4204-f929-4639-9977-c32307156eee" providerId="ADAL" clId="{2D06418A-72F2-7E41-A9EF-8BCF5C5322ED}" dt="2024-05-30T21:40:31.586" v="1662" actId="14100"/>
          <ac:spMkLst>
            <pc:docMk/>
            <pc:sldMk cId="862843613" sldId="265"/>
            <ac:spMk id="3219" creationId="{28A46BF7-5E39-61BC-9A1C-F6049945B168}"/>
          </ac:spMkLst>
        </pc:spChg>
        <pc:spChg chg="mod">
          <ac:chgData name="Arooj Arif" userId="8a6c4204-f929-4639-9977-c32307156eee" providerId="ADAL" clId="{2D06418A-72F2-7E41-A9EF-8BCF5C5322ED}" dt="2024-05-30T21:40:34.359" v="1663" actId="14100"/>
          <ac:spMkLst>
            <pc:docMk/>
            <pc:sldMk cId="862843613" sldId="265"/>
            <ac:spMk id="3220" creationId="{09898728-6575-B9B6-9FBA-2D8B4864B11D}"/>
          </ac:spMkLst>
        </pc:spChg>
        <pc:spChg chg="mod">
          <ac:chgData name="Arooj Arif" userId="8a6c4204-f929-4639-9977-c32307156eee" providerId="ADAL" clId="{2D06418A-72F2-7E41-A9EF-8BCF5C5322ED}" dt="2024-05-30T21:40:22.435" v="1660" actId="14100"/>
          <ac:spMkLst>
            <pc:docMk/>
            <pc:sldMk cId="862843613" sldId="265"/>
            <ac:spMk id="3225" creationId="{14F2A48F-71C3-F6DC-EC94-740AD0C70EAB}"/>
          </ac:spMkLst>
        </pc:spChg>
        <pc:spChg chg="mod">
          <ac:chgData name="Arooj Arif" userId="8a6c4204-f929-4639-9977-c32307156eee" providerId="ADAL" clId="{2D06418A-72F2-7E41-A9EF-8BCF5C5322ED}" dt="2024-05-30T20:48:37.373" v="1254" actId="1036"/>
          <ac:spMkLst>
            <pc:docMk/>
            <pc:sldMk cId="862843613" sldId="265"/>
            <ac:spMk id="3227" creationId="{4504906B-7076-5D9B-3F72-574662360C33}"/>
          </ac:spMkLst>
        </pc:spChg>
        <pc:spChg chg="mod">
          <ac:chgData name="Arooj Arif" userId="8a6c4204-f929-4639-9977-c32307156eee" providerId="ADAL" clId="{2D06418A-72F2-7E41-A9EF-8BCF5C5322ED}" dt="2024-05-30T20:48:41.095" v="1263" actId="1035"/>
          <ac:spMkLst>
            <pc:docMk/>
            <pc:sldMk cId="862843613" sldId="265"/>
            <ac:spMk id="3228" creationId="{8A11CA5C-7C35-BAAB-D468-732BD3995D17}"/>
          </ac:spMkLst>
        </pc:spChg>
        <pc:spChg chg="mod">
          <ac:chgData name="Arooj Arif" userId="8a6c4204-f929-4639-9977-c32307156eee" providerId="ADAL" clId="{2D06418A-72F2-7E41-A9EF-8BCF5C5322ED}" dt="2024-05-30T21:42:59.683" v="1711" actId="20577"/>
          <ac:spMkLst>
            <pc:docMk/>
            <pc:sldMk cId="862843613" sldId="265"/>
            <ac:spMk id="3233" creationId="{33ADF97F-149A-6996-5CDD-158291E7BD0C}"/>
          </ac:spMkLst>
        </pc:spChg>
        <pc:spChg chg="mod">
          <ac:chgData name="Arooj Arif" userId="8a6c4204-f929-4639-9977-c32307156eee" providerId="ADAL" clId="{2D06418A-72F2-7E41-A9EF-8BCF5C5322ED}" dt="2024-05-30T20:48:13.955" v="1239" actId="2711"/>
          <ac:spMkLst>
            <pc:docMk/>
            <pc:sldMk cId="862843613" sldId="265"/>
            <ac:spMk id="3234" creationId="{A336F65D-2539-45C6-1C9D-840CC1ABBF1A}"/>
          </ac:spMkLst>
        </pc:spChg>
        <pc:spChg chg="mod">
          <ac:chgData name="Arooj Arif" userId="8a6c4204-f929-4639-9977-c32307156eee" providerId="ADAL" clId="{2D06418A-72F2-7E41-A9EF-8BCF5C5322ED}" dt="2024-05-30T20:48:13.955" v="1239" actId="2711"/>
          <ac:spMkLst>
            <pc:docMk/>
            <pc:sldMk cId="862843613" sldId="265"/>
            <ac:spMk id="3271" creationId="{484FABF1-FC2B-DD16-E2FA-0134B517102A}"/>
          </ac:spMkLst>
        </pc:spChg>
        <pc:spChg chg="mod">
          <ac:chgData name="Arooj Arif" userId="8a6c4204-f929-4639-9977-c32307156eee" providerId="ADAL" clId="{2D06418A-72F2-7E41-A9EF-8BCF5C5322ED}" dt="2024-05-30T20:48:13.955" v="1239" actId="2711"/>
          <ac:spMkLst>
            <pc:docMk/>
            <pc:sldMk cId="862843613" sldId="265"/>
            <ac:spMk id="3272" creationId="{B9B0FC5E-AA46-C2A9-BB48-D5F8E5120C2E}"/>
          </ac:spMkLst>
        </pc:spChg>
        <pc:spChg chg="mod">
          <ac:chgData name="Arooj Arif" userId="8a6c4204-f929-4639-9977-c32307156eee" providerId="ADAL" clId="{2D06418A-72F2-7E41-A9EF-8BCF5C5322ED}" dt="2024-05-30T20:48:13.955" v="1239" actId="2711"/>
          <ac:spMkLst>
            <pc:docMk/>
            <pc:sldMk cId="862843613" sldId="265"/>
            <ac:spMk id="3285" creationId="{63032B93-6AD1-34CF-9A86-878AB2BDEEC3}"/>
          </ac:spMkLst>
        </pc:spChg>
        <pc:spChg chg="mod">
          <ac:chgData name="Arooj Arif" userId="8a6c4204-f929-4639-9977-c32307156eee" providerId="ADAL" clId="{2D06418A-72F2-7E41-A9EF-8BCF5C5322ED}" dt="2024-05-30T21:43:29.109" v="1713" actId="14100"/>
          <ac:spMkLst>
            <pc:docMk/>
            <pc:sldMk cId="862843613" sldId="265"/>
            <ac:spMk id="3286" creationId="{DA6B5F65-A564-84B4-ABE3-D29EA9A04FAB}"/>
          </ac:spMkLst>
        </pc:spChg>
        <pc:grpChg chg="add mod">
          <ac:chgData name="Arooj Arif" userId="8a6c4204-f929-4639-9977-c32307156eee" providerId="ADAL" clId="{2D06418A-72F2-7E41-A9EF-8BCF5C5322ED}" dt="2024-05-30T21:42:44.891" v="1707" actId="688"/>
          <ac:grpSpMkLst>
            <pc:docMk/>
            <pc:sldMk cId="862843613" sldId="265"/>
            <ac:grpSpMk id="13" creationId="{AED48B4B-DA56-AF60-5A53-C5B89BD38E10}"/>
          </ac:grpSpMkLst>
        </pc:grpChg>
        <pc:picChg chg="add mod">
          <ac:chgData name="Arooj Arif" userId="8a6c4204-f929-4639-9977-c32307156eee" providerId="ADAL" clId="{2D06418A-72F2-7E41-A9EF-8BCF5C5322ED}" dt="2024-05-30T21:41:30.368" v="1684" actId="1076"/>
          <ac:picMkLst>
            <pc:docMk/>
            <pc:sldMk cId="862843613" sldId="265"/>
            <ac:picMk id="7" creationId="{6A2079C1-221F-BE19-3F0C-E7C6BA392220}"/>
          </ac:picMkLst>
        </pc:picChg>
        <pc:picChg chg="add del mod">
          <ac:chgData name="Arooj Arif" userId="8a6c4204-f929-4639-9977-c32307156eee" providerId="ADAL" clId="{2D06418A-72F2-7E41-A9EF-8BCF5C5322ED}" dt="2024-05-30T21:41:35.021" v="1686" actId="478"/>
          <ac:picMkLst>
            <pc:docMk/>
            <pc:sldMk cId="862843613" sldId="265"/>
            <ac:picMk id="8" creationId="{AC39DEA4-C467-E678-422F-48E8BE388BE1}"/>
          </ac:picMkLst>
        </pc:picChg>
        <pc:picChg chg="mod">
          <ac:chgData name="Arooj Arif" userId="8a6c4204-f929-4639-9977-c32307156eee" providerId="ADAL" clId="{2D06418A-72F2-7E41-A9EF-8BCF5C5322ED}" dt="2024-05-30T21:41:57.089" v="1691"/>
          <ac:picMkLst>
            <pc:docMk/>
            <pc:sldMk cId="862843613" sldId="265"/>
            <ac:picMk id="14" creationId="{6F47980E-CD78-F603-BD66-599B3BEB915F}"/>
          </ac:picMkLst>
        </pc:picChg>
        <pc:picChg chg="mod">
          <ac:chgData name="Arooj Arif" userId="8a6c4204-f929-4639-9977-c32307156eee" providerId="ADAL" clId="{2D06418A-72F2-7E41-A9EF-8BCF5C5322ED}" dt="2024-05-30T21:41:57.089" v="1691"/>
          <ac:picMkLst>
            <pc:docMk/>
            <pc:sldMk cId="862843613" sldId="265"/>
            <ac:picMk id="19" creationId="{7ED73443-31E6-E0DD-1DE9-51EE939F02DC}"/>
          </ac:picMkLst>
        </pc:picChg>
        <pc:picChg chg="mod">
          <ac:chgData name="Arooj Arif" userId="8a6c4204-f929-4639-9977-c32307156eee" providerId="ADAL" clId="{2D06418A-72F2-7E41-A9EF-8BCF5C5322ED}" dt="2024-05-30T21:41:57.089" v="1691"/>
          <ac:picMkLst>
            <pc:docMk/>
            <pc:sldMk cId="862843613" sldId="265"/>
            <ac:picMk id="20" creationId="{11E5C104-4B28-6A27-3901-2CA32D248740}"/>
          </ac:picMkLst>
        </pc:picChg>
        <pc:picChg chg="del">
          <ac:chgData name="Arooj Arif" userId="8a6c4204-f929-4639-9977-c32307156eee" providerId="ADAL" clId="{2D06418A-72F2-7E41-A9EF-8BCF5C5322ED}" dt="2024-05-30T21:41:11.994" v="1679" actId="478"/>
          <ac:picMkLst>
            <pc:docMk/>
            <pc:sldMk cId="862843613" sldId="265"/>
            <ac:picMk id="3195" creationId="{2EFDD013-5609-8341-4D11-3756CFCCCFA6}"/>
          </ac:picMkLst>
        </pc:picChg>
        <pc:picChg chg="del">
          <ac:chgData name="Arooj Arif" userId="8a6c4204-f929-4639-9977-c32307156eee" providerId="ADAL" clId="{2D06418A-72F2-7E41-A9EF-8BCF5C5322ED}" dt="2024-05-30T21:41:46.873" v="1689" actId="478"/>
          <ac:picMkLst>
            <pc:docMk/>
            <pc:sldMk cId="862843613" sldId="265"/>
            <ac:picMk id="3210" creationId="{589E08F8-DE5C-FCEE-B0F6-21937D13F2A3}"/>
          </ac:picMkLst>
        </pc:picChg>
        <pc:picChg chg="del">
          <ac:chgData name="Arooj Arif" userId="8a6c4204-f929-4639-9977-c32307156eee" providerId="ADAL" clId="{2D06418A-72F2-7E41-A9EF-8BCF5C5322ED}" dt="2024-05-30T21:41:44.537" v="1688" actId="478"/>
          <ac:picMkLst>
            <pc:docMk/>
            <pc:sldMk cId="862843613" sldId="265"/>
            <ac:picMk id="3212" creationId="{364A71A4-BC59-6A56-E7DE-62C92F723EEC}"/>
          </ac:picMkLst>
        </pc:picChg>
        <pc:picChg chg="del">
          <ac:chgData name="Arooj Arif" userId="8a6c4204-f929-4639-9977-c32307156eee" providerId="ADAL" clId="{2D06418A-72F2-7E41-A9EF-8BCF5C5322ED}" dt="2024-05-30T21:41:37.951" v="1687" actId="478"/>
          <ac:picMkLst>
            <pc:docMk/>
            <pc:sldMk cId="862843613" sldId="265"/>
            <ac:picMk id="3213" creationId="{3EE22E0A-DB21-FE67-9588-F631FA27BD9B}"/>
          </ac:picMkLst>
        </pc:picChg>
      </pc:sldChg>
      <pc:sldChg chg="delSp modSp mod modNotesTx">
        <pc:chgData name="Arooj Arif" userId="8a6c4204-f929-4639-9977-c32307156eee" providerId="ADAL" clId="{2D06418A-72F2-7E41-A9EF-8BCF5C5322ED}" dt="2024-05-30T20:48:02.806" v="1238" actId="20577"/>
        <pc:sldMkLst>
          <pc:docMk/>
          <pc:sldMk cId="3606686953" sldId="268"/>
        </pc:sldMkLst>
        <pc:spChg chg="mod">
          <ac:chgData name="Arooj Arif" userId="8a6c4204-f929-4639-9977-c32307156eee" providerId="ADAL" clId="{2D06418A-72F2-7E41-A9EF-8BCF5C5322ED}" dt="2024-05-30T20:46:21.974" v="1206" actId="2711"/>
          <ac:spMkLst>
            <pc:docMk/>
            <pc:sldMk cId="3606686953" sldId="268"/>
            <ac:spMk id="8" creationId="{89C0897C-043D-FF35-A6C3-96140E565217}"/>
          </ac:spMkLst>
        </pc:spChg>
        <pc:spChg chg="mod">
          <ac:chgData name="Arooj Arif" userId="8a6c4204-f929-4639-9977-c32307156eee" providerId="ADAL" clId="{2D06418A-72F2-7E41-A9EF-8BCF5C5322ED}" dt="2024-05-30T20:46:21.974" v="1206" actId="2711"/>
          <ac:spMkLst>
            <pc:docMk/>
            <pc:sldMk cId="3606686953" sldId="268"/>
            <ac:spMk id="9" creationId="{3D82C60A-8D45-094A-6C70-99F80F8BD9D2}"/>
          </ac:spMkLst>
        </pc:spChg>
        <pc:spChg chg="mod">
          <ac:chgData name="Arooj Arif" userId="8a6c4204-f929-4639-9977-c32307156eee" providerId="ADAL" clId="{2D06418A-72F2-7E41-A9EF-8BCF5C5322ED}" dt="2024-05-30T20:46:29.356" v="1207" actId="255"/>
          <ac:spMkLst>
            <pc:docMk/>
            <pc:sldMk cId="3606686953" sldId="268"/>
            <ac:spMk id="18" creationId="{2A59B6BB-BFCD-44D9-3755-560EB406824A}"/>
          </ac:spMkLst>
        </pc:spChg>
        <pc:spChg chg="mod">
          <ac:chgData name="Arooj Arif" userId="8a6c4204-f929-4639-9977-c32307156eee" providerId="ADAL" clId="{2D06418A-72F2-7E41-A9EF-8BCF5C5322ED}" dt="2024-05-30T20:46:21.974" v="1206" actId="2711"/>
          <ac:spMkLst>
            <pc:docMk/>
            <pc:sldMk cId="3606686953" sldId="268"/>
            <ac:spMk id="19" creationId="{C910B732-3CE1-4E12-ABCB-0EFE1F90B4F8}"/>
          </ac:spMkLst>
        </pc:spChg>
        <pc:spChg chg="mod">
          <ac:chgData name="Arooj Arif" userId="8a6c4204-f929-4639-9977-c32307156eee" providerId="ADAL" clId="{2D06418A-72F2-7E41-A9EF-8BCF5C5322ED}" dt="2024-05-30T20:46:21.974" v="1206" actId="2711"/>
          <ac:spMkLst>
            <pc:docMk/>
            <pc:sldMk cId="3606686953" sldId="268"/>
            <ac:spMk id="20" creationId="{4448F514-A969-1AD3-3706-CB9293D993D4}"/>
          </ac:spMkLst>
        </pc:spChg>
        <pc:spChg chg="mod">
          <ac:chgData name="Arooj Arif" userId="8a6c4204-f929-4639-9977-c32307156eee" providerId="ADAL" clId="{2D06418A-72F2-7E41-A9EF-8BCF5C5322ED}" dt="2024-05-30T20:46:21.974" v="1206" actId="2711"/>
          <ac:spMkLst>
            <pc:docMk/>
            <pc:sldMk cId="3606686953" sldId="268"/>
            <ac:spMk id="33" creationId="{8838A2FC-6E8A-158E-BED1-AA93A6A37DF5}"/>
          </ac:spMkLst>
        </pc:spChg>
        <pc:spChg chg="mod">
          <ac:chgData name="Arooj Arif" userId="8a6c4204-f929-4639-9977-c32307156eee" providerId="ADAL" clId="{2D06418A-72F2-7E41-A9EF-8BCF5C5322ED}" dt="2024-05-30T20:47:45.792" v="1237" actId="1037"/>
          <ac:spMkLst>
            <pc:docMk/>
            <pc:sldMk cId="3606686953" sldId="268"/>
            <ac:spMk id="58" creationId="{0DC4D1C3-D82F-A032-4373-A8A73C9A7EBC}"/>
          </ac:spMkLst>
        </pc:spChg>
        <pc:spChg chg="mod">
          <ac:chgData name="Arooj Arif" userId="8a6c4204-f929-4639-9977-c32307156eee" providerId="ADAL" clId="{2D06418A-72F2-7E41-A9EF-8BCF5C5322ED}" dt="2024-05-30T20:47:39.047" v="1231" actId="1038"/>
          <ac:spMkLst>
            <pc:docMk/>
            <pc:sldMk cId="3606686953" sldId="268"/>
            <ac:spMk id="61" creationId="{3C58C346-0616-321A-6279-E1CD0F52665F}"/>
          </ac:spMkLst>
        </pc:spChg>
        <pc:spChg chg="mod">
          <ac:chgData name="Arooj Arif" userId="8a6c4204-f929-4639-9977-c32307156eee" providerId="ADAL" clId="{2D06418A-72F2-7E41-A9EF-8BCF5C5322ED}" dt="2024-05-30T20:48:02.806" v="1238" actId="20577"/>
          <ac:spMkLst>
            <pc:docMk/>
            <pc:sldMk cId="3606686953" sldId="268"/>
            <ac:spMk id="1029" creationId="{73669060-2E7D-05CB-B2C0-DE18A072270C}"/>
          </ac:spMkLst>
        </pc:spChg>
        <pc:spChg chg="mod">
          <ac:chgData name="Arooj Arif" userId="8a6c4204-f929-4639-9977-c32307156eee" providerId="ADAL" clId="{2D06418A-72F2-7E41-A9EF-8BCF5C5322ED}" dt="2024-05-30T20:47:07.208" v="1218" actId="1038"/>
          <ac:spMkLst>
            <pc:docMk/>
            <pc:sldMk cId="3606686953" sldId="268"/>
            <ac:spMk id="1030" creationId="{D627731F-C04D-C3F9-5CF5-6F5B2D024C03}"/>
          </ac:spMkLst>
        </pc:spChg>
        <pc:spChg chg="mod">
          <ac:chgData name="Arooj Arif" userId="8a6c4204-f929-4639-9977-c32307156eee" providerId="ADAL" clId="{2D06418A-72F2-7E41-A9EF-8BCF5C5322ED}" dt="2024-05-30T20:46:21.974" v="1206" actId="2711"/>
          <ac:spMkLst>
            <pc:docMk/>
            <pc:sldMk cId="3606686953" sldId="268"/>
            <ac:spMk id="1046" creationId="{1F101647-D4F7-760A-9306-B2F50888665C}"/>
          </ac:spMkLst>
        </pc:spChg>
        <pc:spChg chg="del">
          <ac:chgData name="Arooj Arif" userId="8a6c4204-f929-4639-9977-c32307156eee" providerId="ADAL" clId="{2D06418A-72F2-7E41-A9EF-8BCF5C5322ED}" dt="2024-05-30T17:02:29.529" v="148" actId="478"/>
          <ac:spMkLst>
            <pc:docMk/>
            <pc:sldMk cId="3606686953" sldId="268"/>
            <ac:spMk id="1047" creationId="{63B96B1F-F458-323B-45CD-D16C3B808C3C}"/>
          </ac:spMkLst>
        </pc:spChg>
        <pc:spChg chg="mod">
          <ac:chgData name="Arooj Arif" userId="8a6c4204-f929-4639-9977-c32307156eee" providerId="ADAL" clId="{2D06418A-72F2-7E41-A9EF-8BCF5C5322ED}" dt="2024-05-30T20:46:21.974" v="1206" actId="2711"/>
          <ac:spMkLst>
            <pc:docMk/>
            <pc:sldMk cId="3606686953" sldId="268"/>
            <ac:spMk id="1048" creationId="{8CF619CB-5620-79C1-9366-2A3F3D768BFF}"/>
          </ac:spMkLst>
        </pc:spChg>
        <pc:spChg chg="mod">
          <ac:chgData name="Arooj Arif" userId="8a6c4204-f929-4639-9977-c32307156eee" providerId="ADAL" clId="{2D06418A-72F2-7E41-A9EF-8BCF5C5322ED}" dt="2024-05-30T20:46:21.974" v="1206" actId="2711"/>
          <ac:spMkLst>
            <pc:docMk/>
            <pc:sldMk cId="3606686953" sldId="268"/>
            <ac:spMk id="1053" creationId="{26A0AAB9-E158-56BE-458F-E239E0411A84}"/>
          </ac:spMkLst>
        </pc:spChg>
        <pc:grpChg chg="mod">
          <ac:chgData name="Arooj Arif" userId="8a6c4204-f929-4639-9977-c32307156eee" providerId="ADAL" clId="{2D06418A-72F2-7E41-A9EF-8BCF5C5322ED}" dt="2024-05-30T20:46:21.974" v="1206" actId="2711"/>
          <ac:grpSpMkLst>
            <pc:docMk/>
            <pc:sldMk cId="3606686953" sldId="268"/>
            <ac:grpSpMk id="45" creationId="{13F63DDB-E298-450F-0B80-F1035000F0C5}"/>
          </ac:grpSpMkLst>
        </pc:grpChg>
        <pc:grpChg chg="mod">
          <ac:chgData name="Arooj Arif" userId="8a6c4204-f929-4639-9977-c32307156eee" providerId="ADAL" clId="{2D06418A-72F2-7E41-A9EF-8BCF5C5322ED}" dt="2024-05-30T20:46:21.974" v="1206" actId="2711"/>
          <ac:grpSpMkLst>
            <pc:docMk/>
            <pc:sldMk cId="3606686953" sldId="268"/>
            <ac:grpSpMk id="51" creationId="{C0101C6D-4354-4E1E-8F69-6C66CD46756E}"/>
          </ac:grpSpMkLst>
        </pc:grpChg>
        <pc:grpChg chg="mod">
          <ac:chgData name="Arooj Arif" userId="8a6c4204-f929-4639-9977-c32307156eee" providerId="ADAL" clId="{2D06418A-72F2-7E41-A9EF-8BCF5C5322ED}" dt="2024-05-30T20:46:21.974" v="1206" actId="2711"/>
          <ac:grpSpMkLst>
            <pc:docMk/>
            <pc:sldMk cId="3606686953" sldId="268"/>
            <ac:grpSpMk id="56" creationId="{31E73197-795D-619C-4B7F-2B1D6EF0B8F4}"/>
          </ac:grpSpMkLst>
        </pc:grpChg>
        <pc:grpChg chg="mod">
          <ac:chgData name="Arooj Arif" userId="8a6c4204-f929-4639-9977-c32307156eee" providerId="ADAL" clId="{2D06418A-72F2-7E41-A9EF-8BCF5C5322ED}" dt="2024-05-30T20:46:21.974" v="1206" actId="2711"/>
          <ac:grpSpMkLst>
            <pc:docMk/>
            <pc:sldMk cId="3606686953" sldId="268"/>
            <ac:grpSpMk id="62" creationId="{3BB86886-B69D-8AF2-5C42-0401B2A1C242}"/>
          </ac:grpSpMkLst>
        </pc:grpChg>
        <pc:grpChg chg="mod">
          <ac:chgData name="Arooj Arif" userId="8a6c4204-f929-4639-9977-c32307156eee" providerId="ADAL" clId="{2D06418A-72F2-7E41-A9EF-8BCF5C5322ED}" dt="2024-05-30T20:46:21.974" v="1206" actId="2711"/>
          <ac:grpSpMkLst>
            <pc:docMk/>
            <pc:sldMk cId="3606686953" sldId="268"/>
            <ac:grpSpMk id="1026" creationId="{7435CD42-C69F-DDDD-DF09-5CE2EE74936C}"/>
          </ac:grpSpMkLst>
        </pc:grpChg>
        <pc:picChg chg="mod">
          <ac:chgData name="Arooj Arif" userId="8a6c4204-f929-4639-9977-c32307156eee" providerId="ADAL" clId="{2D06418A-72F2-7E41-A9EF-8BCF5C5322ED}" dt="2024-05-30T20:46:21.974" v="1206" actId="2711"/>
          <ac:picMkLst>
            <pc:docMk/>
            <pc:sldMk cId="3606686953" sldId="268"/>
            <ac:picMk id="34" creationId="{8A9289F5-785F-9ABF-D808-B8FE4F170CDA}"/>
          </ac:picMkLst>
        </pc:picChg>
        <pc:picChg chg="mod">
          <ac:chgData name="Arooj Arif" userId="8a6c4204-f929-4639-9977-c32307156eee" providerId="ADAL" clId="{2D06418A-72F2-7E41-A9EF-8BCF5C5322ED}" dt="2024-05-30T20:46:21.974" v="1206" actId="2711"/>
          <ac:picMkLst>
            <pc:docMk/>
            <pc:sldMk cId="3606686953" sldId="268"/>
            <ac:picMk id="1027" creationId="{29071B0D-5A35-0CE2-65FE-688BD2438612}"/>
          </ac:picMkLst>
        </pc:picChg>
        <pc:picChg chg="mod">
          <ac:chgData name="Arooj Arif" userId="8a6c4204-f929-4639-9977-c32307156eee" providerId="ADAL" clId="{2D06418A-72F2-7E41-A9EF-8BCF5C5322ED}" dt="2024-05-30T20:46:21.974" v="1206" actId="2711"/>
          <ac:picMkLst>
            <pc:docMk/>
            <pc:sldMk cId="3606686953" sldId="268"/>
            <ac:picMk id="1041" creationId="{F6ADFB21-F368-08AF-1D80-38748933620A}"/>
          </ac:picMkLst>
        </pc:picChg>
        <pc:picChg chg="mod">
          <ac:chgData name="Arooj Arif" userId="8a6c4204-f929-4639-9977-c32307156eee" providerId="ADAL" clId="{2D06418A-72F2-7E41-A9EF-8BCF5C5322ED}" dt="2024-05-30T20:46:21.974" v="1206" actId="2711"/>
          <ac:picMkLst>
            <pc:docMk/>
            <pc:sldMk cId="3606686953" sldId="268"/>
            <ac:picMk id="1043" creationId="{0B8B70CC-F58D-3B6F-733A-0FB1CB2C7A20}"/>
          </ac:picMkLst>
        </pc:picChg>
        <pc:picChg chg="mod">
          <ac:chgData name="Arooj Arif" userId="8a6c4204-f929-4639-9977-c32307156eee" providerId="ADAL" clId="{2D06418A-72F2-7E41-A9EF-8BCF5C5322ED}" dt="2024-05-30T20:46:21.974" v="1206" actId="2711"/>
          <ac:picMkLst>
            <pc:docMk/>
            <pc:sldMk cId="3606686953" sldId="268"/>
            <ac:picMk id="1045" creationId="{2E6C3F55-D1FB-1416-E69F-CC5340740C42}"/>
          </ac:picMkLst>
        </pc:picChg>
        <pc:picChg chg="mod">
          <ac:chgData name="Arooj Arif" userId="8a6c4204-f929-4639-9977-c32307156eee" providerId="ADAL" clId="{2D06418A-72F2-7E41-A9EF-8BCF5C5322ED}" dt="2024-05-30T20:46:21.974" v="1206" actId="2711"/>
          <ac:picMkLst>
            <pc:docMk/>
            <pc:sldMk cId="3606686953" sldId="268"/>
            <ac:picMk id="1051" creationId="{9E7A307E-0390-C1E1-3801-559D77007A4D}"/>
          </ac:picMkLst>
        </pc:picChg>
        <pc:picChg chg="mod">
          <ac:chgData name="Arooj Arif" userId="8a6c4204-f929-4639-9977-c32307156eee" providerId="ADAL" clId="{2D06418A-72F2-7E41-A9EF-8BCF5C5322ED}" dt="2024-05-30T20:46:21.974" v="1206" actId="2711"/>
          <ac:picMkLst>
            <pc:docMk/>
            <pc:sldMk cId="3606686953" sldId="268"/>
            <ac:picMk id="1054" creationId="{1DB55642-5B95-9454-E0E0-28B1A0679762}"/>
          </ac:picMkLst>
        </pc:picChg>
        <pc:picChg chg="mod">
          <ac:chgData name="Arooj Arif" userId="8a6c4204-f929-4639-9977-c32307156eee" providerId="ADAL" clId="{2D06418A-72F2-7E41-A9EF-8BCF5C5322ED}" dt="2024-05-30T20:46:21.974" v="1206" actId="2711"/>
          <ac:picMkLst>
            <pc:docMk/>
            <pc:sldMk cId="3606686953" sldId="268"/>
            <ac:picMk id="1055" creationId="{6FF9739A-647B-CF1F-1991-CD3909B0D02B}"/>
          </ac:picMkLst>
        </pc:picChg>
        <pc:cxnChg chg="mod">
          <ac:chgData name="Arooj Arif" userId="8a6c4204-f929-4639-9977-c32307156eee" providerId="ADAL" clId="{2D06418A-72F2-7E41-A9EF-8BCF5C5322ED}" dt="2024-05-30T20:47:12.897" v="1219" actId="14100"/>
          <ac:cxnSpMkLst>
            <pc:docMk/>
            <pc:sldMk cId="3606686953" sldId="268"/>
            <ac:cxnSpMk id="1035" creationId="{33A23D8F-7353-FFF3-16A5-A72A1C9C6805}"/>
          </ac:cxnSpMkLst>
        </pc:cxnChg>
        <pc:cxnChg chg="mod">
          <ac:chgData name="Arooj Arif" userId="8a6c4204-f929-4639-9977-c32307156eee" providerId="ADAL" clId="{2D06418A-72F2-7E41-A9EF-8BCF5C5322ED}" dt="2024-05-30T20:46:21.974" v="1206" actId="2711"/>
          <ac:cxnSpMkLst>
            <pc:docMk/>
            <pc:sldMk cId="3606686953" sldId="268"/>
            <ac:cxnSpMk id="1037" creationId="{9E09DE7A-9ACF-B3C9-5B1E-F764E77D88F6}"/>
          </ac:cxnSpMkLst>
        </pc:cxnChg>
        <pc:cxnChg chg="mod">
          <ac:chgData name="Arooj Arif" userId="8a6c4204-f929-4639-9977-c32307156eee" providerId="ADAL" clId="{2D06418A-72F2-7E41-A9EF-8BCF5C5322ED}" dt="2024-05-30T20:46:21.974" v="1206" actId="2711"/>
          <ac:cxnSpMkLst>
            <pc:docMk/>
            <pc:sldMk cId="3606686953" sldId="268"/>
            <ac:cxnSpMk id="1038" creationId="{A5002047-314E-2B91-9566-D963E71A85E3}"/>
          </ac:cxnSpMkLst>
        </pc:cxnChg>
        <pc:cxnChg chg="mod">
          <ac:chgData name="Arooj Arif" userId="8a6c4204-f929-4639-9977-c32307156eee" providerId="ADAL" clId="{2D06418A-72F2-7E41-A9EF-8BCF5C5322ED}" dt="2024-05-30T20:46:21.974" v="1206" actId="2711"/>
          <ac:cxnSpMkLst>
            <pc:docMk/>
            <pc:sldMk cId="3606686953" sldId="268"/>
            <ac:cxnSpMk id="1039" creationId="{12AE4007-2760-107D-1D0D-9D73A9C2C1D2}"/>
          </ac:cxnSpMkLst>
        </pc:cxnChg>
      </pc:sldChg>
      <pc:sldChg chg="addSp delSp modSp mod setBg setClrOvrMap modNotesTx">
        <pc:chgData name="Arooj Arif" userId="8a6c4204-f929-4639-9977-c32307156eee" providerId="ADAL" clId="{2D06418A-72F2-7E41-A9EF-8BCF5C5322ED}" dt="2024-05-30T21:35:37.004" v="1586" actId="1036"/>
        <pc:sldMkLst>
          <pc:docMk/>
          <pc:sldMk cId="1278671107" sldId="269"/>
        </pc:sldMkLst>
        <pc:spChg chg="add del mod">
          <ac:chgData name="Arooj Arif" userId="8a6c4204-f929-4639-9977-c32307156eee" providerId="ADAL" clId="{2D06418A-72F2-7E41-A9EF-8BCF5C5322ED}" dt="2024-05-30T21:30:42.692" v="1494" actId="20577"/>
          <ac:spMkLst>
            <pc:docMk/>
            <pc:sldMk cId="1278671107" sldId="269"/>
            <ac:spMk id="2" creationId="{DB5FA81E-BD63-E219-8762-F33A275D9725}"/>
          </ac:spMkLst>
        </pc:spChg>
        <pc:spChg chg="del mod">
          <ac:chgData name="Arooj Arif" userId="8a6c4204-f929-4639-9977-c32307156eee" providerId="ADAL" clId="{2D06418A-72F2-7E41-A9EF-8BCF5C5322ED}" dt="2024-05-30T20:41:47.639" v="1175" actId="478"/>
          <ac:spMkLst>
            <pc:docMk/>
            <pc:sldMk cId="1278671107" sldId="269"/>
            <ac:spMk id="3" creationId="{297BB0DA-BD1C-F149-288B-F86F62D6D0D8}"/>
          </ac:spMkLst>
        </pc:spChg>
        <pc:spChg chg="add del mod ord">
          <ac:chgData name="Arooj Arif" userId="8a6c4204-f929-4639-9977-c32307156eee" providerId="ADAL" clId="{2D06418A-72F2-7E41-A9EF-8BCF5C5322ED}" dt="2024-05-30T20:52:13.957" v="1293" actId="478"/>
          <ac:spMkLst>
            <pc:docMk/>
            <pc:sldMk cId="1278671107" sldId="269"/>
            <ac:spMk id="4" creationId="{67EF87D2-0905-7315-6A1B-C8E9663FE584}"/>
          </ac:spMkLst>
        </pc:spChg>
        <pc:spChg chg="add del mod">
          <ac:chgData name="Arooj Arif" userId="8a6c4204-f929-4639-9977-c32307156eee" providerId="ADAL" clId="{2D06418A-72F2-7E41-A9EF-8BCF5C5322ED}" dt="2024-05-30T20:45:27.691" v="1199"/>
          <ac:spMkLst>
            <pc:docMk/>
            <pc:sldMk cId="1278671107" sldId="269"/>
            <ac:spMk id="5" creationId="{37C1A677-7533-A7D4-B98C-AD9EE3E64342}"/>
          </ac:spMkLst>
        </pc:spChg>
        <pc:spChg chg="add del mod">
          <ac:chgData name="Arooj Arif" userId="8a6c4204-f929-4639-9977-c32307156eee" providerId="ADAL" clId="{2D06418A-72F2-7E41-A9EF-8BCF5C5322ED}" dt="2024-05-30T20:45:40.314" v="1202"/>
          <ac:spMkLst>
            <pc:docMk/>
            <pc:sldMk cId="1278671107" sldId="269"/>
            <ac:spMk id="6" creationId="{36902BFA-6691-50CE-D205-A53CFD88A727}"/>
          </ac:spMkLst>
        </pc:spChg>
        <pc:spChg chg="add del mod">
          <ac:chgData name="Arooj Arif" userId="8a6c4204-f929-4639-9977-c32307156eee" providerId="ADAL" clId="{2D06418A-72F2-7E41-A9EF-8BCF5C5322ED}" dt="2024-05-30T20:50:46.316" v="1283"/>
          <ac:spMkLst>
            <pc:docMk/>
            <pc:sldMk cId="1278671107" sldId="269"/>
            <ac:spMk id="7" creationId="{8E4B0719-D83E-491E-309D-DD3B1B149C72}"/>
          </ac:spMkLst>
        </pc:spChg>
        <pc:spChg chg="add del mod">
          <ac:chgData name="Arooj Arif" userId="8a6c4204-f929-4639-9977-c32307156eee" providerId="ADAL" clId="{2D06418A-72F2-7E41-A9EF-8BCF5C5322ED}" dt="2024-05-30T20:51:55.687" v="1290" actId="478"/>
          <ac:spMkLst>
            <pc:docMk/>
            <pc:sldMk cId="1278671107" sldId="269"/>
            <ac:spMk id="9" creationId="{CE6B3D04-3692-24D8-A5BA-2F177D976809}"/>
          </ac:spMkLst>
        </pc:spChg>
        <pc:spChg chg="add del mod">
          <ac:chgData name="Arooj Arif" userId="8a6c4204-f929-4639-9977-c32307156eee" providerId="ADAL" clId="{2D06418A-72F2-7E41-A9EF-8BCF5C5322ED}" dt="2024-05-30T20:57:09.453" v="1341" actId="478"/>
          <ac:spMkLst>
            <pc:docMk/>
            <pc:sldMk cId="1278671107" sldId="269"/>
            <ac:spMk id="10" creationId="{AE4EC2F8-52EE-D11C-8D6E-96C667879293}"/>
          </ac:spMkLst>
        </pc:spChg>
        <pc:spChg chg="add del mod">
          <ac:chgData name="Arooj Arif" userId="8a6c4204-f929-4639-9977-c32307156eee" providerId="ADAL" clId="{2D06418A-72F2-7E41-A9EF-8BCF5C5322ED}" dt="2024-05-30T21:35:37.004" v="1586" actId="1036"/>
          <ac:spMkLst>
            <pc:docMk/>
            <pc:sldMk cId="1278671107" sldId="269"/>
            <ac:spMk id="16" creationId="{09AB8D2D-7488-F26E-5F7E-1C5EA8F0AD38}"/>
          </ac:spMkLst>
        </pc:spChg>
        <pc:spChg chg="add del">
          <ac:chgData name="Arooj Arif" userId="8a6c4204-f929-4639-9977-c32307156eee" providerId="ADAL" clId="{2D06418A-72F2-7E41-A9EF-8BCF5C5322ED}" dt="2024-05-30T20:41:59.911" v="1180" actId="26606"/>
          <ac:spMkLst>
            <pc:docMk/>
            <pc:sldMk cId="1278671107" sldId="269"/>
            <ac:spMk id="34" creationId="{64C8907B-F259-4C46-9FA2-0C4CED526E36}"/>
          </ac:spMkLst>
        </pc:spChg>
        <pc:spChg chg="add del">
          <ac:chgData name="Arooj Arif" userId="8a6c4204-f929-4639-9977-c32307156eee" providerId="ADAL" clId="{2D06418A-72F2-7E41-A9EF-8BCF5C5322ED}" dt="2024-05-30T20:41:59.911" v="1180" actId="26606"/>
          <ac:spMkLst>
            <pc:docMk/>
            <pc:sldMk cId="1278671107" sldId="269"/>
            <ac:spMk id="36" creationId="{FEA3E6C2-0820-41EE-816A-5D9A9CB330C8}"/>
          </ac:spMkLst>
        </pc:spChg>
        <pc:spChg chg="add del">
          <ac:chgData name="Arooj Arif" userId="8a6c4204-f929-4639-9977-c32307156eee" providerId="ADAL" clId="{2D06418A-72F2-7E41-A9EF-8BCF5C5322ED}" dt="2024-05-30T20:50:30.948" v="1279" actId="26606"/>
          <ac:spMkLst>
            <pc:docMk/>
            <pc:sldMk cId="1278671107" sldId="269"/>
            <ac:spMk id="53" creationId="{17718681-A12E-49D6-9925-DD7C68176D61}"/>
          </ac:spMkLst>
        </pc:spChg>
        <pc:spChg chg="add del">
          <ac:chgData name="Arooj Arif" userId="8a6c4204-f929-4639-9977-c32307156eee" providerId="ADAL" clId="{2D06418A-72F2-7E41-A9EF-8BCF5C5322ED}" dt="2024-05-30T20:41:55.495" v="1177" actId="26606"/>
          <ac:spMkLst>
            <pc:docMk/>
            <pc:sldMk cId="1278671107" sldId="269"/>
            <ac:spMk id="54" creationId="{09CFCDAF-46CE-4056-866C-5EE9122FDCAB}"/>
          </ac:spMkLst>
        </pc:spChg>
        <pc:spChg chg="add del">
          <ac:chgData name="Arooj Arif" userId="8a6c4204-f929-4639-9977-c32307156eee" providerId="ADAL" clId="{2D06418A-72F2-7E41-A9EF-8BCF5C5322ED}" dt="2024-05-30T20:50:30.948" v="1279" actId="26606"/>
          <ac:spMkLst>
            <pc:docMk/>
            <pc:sldMk cId="1278671107" sldId="269"/>
            <ac:spMk id="55" creationId="{FBD77573-9EF2-4C35-8285-A1CF6FBB0EA5}"/>
          </ac:spMkLst>
        </pc:spChg>
        <pc:spChg chg="add del">
          <ac:chgData name="Arooj Arif" userId="8a6c4204-f929-4639-9977-c32307156eee" providerId="ADAL" clId="{2D06418A-72F2-7E41-A9EF-8BCF5C5322ED}" dt="2024-05-30T20:41:55.495" v="1177" actId="26606"/>
          <ac:spMkLst>
            <pc:docMk/>
            <pc:sldMk cId="1278671107" sldId="269"/>
            <ac:spMk id="56" creationId="{9F587EB1-1674-4B8B-88AD-2A81FFFB5F36}"/>
          </ac:spMkLst>
        </pc:spChg>
        <pc:spChg chg="add del">
          <ac:chgData name="Arooj Arif" userId="8a6c4204-f929-4639-9977-c32307156eee" providerId="ADAL" clId="{2D06418A-72F2-7E41-A9EF-8BCF5C5322ED}" dt="2024-05-30T20:50:15.281" v="1274" actId="26606"/>
          <ac:spMkLst>
            <pc:docMk/>
            <pc:sldMk cId="1278671107" sldId="269"/>
            <ac:spMk id="57" creationId="{C2554CA6-288E-4202-BC52-2E5A8F0C0AED}"/>
          </ac:spMkLst>
        </pc:spChg>
        <pc:spChg chg="add del">
          <ac:chgData name="Arooj Arif" userId="8a6c4204-f929-4639-9977-c32307156eee" providerId="ADAL" clId="{2D06418A-72F2-7E41-A9EF-8BCF5C5322ED}" dt="2024-05-30T20:50:15.281" v="1274" actId="26606"/>
          <ac:spMkLst>
            <pc:docMk/>
            <pc:sldMk cId="1278671107" sldId="269"/>
            <ac:spMk id="59" creationId="{B10BB131-AC8E-4A8E-A5D1-36260F720C3B}"/>
          </ac:spMkLst>
        </pc:spChg>
        <pc:spChg chg="add del">
          <ac:chgData name="Arooj Arif" userId="8a6c4204-f929-4639-9977-c32307156eee" providerId="ADAL" clId="{2D06418A-72F2-7E41-A9EF-8BCF5C5322ED}" dt="2024-05-30T20:41:55.495" v="1177" actId="26606"/>
          <ac:spMkLst>
            <pc:docMk/>
            <pc:sldMk cId="1278671107" sldId="269"/>
            <ac:spMk id="60" creationId="{6CB927A4-E432-4310-9CD5-E89FF5063179}"/>
          </ac:spMkLst>
        </pc:spChg>
        <pc:spChg chg="add del">
          <ac:chgData name="Arooj Arif" userId="8a6c4204-f929-4639-9977-c32307156eee" providerId="ADAL" clId="{2D06418A-72F2-7E41-A9EF-8BCF5C5322ED}" dt="2024-05-30T20:50:15.281" v="1274" actId="26606"/>
          <ac:spMkLst>
            <pc:docMk/>
            <pc:sldMk cId="1278671107" sldId="269"/>
            <ac:spMk id="61" creationId="{5B7778FC-632E-4DCA-A7CB-0D7731CCF970}"/>
          </ac:spMkLst>
        </pc:spChg>
        <pc:spChg chg="add del">
          <ac:chgData name="Arooj Arif" userId="8a6c4204-f929-4639-9977-c32307156eee" providerId="ADAL" clId="{2D06418A-72F2-7E41-A9EF-8BCF5C5322ED}" dt="2024-05-30T20:41:55.495" v="1177" actId="26606"/>
          <ac:spMkLst>
            <pc:docMk/>
            <pc:sldMk cId="1278671107" sldId="269"/>
            <ac:spMk id="62" creationId="{E3020543-B24B-4EC4-8FFC-8DD88EEA91A8}"/>
          </ac:spMkLst>
        </pc:spChg>
        <pc:spChg chg="add del">
          <ac:chgData name="Arooj Arif" userId="8a6c4204-f929-4639-9977-c32307156eee" providerId="ADAL" clId="{2D06418A-72F2-7E41-A9EF-8BCF5C5322ED}" dt="2024-05-30T20:50:15.281" v="1274" actId="26606"/>
          <ac:spMkLst>
            <pc:docMk/>
            <pc:sldMk cId="1278671107" sldId="269"/>
            <ac:spMk id="63" creationId="{FA23A907-97FB-4A8F-880A-DD77401C4296}"/>
          </ac:spMkLst>
        </pc:spChg>
        <pc:spChg chg="add del">
          <ac:chgData name="Arooj Arif" userId="8a6c4204-f929-4639-9977-c32307156eee" providerId="ADAL" clId="{2D06418A-72F2-7E41-A9EF-8BCF5C5322ED}" dt="2024-05-30T20:41:55.495" v="1177" actId="26606"/>
          <ac:spMkLst>
            <pc:docMk/>
            <pc:sldMk cId="1278671107" sldId="269"/>
            <ac:spMk id="64" creationId="{1453BF6C-B012-48B7-B4E8-6D7AC7C27D02}"/>
          </ac:spMkLst>
        </pc:spChg>
        <pc:spChg chg="add del">
          <ac:chgData name="Arooj Arif" userId="8a6c4204-f929-4639-9977-c32307156eee" providerId="ADAL" clId="{2D06418A-72F2-7E41-A9EF-8BCF5C5322ED}" dt="2024-05-30T20:50:26.603" v="1276" actId="26606"/>
          <ac:spMkLst>
            <pc:docMk/>
            <pc:sldMk cId="1278671107" sldId="269"/>
            <ac:spMk id="65" creationId="{907EF6B7-1338-4443-8C46-6A318D952DFD}"/>
          </ac:spMkLst>
        </pc:spChg>
        <pc:spChg chg="add del">
          <ac:chgData name="Arooj Arif" userId="8a6c4204-f929-4639-9977-c32307156eee" providerId="ADAL" clId="{2D06418A-72F2-7E41-A9EF-8BCF5C5322ED}" dt="2024-05-30T20:41:59.888" v="1179" actId="26606"/>
          <ac:spMkLst>
            <pc:docMk/>
            <pc:sldMk cId="1278671107" sldId="269"/>
            <ac:spMk id="66" creationId="{9F7D5CDA-D291-4307-BF55-1381FED29634}"/>
          </ac:spMkLst>
        </pc:spChg>
        <pc:spChg chg="add del">
          <ac:chgData name="Arooj Arif" userId="8a6c4204-f929-4639-9977-c32307156eee" providerId="ADAL" clId="{2D06418A-72F2-7E41-A9EF-8BCF5C5322ED}" dt="2024-05-30T20:50:26.603" v="1276" actId="26606"/>
          <ac:spMkLst>
            <pc:docMk/>
            <pc:sldMk cId="1278671107" sldId="269"/>
            <ac:spMk id="68" creationId="{DAAE4CDD-124C-4DCF-9584-B6033B545DD5}"/>
          </ac:spMkLst>
        </pc:spChg>
        <pc:spChg chg="add del">
          <ac:chgData name="Arooj Arif" userId="8a6c4204-f929-4639-9977-c32307156eee" providerId="ADAL" clId="{2D06418A-72F2-7E41-A9EF-8BCF5C5322ED}" dt="2024-05-30T20:50:26.603" v="1276" actId="26606"/>
          <ac:spMkLst>
            <pc:docMk/>
            <pc:sldMk cId="1278671107" sldId="269"/>
            <ac:spMk id="69" creationId="{081E4A58-353D-44AE-B2FC-2A74E2E400F7}"/>
          </ac:spMkLst>
        </pc:spChg>
        <pc:spChg chg="add del">
          <ac:chgData name="Arooj Arif" userId="8a6c4204-f929-4639-9977-c32307156eee" providerId="ADAL" clId="{2D06418A-72F2-7E41-A9EF-8BCF5C5322ED}" dt="2024-05-30T20:50:30.928" v="1278" actId="26606"/>
          <ac:spMkLst>
            <pc:docMk/>
            <pc:sldMk cId="1278671107" sldId="269"/>
            <ac:spMk id="71" creationId="{135FA909-3F24-448C-A8BC-7CF77F62F84F}"/>
          </ac:spMkLst>
        </pc:spChg>
        <pc:spChg chg="add del">
          <ac:chgData name="Arooj Arif" userId="8a6c4204-f929-4639-9977-c32307156eee" providerId="ADAL" clId="{2D06418A-72F2-7E41-A9EF-8BCF5C5322ED}" dt="2024-05-30T20:51:23.543" v="1287" actId="26606"/>
          <ac:spMkLst>
            <pc:docMk/>
            <pc:sldMk cId="1278671107" sldId="269"/>
            <ac:spMk id="77" creationId="{C2554CA6-288E-4202-BC52-2E5A8F0C0AED}"/>
          </ac:spMkLst>
        </pc:spChg>
        <pc:spChg chg="add del">
          <ac:chgData name="Arooj Arif" userId="8a6c4204-f929-4639-9977-c32307156eee" providerId="ADAL" clId="{2D06418A-72F2-7E41-A9EF-8BCF5C5322ED}" dt="2024-05-30T20:51:23.543" v="1287" actId="26606"/>
          <ac:spMkLst>
            <pc:docMk/>
            <pc:sldMk cId="1278671107" sldId="269"/>
            <ac:spMk id="78" creationId="{B10BB131-AC8E-4A8E-A5D1-36260F720C3B}"/>
          </ac:spMkLst>
        </pc:spChg>
        <pc:spChg chg="add del">
          <ac:chgData name="Arooj Arif" userId="8a6c4204-f929-4639-9977-c32307156eee" providerId="ADAL" clId="{2D06418A-72F2-7E41-A9EF-8BCF5C5322ED}" dt="2024-05-30T20:51:23.543" v="1287" actId="26606"/>
          <ac:spMkLst>
            <pc:docMk/>
            <pc:sldMk cId="1278671107" sldId="269"/>
            <ac:spMk id="79" creationId="{5B7778FC-632E-4DCA-A7CB-0D7731CCF970}"/>
          </ac:spMkLst>
        </pc:spChg>
        <pc:spChg chg="add del">
          <ac:chgData name="Arooj Arif" userId="8a6c4204-f929-4639-9977-c32307156eee" providerId="ADAL" clId="{2D06418A-72F2-7E41-A9EF-8BCF5C5322ED}" dt="2024-05-30T20:51:23.543" v="1287" actId="26606"/>
          <ac:spMkLst>
            <pc:docMk/>
            <pc:sldMk cId="1278671107" sldId="269"/>
            <ac:spMk id="80" creationId="{FA23A907-97FB-4A8F-880A-DD77401C4296}"/>
          </ac:spMkLst>
        </pc:spChg>
        <pc:spChg chg="add del mod">
          <ac:chgData name="Arooj Arif" userId="8a6c4204-f929-4639-9977-c32307156eee" providerId="ADAL" clId="{2D06418A-72F2-7E41-A9EF-8BCF5C5322ED}" dt="2024-05-30T20:57:09.453" v="1341" actId="478"/>
          <ac:spMkLst>
            <pc:docMk/>
            <pc:sldMk cId="1278671107" sldId="269"/>
            <ac:spMk id="85" creationId="{C2554CA6-288E-4202-BC52-2E5A8F0C0AED}"/>
          </ac:spMkLst>
        </pc:spChg>
        <pc:spChg chg="add del">
          <ac:chgData name="Arooj Arif" userId="8a6c4204-f929-4639-9977-c32307156eee" providerId="ADAL" clId="{2D06418A-72F2-7E41-A9EF-8BCF5C5322ED}" dt="2024-05-30T20:51:23.520" v="1286" actId="26606"/>
          <ac:spMkLst>
            <pc:docMk/>
            <pc:sldMk cId="1278671107" sldId="269"/>
            <ac:spMk id="86" creationId="{7C432AFE-B3D2-4BFF-BF8F-96C27AFF1AC7}"/>
          </ac:spMkLst>
        </pc:spChg>
        <pc:spChg chg="add del mod">
          <ac:chgData name="Arooj Arif" userId="8a6c4204-f929-4639-9977-c32307156eee" providerId="ADAL" clId="{2D06418A-72F2-7E41-A9EF-8BCF5C5322ED}" dt="2024-05-30T20:56:57.713" v="1340" actId="207"/>
          <ac:spMkLst>
            <pc:docMk/>
            <pc:sldMk cId="1278671107" sldId="269"/>
            <ac:spMk id="87" creationId="{B10BB131-AC8E-4A8E-A5D1-36260F720C3B}"/>
          </ac:spMkLst>
        </pc:spChg>
        <pc:spChg chg="add del">
          <ac:chgData name="Arooj Arif" userId="8a6c4204-f929-4639-9977-c32307156eee" providerId="ADAL" clId="{2D06418A-72F2-7E41-A9EF-8BCF5C5322ED}" dt="2024-05-30T20:51:23.520" v="1286" actId="26606"/>
          <ac:spMkLst>
            <pc:docMk/>
            <pc:sldMk cId="1278671107" sldId="269"/>
            <ac:spMk id="88" creationId="{AF2F604E-43BE-4DC3-B983-E071523364F8}"/>
          </ac:spMkLst>
        </pc:spChg>
        <pc:spChg chg="add del mod">
          <ac:chgData name="Arooj Arif" userId="8a6c4204-f929-4639-9977-c32307156eee" providerId="ADAL" clId="{2D06418A-72F2-7E41-A9EF-8BCF5C5322ED}" dt="2024-05-30T20:57:09.453" v="1341" actId="478"/>
          <ac:spMkLst>
            <pc:docMk/>
            <pc:sldMk cId="1278671107" sldId="269"/>
            <ac:spMk id="89" creationId="{5B7778FC-632E-4DCA-A7CB-0D7731CCF970}"/>
          </ac:spMkLst>
        </pc:spChg>
        <pc:spChg chg="add del">
          <ac:chgData name="Arooj Arif" userId="8a6c4204-f929-4639-9977-c32307156eee" providerId="ADAL" clId="{2D06418A-72F2-7E41-A9EF-8BCF5C5322ED}" dt="2024-05-30T20:51:23.520" v="1286" actId="26606"/>
          <ac:spMkLst>
            <pc:docMk/>
            <pc:sldMk cId="1278671107" sldId="269"/>
            <ac:spMk id="90" creationId="{08C9B587-E65E-4B52-B37C-ABEBB6E87928}"/>
          </ac:spMkLst>
        </pc:spChg>
        <pc:spChg chg="add del mod">
          <ac:chgData name="Arooj Arif" userId="8a6c4204-f929-4639-9977-c32307156eee" providerId="ADAL" clId="{2D06418A-72F2-7E41-A9EF-8BCF5C5322ED}" dt="2024-05-30T20:57:09.453" v="1341" actId="478"/>
          <ac:spMkLst>
            <pc:docMk/>
            <pc:sldMk cId="1278671107" sldId="269"/>
            <ac:spMk id="91" creationId="{FA23A907-97FB-4A8F-880A-DD77401C4296}"/>
          </ac:spMkLst>
        </pc:spChg>
        <pc:spChg chg="add del">
          <ac:chgData name="Arooj Arif" userId="8a6c4204-f929-4639-9977-c32307156eee" providerId="ADAL" clId="{2D06418A-72F2-7E41-A9EF-8BCF5C5322ED}" dt="2024-05-30T20:56:24.670" v="1319" actId="26606"/>
          <ac:spMkLst>
            <pc:docMk/>
            <pc:sldMk cId="1278671107" sldId="269"/>
            <ac:spMk id="92" creationId="{907EF6B7-1338-4443-8C46-6A318D952DFD}"/>
          </ac:spMkLst>
        </pc:spChg>
        <pc:spChg chg="add del">
          <ac:chgData name="Arooj Arif" userId="8a6c4204-f929-4639-9977-c32307156eee" providerId="ADAL" clId="{2D06418A-72F2-7E41-A9EF-8BCF5C5322ED}" dt="2024-05-30T20:56:24.670" v="1319" actId="26606"/>
          <ac:spMkLst>
            <pc:docMk/>
            <pc:sldMk cId="1278671107" sldId="269"/>
            <ac:spMk id="94" creationId="{DAAE4CDD-124C-4DCF-9584-B6033B545DD5}"/>
          </ac:spMkLst>
        </pc:spChg>
        <pc:spChg chg="add del">
          <ac:chgData name="Arooj Arif" userId="8a6c4204-f929-4639-9977-c32307156eee" providerId="ADAL" clId="{2D06418A-72F2-7E41-A9EF-8BCF5C5322ED}" dt="2024-05-30T20:56:24.670" v="1319" actId="26606"/>
          <ac:spMkLst>
            <pc:docMk/>
            <pc:sldMk cId="1278671107" sldId="269"/>
            <ac:spMk id="96" creationId="{081E4A58-353D-44AE-B2FC-2A74E2E400F7}"/>
          </ac:spMkLst>
        </pc:spChg>
        <pc:grpChg chg="add del">
          <ac:chgData name="Arooj Arif" userId="8a6c4204-f929-4639-9977-c32307156eee" providerId="ADAL" clId="{2D06418A-72F2-7E41-A9EF-8BCF5C5322ED}" dt="2024-05-30T20:41:59.911" v="1180" actId="26606"/>
          <ac:grpSpMkLst>
            <pc:docMk/>
            <pc:sldMk cId="1278671107" sldId="269"/>
            <ac:grpSpMk id="40" creationId="{3B020FA2-20FE-4BF4-B82D-F7680DDAA197}"/>
          </ac:grpSpMkLst>
        </pc:grpChg>
        <pc:grpChg chg="add del">
          <ac:chgData name="Arooj Arif" userId="8a6c4204-f929-4639-9977-c32307156eee" providerId="ADAL" clId="{2D06418A-72F2-7E41-A9EF-8BCF5C5322ED}" dt="2024-05-30T20:41:59.911" v="1180" actId="26606"/>
          <ac:grpSpMkLst>
            <pc:docMk/>
            <pc:sldMk cId="1278671107" sldId="269"/>
            <ac:grpSpMk id="46" creationId="{5D01AD62-7667-4B80-8DAB-18653E48B9E1}"/>
          </ac:grpSpMkLst>
        </pc:grpChg>
        <pc:grpChg chg="add del">
          <ac:chgData name="Arooj Arif" userId="8a6c4204-f929-4639-9977-c32307156eee" providerId="ADAL" clId="{2D06418A-72F2-7E41-A9EF-8BCF5C5322ED}" dt="2024-05-30T20:50:30.928" v="1278" actId="26606"/>
          <ac:grpSpMkLst>
            <pc:docMk/>
            <pc:sldMk cId="1278671107" sldId="269"/>
            <ac:grpSpMk id="73" creationId="{8B60959F-9B69-4520-A16E-EA6BECC747D6}"/>
          </ac:grpSpMkLst>
        </pc:grpChg>
        <pc:picChg chg="add del mod">
          <ac:chgData name="Arooj Arif" userId="8a6c4204-f929-4639-9977-c32307156eee" providerId="ADAL" clId="{2D06418A-72F2-7E41-A9EF-8BCF5C5322ED}" dt="2024-05-30T20:56:29.722" v="1336" actId="1076"/>
          <ac:picMkLst>
            <pc:docMk/>
            <pc:sldMk cId="1278671107" sldId="269"/>
            <ac:picMk id="11" creationId="{97B6B05A-8AF7-1308-F247-D93CF1F17F7A}"/>
          </ac:picMkLst>
        </pc:picChg>
        <pc:picChg chg="del mod">
          <ac:chgData name="Arooj Arif" userId="8a6c4204-f929-4639-9977-c32307156eee" providerId="ADAL" clId="{2D06418A-72F2-7E41-A9EF-8BCF5C5322ED}" dt="2024-05-30T20:41:46.341" v="1174" actId="478"/>
          <ac:picMkLst>
            <pc:docMk/>
            <pc:sldMk cId="1278671107" sldId="269"/>
            <ac:picMk id="28" creationId="{438AFE7A-41BC-7075-0A14-FD2E1B519FF2}"/>
          </ac:picMkLst>
        </pc:picChg>
        <pc:picChg chg="del mod">
          <ac:chgData name="Arooj Arif" userId="8a6c4204-f929-4639-9977-c32307156eee" providerId="ADAL" clId="{2D06418A-72F2-7E41-A9EF-8BCF5C5322ED}" dt="2024-05-30T20:41:45.060" v="1173" actId="478"/>
          <ac:picMkLst>
            <pc:docMk/>
            <pc:sldMk cId="1278671107" sldId="269"/>
            <ac:picMk id="29" creationId="{62877C10-ED03-DAE0-685C-4B32E377CC64}"/>
          </ac:picMkLst>
        </pc:picChg>
        <pc:picChg chg="add del">
          <ac:chgData name="Arooj Arif" userId="8a6c4204-f929-4639-9977-c32307156eee" providerId="ADAL" clId="{2D06418A-72F2-7E41-A9EF-8BCF5C5322ED}" dt="2024-05-30T20:41:55.495" v="1177" actId="26606"/>
          <ac:picMkLst>
            <pc:docMk/>
            <pc:sldMk cId="1278671107" sldId="269"/>
            <ac:picMk id="50" creationId="{F18F4880-D385-D684-42A1-53F9A5DDE766}"/>
          </ac:picMkLst>
        </pc:picChg>
        <pc:picChg chg="add del">
          <ac:chgData name="Arooj Arif" userId="8a6c4204-f929-4639-9977-c32307156eee" providerId="ADAL" clId="{2D06418A-72F2-7E41-A9EF-8BCF5C5322ED}" dt="2024-05-30T20:41:59.888" v="1179" actId="26606"/>
          <ac:picMkLst>
            <pc:docMk/>
            <pc:sldMk cId="1278671107" sldId="269"/>
            <ac:picMk id="67" creationId="{B40928C3-86CA-02D5-EDFF-682F982D3EB1}"/>
          </ac:picMkLst>
        </pc:picChg>
        <pc:picChg chg="add del">
          <ac:chgData name="Arooj Arif" userId="8a6c4204-f929-4639-9977-c32307156eee" providerId="ADAL" clId="{2D06418A-72F2-7E41-A9EF-8BCF5C5322ED}" dt="2024-05-30T20:50:30.928" v="1278" actId="26606"/>
          <ac:picMkLst>
            <pc:docMk/>
            <pc:sldMk cId="1278671107" sldId="269"/>
            <ac:picMk id="72" creationId="{2E05C8B9-6C4B-A316-CCA2-60756B9F8019}"/>
          </ac:picMkLst>
        </pc:picChg>
        <pc:picChg chg="add del">
          <ac:chgData name="Arooj Arif" userId="8a6c4204-f929-4639-9977-c32307156eee" providerId="ADAL" clId="{2D06418A-72F2-7E41-A9EF-8BCF5C5322ED}" dt="2024-05-30T20:51:23.520" v="1286" actId="26606"/>
          <ac:picMkLst>
            <pc:docMk/>
            <pc:sldMk cId="1278671107" sldId="269"/>
            <ac:picMk id="82" creationId="{213A9A2F-D307-925E-A8B3-B243CCFB6027}"/>
          </ac:picMkLst>
        </pc:picChg>
        <pc:cxnChg chg="add del">
          <ac:chgData name="Arooj Arif" userId="8a6c4204-f929-4639-9977-c32307156eee" providerId="ADAL" clId="{2D06418A-72F2-7E41-A9EF-8BCF5C5322ED}" dt="2024-05-30T20:41:59.911" v="1180" actId="26606"/>
          <ac:cxnSpMkLst>
            <pc:docMk/>
            <pc:sldMk cId="1278671107" sldId="269"/>
            <ac:cxnSpMk id="38" creationId="{0DD36E3F-40E5-4FAC-99EE-5F35ACDB2508}"/>
          </ac:cxnSpMkLst>
        </pc:cxnChg>
        <pc:cxnChg chg="add del">
          <ac:chgData name="Arooj Arif" userId="8a6c4204-f929-4639-9977-c32307156eee" providerId="ADAL" clId="{2D06418A-72F2-7E41-A9EF-8BCF5C5322ED}" dt="2024-05-30T20:41:59.911" v="1180" actId="26606"/>
          <ac:cxnSpMkLst>
            <pc:docMk/>
            <pc:sldMk cId="1278671107" sldId="269"/>
            <ac:cxnSpMk id="44" creationId="{ED753876-C406-4F2F-BE6A-7DABEA33E845}"/>
          </ac:cxnSpMkLst>
        </pc:cxnChg>
        <pc:cxnChg chg="add del">
          <ac:chgData name="Arooj Arif" userId="8a6c4204-f929-4639-9977-c32307156eee" providerId="ADAL" clId="{2D06418A-72F2-7E41-A9EF-8BCF5C5322ED}" dt="2024-05-30T20:41:55.495" v="1177" actId="26606"/>
          <ac:cxnSpMkLst>
            <pc:docMk/>
            <pc:sldMk cId="1278671107" sldId="269"/>
            <ac:cxnSpMk id="58" creationId="{C49DA8F6-BCC1-4447-B54C-57856834B94B}"/>
          </ac:cxnSpMkLst>
        </pc:cxnChg>
      </pc:sldChg>
      <pc:sldChg chg="addSp delSp modSp mod modNotesTx">
        <pc:chgData name="Arooj Arif" userId="8a6c4204-f929-4639-9977-c32307156eee" providerId="ADAL" clId="{2D06418A-72F2-7E41-A9EF-8BCF5C5322ED}" dt="2024-05-30T21:37:09.131" v="1649" actId="12"/>
        <pc:sldMkLst>
          <pc:docMk/>
          <pc:sldMk cId="2293248464" sldId="271"/>
        </pc:sldMkLst>
        <pc:spChg chg="mod">
          <ac:chgData name="Arooj Arif" userId="8a6c4204-f929-4639-9977-c32307156eee" providerId="ADAL" clId="{2D06418A-72F2-7E41-A9EF-8BCF5C5322ED}" dt="2024-05-30T21:36:30.960" v="1646" actId="14100"/>
          <ac:spMkLst>
            <pc:docMk/>
            <pc:sldMk cId="2293248464" sldId="271"/>
            <ac:spMk id="2" creationId="{DB5FA81E-BD63-E219-8762-F33A275D9725}"/>
          </ac:spMkLst>
        </pc:spChg>
        <pc:spChg chg="mod ord">
          <ac:chgData name="Arooj Arif" userId="8a6c4204-f929-4639-9977-c32307156eee" providerId="ADAL" clId="{2D06418A-72F2-7E41-A9EF-8BCF5C5322ED}" dt="2024-05-30T21:37:09.131" v="1649" actId="12"/>
          <ac:spMkLst>
            <pc:docMk/>
            <pc:sldMk cId="2293248464" sldId="271"/>
            <ac:spMk id="16" creationId="{09AB8D2D-7488-F26E-5F7E-1C5EA8F0AD38}"/>
          </ac:spMkLst>
        </pc:spChg>
        <pc:spChg chg="del">
          <ac:chgData name="Arooj Arif" userId="8a6c4204-f929-4639-9977-c32307156eee" providerId="ADAL" clId="{2D06418A-72F2-7E41-A9EF-8BCF5C5322ED}" dt="2024-05-30T16:51:37.791" v="132" actId="26606"/>
          <ac:spMkLst>
            <pc:docMk/>
            <pc:sldMk cId="2293248464" sldId="271"/>
            <ac:spMk id="1050" creationId="{B95B9BA8-1D69-4796-85F5-B6D0BD52354B}"/>
          </ac:spMkLst>
        </pc:spChg>
        <pc:spChg chg="add del">
          <ac:chgData name="Arooj Arif" userId="8a6c4204-f929-4639-9977-c32307156eee" providerId="ADAL" clId="{2D06418A-72F2-7E41-A9EF-8BCF5C5322ED}" dt="2024-05-30T16:52:33.284" v="143" actId="26606"/>
          <ac:spMkLst>
            <pc:docMk/>
            <pc:sldMk cId="2293248464" sldId="271"/>
            <ac:spMk id="1059" creationId="{114C78B5-EC6B-4A39-8860-705100867457}"/>
          </ac:spMkLst>
        </pc:spChg>
        <pc:spChg chg="add del">
          <ac:chgData name="Arooj Arif" userId="8a6c4204-f929-4639-9977-c32307156eee" providerId="ADAL" clId="{2D06418A-72F2-7E41-A9EF-8BCF5C5322ED}" dt="2024-05-30T18:54:24.621" v="1083" actId="26606"/>
          <ac:spMkLst>
            <pc:docMk/>
            <pc:sldMk cId="2293248464" sldId="271"/>
            <ac:spMk id="1068" creationId="{AD96FDFD-4E42-4A06-B8B5-768A1DB9C2A9}"/>
          </ac:spMkLst>
        </pc:spChg>
        <pc:spChg chg="add del">
          <ac:chgData name="Arooj Arif" userId="8a6c4204-f929-4639-9977-c32307156eee" providerId="ADAL" clId="{2D06418A-72F2-7E41-A9EF-8BCF5C5322ED}" dt="2024-05-30T18:55:53.183" v="1106" actId="26606"/>
          <ac:spMkLst>
            <pc:docMk/>
            <pc:sldMk cId="2293248464" sldId="271"/>
            <ac:spMk id="1073" creationId="{5EBC18B6-E5C3-4AD1-97A4-E6A3477A0BB9}"/>
          </ac:spMkLst>
        </pc:spChg>
        <pc:spChg chg="add del">
          <ac:chgData name="Arooj Arif" userId="8a6c4204-f929-4639-9977-c32307156eee" providerId="ADAL" clId="{2D06418A-72F2-7E41-A9EF-8BCF5C5322ED}" dt="2024-05-30T18:55:53.183" v="1106" actId="26606"/>
          <ac:spMkLst>
            <pc:docMk/>
            <pc:sldMk cId="2293248464" sldId="271"/>
            <ac:spMk id="1075" creationId="{136A4AB6-B72B-4CC6-ADCF-BE807B6C3D71}"/>
          </ac:spMkLst>
        </pc:spChg>
        <pc:spChg chg="add del">
          <ac:chgData name="Arooj Arif" userId="8a6c4204-f929-4639-9977-c32307156eee" providerId="ADAL" clId="{2D06418A-72F2-7E41-A9EF-8BCF5C5322ED}" dt="2024-05-30T18:55:53.183" v="1106" actId="26606"/>
          <ac:spMkLst>
            <pc:docMk/>
            <pc:sldMk cId="2293248464" sldId="271"/>
            <ac:spMk id="1077" creationId="{B35D540D-9486-4236-952A-F72DC52D79BF}"/>
          </ac:spMkLst>
        </pc:spChg>
        <pc:spChg chg="add del">
          <ac:chgData name="Arooj Arif" userId="8a6c4204-f929-4639-9977-c32307156eee" providerId="ADAL" clId="{2D06418A-72F2-7E41-A9EF-8BCF5C5322ED}" dt="2024-05-30T18:55:53.168" v="1105" actId="26606"/>
          <ac:spMkLst>
            <pc:docMk/>
            <pc:sldMk cId="2293248464" sldId="271"/>
            <ac:spMk id="1082" creationId="{4DD35268-6FBE-0BCD-C050-3F804C7C54A2}"/>
          </ac:spMkLst>
        </pc:spChg>
        <pc:spChg chg="add del mod">
          <ac:chgData name="Arooj Arif" userId="8a6c4204-f929-4639-9977-c32307156eee" providerId="ADAL" clId="{2D06418A-72F2-7E41-A9EF-8BCF5C5322ED}" dt="2024-05-30T21:02:50.849" v="1447" actId="26606"/>
          <ac:spMkLst>
            <pc:docMk/>
            <pc:sldMk cId="2293248464" sldId="271"/>
            <ac:spMk id="1088" creationId="{114C78B5-EC6B-4A39-8860-705100867457}"/>
          </ac:spMkLst>
        </pc:spChg>
        <pc:spChg chg="mod">
          <ac:chgData name="Arooj Arif" userId="8a6c4204-f929-4639-9977-c32307156eee" providerId="ADAL" clId="{2D06418A-72F2-7E41-A9EF-8BCF5C5322ED}" dt="2024-05-30T21:01:36.953" v="1402" actId="207"/>
          <ac:spMkLst>
            <pc:docMk/>
            <pc:sldMk cId="2293248464" sldId="271"/>
            <ac:spMk id="1090" creationId="{64021FAB-FA86-49DE-8FC9-585A1729B7F5}"/>
          </ac:spMkLst>
        </pc:spChg>
        <pc:spChg chg="mod">
          <ac:chgData name="Arooj Arif" userId="8a6c4204-f929-4639-9977-c32307156eee" providerId="ADAL" clId="{2D06418A-72F2-7E41-A9EF-8BCF5C5322ED}" dt="2024-05-30T21:01:36.953" v="1402" actId="207"/>
          <ac:spMkLst>
            <pc:docMk/>
            <pc:sldMk cId="2293248464" sldId="271"/>
            <ac:spMk id="1091" creationId="{7B58B526-A432-4EB5-AA70-2BB897257AC6}"/>
          </ac:spMkLst>
        </pc:spChg>
        <pc:spChg chg="add del">
          <ac:chgData name="Arooj Arif" userId="8a6c4204-f929-4639-9977-c32307156eee" providerId="ADAL" clId="{2D06418A-72F2-7E41-A9EF-8BCF5C5322ED}" dt="2024-05-30T21:02:37.433" v="1442" actId="26606"/>
          <ac:spMkLst>
            <pc:docMk/>
            <pc:sldMk cId="2293248464" sldId="271"/>
            <ac:spMk id="1096" creationId="{6D22FA1E-E02A-4FC5-BBA6-577D6DA0C8C8}"/>
          </ac:spMkLst>
        </pc:spChg>
        <pc:spChg chg="add del">
          <ac:chgData name="Arooj Arif" userId="8a6c4204-f929-4639-9977-c32307156eee" providerId="ADAL" clId="{2D06418A-72F2-7E41-A9EF-8BCF5C5322ED}" dt="2024-05-30T21:02:37.433" v="1442" actId="26606"/>
          <ac:spMkLst>
            <pc:docMk/>
            <pc:sldMk cId="2293248464" sldId="271"/>
            <ac:spMk id="1098" creationId="{05D27520-F270-4F3D-A46E-76A337B6E167}"/>
          </ac:spMkLst>
        </pc:spChg>
        <pc:spChg chg="add del">
          <ac:chgData name="Arooj Arif" userId="8a6c4204-f929-4639-9977-c32307156eee" providerId="ADAL" clId="{2D06418A-72F2-7E41-A9EF-8BCF5C5322ED}" dt="2024-05-30T21:02:37.997" v="1444" actId="26606"/>
          <ac:spMkLst>
            <pc:docMk/>
            <pc:sldMk cId="2293248464" sldId="271"/>
            <ac:spMk id="1100" creationId="{B35D540D-9486-4236-952A-F72DC52D79BF}"/>
          </ac:spMkLst>
        </pc:spChg>
        <pc:spChg chg="add del">
          <ac:chgData name="Arooj Arif" userId="8a6c4204-f929-4639-9977-c32307156eee" providerId="ADAL" clId="{2D06418A-72F2-7E41-A9EF-8BCF5C5322ED}" dt="2024-05-30T21:02:37.997" v="1444" actId="26606"/>
          <ac:spMkLst>
            <pc:docMk/>
            <pc:sldMk cId="2293248464" sldId="271"/>
            <ac:spMk id="1101" creationId="{5EBC18B6-E5C3-4AD1-97A4-E6A3477A0BB9}"/>
          </ac:spMkLst>
        </pc:spChg>
        <pc:spChg chg="add del">
          <ac:chgData name="Arooj Arif" userId="8a6c4204-f929-4639-9977-c32307156eee" providerId="ADAL" clId="{2D06418A-72F2-7E41-A9EF-8BCF5C5322ED}" dt="2024-05-30T21:02:37.997" v="1444" actId="26606"/>
          <ac:spMkLst>
            <pc:docMk/>
            <pc:sldMk cId="2293248464" sldId="271"/>
            <ac:spMk id="1102" creationId="{136A4AB6-B72B-4CC6-ADCF-BE807B6C3D71}"/>
          </ac:spMkLst>
        </pc:spChg>
        <pc:spChg chg="add del">
          <ac:chgData name="Arooj Arif" userId="8a6c4204-f929-4639-9977-c32307156eee" providerId="ADAL" clId="{2D06418A-72F2-7E41-A9EF-8BCF5C5322ED}" dt="2024-05-30T21:02:50.836" v="1446" actId="26606"/>
          <ac:spMkLst>
            <pc:docMk/>
            <pc:sldMk cId="2293248464" sldId="271"/>
            <ac:spMk id="1104" creationId="{F1E7273E-E5A3-4B1D-BE3E-56F045D92700}"/>
          </ac:spMkLst>
        </pc:spChg>
        <pc:spChg chg="add del">
          <ac:chgData name="Arooj Arif" userId="8a6c4204-f929-4639-9977-c32307156eee" providerId="ADAL" clId="{2D06418A-72F2-7E41-A9EF-8BCF5C5322ED}" dt="2024-05-30T21:02:50.836" v="1446" actId="26606"/>
          <ac:spMkLst>
            <pc:docMk/>
            <pc:sldMk cId="2293248464" sldId="271"/>
            <ac:spMk id="1105" creationId="{9CF7FE1C-8BC5-4B0C-A2BC-93AB72C90FDD}"/>
          </ac:spMkLst>
        </pc:spChg>
        <pc:spChg chg="add">
          <ac:chgData name="Arooj Arif" userId="8a6c4204-f929-4639-9977-c32307156eee" providerId="ADAL" clId="{2D06418A-72F2-7E41-A9EF-8BCF5C5322ED}" dt="2024-05-30T21:02:50.849" v="1447" actId="26606"/>
          <ac:spMkLst>
            <pc:docMk/>
            <pc:sldMk cId="2293248464" sldId="271"/>
            <ac:spMk id="1107" creationId="{AD96FDFD-4E42-4A06-B8B5-768A1DB9C2A9}"/>
          </ac:spMkLst>
        </pc:spChg>
        <pc:grpChg chg="del">
          <ac:chgData name="Arooj Arif" userId="8a6c4204-f929-4639-9977-c32307156eee" providerId="ADAL" clId="{2D06418A-72F2-7E41-A9EF-8BCF5C5322ED}" dt="2024-05-30T16:51:37.791" v="132" actId="26606"/>
          <ac:grpSpMkLst>
            <pc:docMk/>
            <pc:sldMk cId="2293248464" sldId="271"/>
            <ac:grpSpMk id="1052" creationId="{364A290D-B7BC-40B4-AB97-0C801BCCE267}"/>
          </ac:grpSpMkLst>
        </pc:grpChg>
        <pc:grpChg chg="add del">
          <ac:chgData name="Arooj Arif" userId="8a6c4204-f929-4639-9977-c32307156eee" providerId="ADAL" clId="{2D06418A-72F2-7E41-A9EF-8BCF5C5322ED}" dt="2024-05-30T16:52:33.284" v="143" actId="26606"/>
          <ac:grpSpMkLst>
            <pc:docMk/>
            <pc:sldMk cId="2293248464" sldId="271"/>
            <ac:grpSpMk id="1061" creationId="{A50943B0-FDF7-4C2C-B784-9208C945A8C3}"/>
          </ac:grpSpMkLst>
        </pc:grpChg>
        <pc:grpChg chg="add del">
          <ac:chgData name="Arooj Arif" userId="8a6c4204-f929-4639-9977-c32307156eee" providerId="ADAL" clId="{2D06418A-72F2-7E41-A9EF-8BCF5C5322ED}" dt="2024-05-30T18:55:53.168" v="1105" actId="26606"/>
          <ac:grpSpMkLst>
            <pc:docMk/>
            <pc:sldMk cId="2293248464" sldId="271"/>
            <ac:grpSpMk id="1084" creationId="{F3A0B02E-2A29-A1CD-0D60-A9E1681AF3C7}"/>
          </ac:grpSpMkLst>
        </pc:grpChg>
        <pc:grpChg chg="add del mod">
          <ac:chgData name="Arooj Arif" userId="8a6c4204-f929-4639-9977-c32307156eee" providerId="ADAL" clId="{2D06418A-72F2-7E41-A9EF-8BCF5C5322ED}" dt="2024-05-30T21:02:50.849" v="1447" actId="26606"/>
          <ac:grpSpMkLst>
            <pc:docMk/>
            <pc:sldMk cId="2293248464" sldId="271"/>
            <ac:grpSpMk id="1089" creationId="{A50943B0-FDF7-4C2C-B784-9208C945A8C3}"/>
          </ac:grpSpMkLst>
        </pc:grpChg>
        <pc:picChg chg="add mod ord">
          <ac:chgData name="Arooj Arif" userId="8a6c4204-f929-4639-9977-c32307156eee" providerId="ADAL" clId="{2D06418A-72F2-7E41-A9EF-8BCF5C5322ED}" dt="2024-05-30T21:02:50.849" v="1447" actId="26606"/>
          <ac:picMkLst>
            <pc:docMk/>
            <pc:sldMk cId="2293248464" sldId="271"/>
            <ac:picMk id="10" creationId="{998CA2A2-02C8-1164-0B04-12CE8D89A1C4}"/>
          </ac:picMkLst>
        </pc:picChg>
        <pc:picChg chg="add del mod">
          <ac:chgData name="Arooj Arif" userId="8a6c4204-f929-4639-9977-c32307156eee" providerId="ADAL" clId="{2D06418A-72F2-7E41-A9EF-8BCF5C5322ED}" dt="2024-05-30T16:52:04.027" v="135" actId="478"/>
          <ac:picMkLst>
            <pc:docMk/>
            <pc:sldMk cId="2293248464" sldId="271"/>
            <ac:picMk id="12" creationId="{77049503-6D45-59A0-2866-B06B689466D0}"/>
          </ac:picMkLst>
        </pc:picChg>
        <pc:picChg chg="add mod ord modCrop">
          <ac:chgData name="Arooj Arif" userId="8a6c4204-f929-4639-9977-c32307156eee" providerId="ADAL" clId="{2D06418A-72F2-7E41-A9EF-8BCF5C5322ED}" dt="2024-05-30T21:02:50.849" v="1447" actId="26606"/>
          <ac:picMkLst>
            <pc:docMk/>
            <pc:sldMk cId="2293248464" sldId="271"/>
            <ac:picMk id="14" creationId="{9C0DFFF4-9698-7E13-A938-33EBAED77ADB}"/>
          </ac:picMkLst>
        </pc:picChg>
        <pc:picChg chg="mod ord">
          <ac:chgData name="Arooj Arif" userId="8a6c4204-f929-4639-9977-c32307156eee" providerId="ADAL" clId="{2D06418A-72F2-7E41-A9EF-8BCF5C5322ED}" dt="2024-05-30T21:02:50.849" v="1447" actId="26606"/>
          <ac:picMkLst>
            <pc:docMk/>
            <pc:sldMk cId="2293248464" sldId="271"/>
            <ac:picMk id="1026" creationId="{63934419-1774-A377-2C9F-A22A916DA4D3}"/>
          </ac:picMkLst>
        </pc:picChg>
      </pc:sldChg>
      <pc:sldChg chg="addSp delSp modSp add del mod">
        <pc:chgData name="Arooj Arif" userId="8a6c4204-f929-4639-9977-c32307156eee" providerId="ADAL" clId="{2D06418A-72F2-7E41-A9EF-8BCF5C5322ED}" dt="2024-05-30T17:04:12.250" v="153" actId="2696"/>
        <pc:sldMkLst>
          <pc:docMk/>
          <pc:sldMk cId="986436585" sldId="272"/>
        </pc:sldMkLst>
        <pc:spChg chg="mod">
          <ac:chgData name="Arooj Arif" userId="8a6c4204-f929-4639-9977-c32307156eee" providerId="ADAL" clId="{2D06418A-72F2-7E41-A9EF-8BCF5C5322ED}" dt="2024-05-30T11:13:11.811" v="121" actId="113"/>
          <ac:spMkLst>
            <pc:docMk/>
            <pc:sldMk cId="986436585" sldId="272"/>
            <ac:spMk id="2" creationId="{DB5FA81E-BD63-E219-8762-F33A275D9725}"/>
          </ac:spMkLst>
        </pc:spChg>
        <pc:spChg chg="add del mod">
          <ac:chgData name="Arooj Arif" userId="8a6c4204-f929-4639-9977-c32307156eee" providerId="ADAL" clId="{2D06418A-72F2-7E41-A9EF-8BCF5C5322ED}" dt="2024-05-30T11:12:01.717" v="112" actId="1076"/>
          <ac:spMkLst>
            <pc:docMk/>
            <pc:sldMk cId="986436585" sldId="272"/>
            <ac:spMk id="9" creationId="{9277BE8A-020F-490B-ACCB-E6211A1132E9}"/>
          </ac:spMkLst>
        </pc:spChg>
        <pc:spChg chg="del mod">
          <ac:chgData name="Arooj Arif" userId="8a6c4204-f929-4639-9977-c32307156eee" providerId="ADAL" clId="{2D06418A-72F2-7E41-A9EF-8BCF5C5322ED}" dt="2024-05-30T11:10:53.287" v="99"/>
          <ac:spMkLst>
            <pc:docMk/>
            <pc:sldMk cId="986436585" sldId="272"/>
            <ac:spMk id="16" creationId="{09AB8D2D-7488-F26E-5F7E-1C5EA8F0AD38}"/>
          </ac:spMkLst>
        </pc:spChg>
      </pc:sldChg>
      <pc:sldChg chg="modSp del mod">
        <pc:chgData name="Arooj Arif" userId="8a6c4204-f929-4639-9977-c32307156eee" providerId="ADAL" clId="{2D06418A-72F2-7E41-A9EF-8BCF5C5322ED}" dt="2024-05-30T17:09:49.258" v="174" actId="2696"/>
        <pc:sldMkLst>
          <pc:docMk/>
          <pc:sldMk cId="2024736270" sldId="273"/>
        </pc:sldMkLst>
        <pc:spChg chg="mod">
          <ac:chgData name="Arooj Arif" userId="8a6c4204-f929-4639-9977-c32307156eee" providerId="ADAL" clId="{2D06418A-72F2-7E41-A9EF-8BCF5C5322ED}" dt="2024-05-30T17:05:44.971" v="157" actId="255"/>
          <ac:spMkLst>
            <pc:docMk/>
            <pc:sldMk cId="2024736270" sldId="273"/>
            <ac:spMk id="2" creationId="{DB5FA81E-BD63-E219-8762-F33A275D9725}"/>
          </ac:spMkLst>
        </pc:spChg>
        <pc:spChg chg="mod">
          <ac:chgData name="Arooj Arif" userId="8a6c4204-f929-4639-9977-c32307156eee" providerId="ADAL" clId="{2D06418A-72F2-7E41-A9EF-8BCF5C5322ED}" dt="2024-05-30T17:05:22.023" v="156" actId="2710"/>
          <ac:spMkLst>
            <pc:docMk/>
            <pc:sldMk cId="2024736270" sldId="273"/>
            <ac:spMk id="16" creationId="{09AB8D2D-7488-F26E-5F7E-1C5EA8F0AD38}"/>
          </ac:spMkLst>
        </pc:spChg>
      </pc:sldChg>
      <pc:sldChg chg="modSp del mod">
        <pc:chgData name="Arooj Arif" userId="8a6c4204-f929-4639-9977-c32307156eee" providerId="ADAL" clId="{2D06418A-72F2-7E41-A9EF-8BCF5C5322ED}" dt="2024-05-30T16:27:56.896" v="122" actId="2696"/>
        <pc:sldMkLst>
          <pc:docMk/>
          <pc:sldMk cId="116331126" sldId="274"/>
        </pc:sldMkLst>
        <pc:spChg chg="mod">
          <ac:chgData name="Arooj Arif" userId="8a6c4204-f929-4639-9977-c32307156eee" providerId="ADAL" clId="{2D06418A-72F2-7E41-A9EF-8BCF5C5322ED}" dt="2024-05-30T11:13:02.638" v="120" actId="1035"/>
          <ac:spMkLst>
            <pc:docMk/>
            <pc:sldMk cId="116331126" sldId="274"/>
            <ac:spMk id="8" creationId="{FD23A914-80DE-2BC9-9B01-56D21BA0303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2.969"/>
    </inkml:context>
    <inkml:brush xml:id="br0">
      <inkml:brushProperty name="width" value="0.025" units="cm"/>
      <inkml:brushProperty name="height" value="0.025" units="cm"/>
    </inkml:brush>
  </inkml:definitions>
  <inkml:trace contextRef="#ctx0" brushRef="#br0">0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2.696"/>
    </inkml:context>
    <inkml:brush xml:id="br0">
      <inkml:brushProperty name="width" value="0.025" units="cm"/>
      <inkml:brushProperty name="height" value="0.025" units="cm"/>
    </inkml:brush>
  </inkml:definitions>
  <inkml:trace contextRef="#ctx0" brushRef="#br0">1 0 24575,'0'0'0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6.388"/>
    </inkml:context>
    <inkml:brush xml:id="br0">
      <inkml:brushProperty name="width" value="0.025" units="cm"/>
      <inkml:brushProperty name="height" value="0.025" units="cm"/>
    </inkml:brush>
  </inkml:definitions>
  <inkml:trace contextRef="#ctx0" brushRef="#br0">1 0 24575,'0'0'0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6.916"/>
    </inkml:context>
    <inkml:brush xml:id="br0">
      <inkml:brushProperty name="width" value="0.025" units="cm"/>
      <inkml:brushProperty name="height" value="0.025" units="cm"/>
    </inkml:brush>
  </inkml:definitions>
  <inkml:trace contextRef="#ctx0" brushRef="#br0">0 0 24575,'0'0'0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7.544"/>
    </inkml:context>
    <inkml:brush xml:id="br0">
      <inkml:brushProperty name="width" value="0.025" units="cm"/>
      <inkml:brushProperty name="height" value="0.025" units="cm"/>
    </inkml:brush>
  </inkml:definitions>
  <inkml:trace contextRef="#ctx0" brushRef="#br0">0 1 24575,'0'0'0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8.024"/>
    </inkml:context>
    <inkml:brush xml:id="br0">
      <inkml:brushProperty name="width" value="0.025" units="cm"/>
      <inkml:brushProperty name="height" value="0.025" units="cm"/>
    </inkml:brush>
  </inkml:definitions>
  <inkml:trace contextRef="#ctx0" brushRef="#br0">0 1 24575,'0'2'0,"0"0"0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8.774"/>
    </inkml:context>
    <inkml:brush xml:id="br0">
      <inkml:brushProperty name="width" value="0.025" units="cm"/>
      <inkml:brushProperty name="height" value="0.025" units="cm"/>
    </inkml:brush>
  </inkml:definitions>
  <inkml:trace contextRef="#ctx0" brushRef="#br0">0 1 24575,'0'0'0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9.312"/>
    </inkml:context>
    <inkml:brush xml:id="br0">
      <inkml:brushProperty name="width" value="0.025" units="cm"/>
      <inkml:brushProperty name="height" value="0.025" units="cm"/>
    </inkml:brush>
  </inkml:definitions>
  <inkml:trace contextRef="#ctx0" brushRef="#br0">0 1 24575,'0'0'0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9.939"/>
    </inkml:context>
    <inkml:brush xml:id="br0">
      <inkml:brushProperty name="width" value="0.025" units="cm"/>
      <inkml:brushProperty name="height" value="0.025" units="cm"/>
    </inkml:brush>
  </inkml:definitions>
  <inkml:trace contextRef="#ctx0" brushRef="#br0">0 0 24575,'0'0'0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1.531"/>
    </inkml:context>
    <inkml:brush xml:id="br0">
      <inkml:brushProperty name="width" value="0.025" units="cm"/>
      <inkml:brushProperty name="height" value="0.025" units="cm"/>
    </inkml:brush>
  </inkml:definitions>
  <inkml:trace contextRef="#ctx0" brushRef="#br0">0 1 24575,'0'0'0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2.109"/>
    </inkml:context>
    <inkml:brush xml:id="br0">
      <inkml:brushProperty name="width" value="0.025" units="cm"/>
      <inkml:brushProperty name="height" value="0.025" units="cm"/>
    </inkml:brush>
  </inkml:definitions>
  <inkml:trace contextRef="#ctx0" brushRef="#br0">1 0 24575,'0'0'0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3.102"/>
    </inkml:context>
    <inkml:brush xml:id="br0">
      <inkml:brushProperty name="width" value="0.025" units="cm"/>
      <inkml:brushProperty name="height" value="0.025" units="cm"/>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4.887"/>
    </inkml:context>
    <inkml:brush xml:id="br0">
      <inkml:brushProperty name="width" value="0.025" units="cm"/>
      <inkml:brushProperty name="height" value="0.025" units="cm"/>
    </inkml:brush>
  </inkml:definitions>
  <inkml:trace contextRef="#ctx0" brushRef="#br0">0 1 24575,'0'0'0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3.916"/>
    </inkml:context>
    <inkml:brush xml:id="br0">
      <inkml:brushProperty name="width" value="0.025" units="cm"/>
      <inkml:brushProperty name="height" value="0.025" units="cm"/>
    </inkml:brush>
  </inkml:definitions>
  <inkml:trace contextRef="#ctx0" brushRef="#br0">1 1 24575,'3'0'0,"-2"0"0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4.503"/>
    </inkml:context>
    <inkml:brush xml:id="br0">
      <inkml:brushProperty name="width" value="0.025" units="cm"/>
      <inkml:brushProperty name="height" value="0.025" units="cm"/>
    </inkml:brush>
  </inkml:definitions>
  <inkml:trace contextRef="#ctx0" brushRef="#br0">0 0 24575,'0'0'0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5.131"/>
    </inkml:context>
    <inkml:brush xml:id="br0">
      <inkml:brushProperty name="width" value="0.025" units="cm"/>
      <inkml:brushProperty name="height" value="0.025" units="cm"/>
    </inkml:brush>
  </inkml:definitions>
  <inkml:trace contextRef="#ctx0" brushRef="#br0">1 1 24575,'0'0'0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5.685"/>
    </inkml:context>
    <inkml:brush xml:id="br0">
      <inkml:brushProperty name="width" value="0.025" units="cm"/>
      <inkml:brushProperty name="height" value="0.025" units="cm"/>
    </inkml:brush>
  </inkml:definitions>
  <inkml:trace contextRef="#ctx0" brushRef="#br0">1 1 24575,'0'0'0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6.988"/>
    </inkml:context>
    <inkml:brush xml:id="br0">
      <inkml:brushProperty name="width" value="0.025" units="cm"/>
      <inkml:brushProperty name="height" value="0.025" units="cm"/>
    </inkml:brush>
  </inkml:definitions>
  <inkml:trace contextRef="#ctx0" brushRef="#br0">0 1 24575,'0'0'0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7.485"/>
    </inkml:context>
    <inkml:brush xml:id="br0">
      <inkml:brushProperty name="width" value="0.025" units="cm"/>
      <inkml:brushProperty name="height" value="0.025" units="cm"/>
    </inkml:brush>
  </inkml:definitions>
  <inkml:trace contextRef="#ctx0" brushRef="#br0">0 1 24575,'0'0'0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8.144"/>
    </inkml:context>
    <inkml:brush xml:id="br0">
      <inkml:brushProperty name="width" value="0.025" units="cm"/>
      <inkml:brushProperty name="height" value="0.025" units="cm"/>
    </inkml:brush>
  </inkml:definitions>
  <inkml:trace contextRef="#ctx0" brushRef="#br0">0 1 24575,'0'0'0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9.163"/>
    </inkml:context>
    <inkml:brush xml:id="br0">
      <inkml:brushProperty name="width" value="0.025" units="cm"/>
      <inkml:brushProperty name="height" value="0.025" units="cm"/>
    </inkml:brush>
  </inkml:definitions>
  <inkml:trace contextRef="#ctx0" brushRef="#br0">1 0 24575,'0'0'0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9.896"/>
    </inkml:context>
    <inkml:brush xml:id="br0">
      <inkml:brushProperty name="width" value="0.025" units="cm"/>
      <inkml:brushProperty name="height" value="0.025" units="cm"/>
    </inkml:brush>
  </inkml:definitions>
  <inkml:trace contextRef="#ctx0" brushRef="#br0">1 1 24575,'0'0'0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30.678"/>
    </inkml:context>
    <inkml:brush xml:id="br0">
      <inkml:brushProperty name="width" value="0.025" units="cm"/>
      <inkml:brushProperty name="height" value="0.025" units="cm"/>
    </inkml:brush>
  </inkml:definitions>
  <inkml:trace contextRef="#ctx0" brushRef="#br0">0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5.481"/>
    </inkml:context>
    <inkml:brush xml:id="br0">
      <inkml:brushProperty name="width" value="0.025" units="cm"/>
      <inkml:brushProperty name="height" value="0.025" units="cm"/>
    </inkml:brush>
  </inkml:definitions>
  <inkml:trace contextRef="#ctx0" brushRef="#br0">0 1 24575,'0'0'0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31.704"/>
    </inkml:context>
    <inkml:brush xml:id="br0">
      <inkml:brushProperty name="width" value="0.025" units="cm"/>
      <inkml:brushProperty name="height" value="0.025" units="cm"/>
    </inkml:brush>
  </inkml:definitions>
  <inkml:trace contextRef="#ctx0" brushRef="#br0">0 1 24575,'0'0'0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32.389"/>
    </inkml:context>
    <inkml:brush xml:id="br0">
      <inkml:brushProperty name="width" value="0.025" units="cm"/>
      <inkml:brushProperty name="height" value="0.025" units="cm"/>
    </inkml:brush>
  </inkml:definitions>
  <inkml:trace contextRef="#ctx0" brushRef="#br0">0 0 24575,'0'0'0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32.787"/>
    </inkml:context>
    <inkml:brush xml:id="br0">
      <inkml:brushProperty name="width" value="0.025" units="cm"/>
      <inkml:brushProperty name="height" value="0.025" units="cm"/>
    </inkml:brush>
  </inkml:definitions>
  <inkml:trace contextRef="#ctx0" brushRef="#br0">0 0 24575,'0'0'0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16.982"/>
    </inkml:context>
    <inkml:brush xml:id="br0">
      <inkml:brushProperty name="width" value="0.025" units="cm"/>
      <inkml:brushProperty name="height" value="0.025" units="cm"/>
    </inkml:brush>
  </inkml:definitions>
  <inkml:trace contextRef="#ctx0" brushRef="#br0">0 1 24575,'0'0'0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17.829"/>
    </inkml:context>
    <inkml:brush xml:id="br0">
      <inkml:brushProperty name="width" value="0.025" units="cm"/>
      <inkml:brushProperty name="height" value="0.025" units="cm"/>
    </inkml:brush>
  </inkml:definitions>
  <inkml:trace contextRef="#ctx0" brushRef="#br0">1 0 24575,'0'0'0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18.511"/>
    </inkml:context>
    <inkml:brush xml:id="br0">
      <inkml:brushProperty name="width" value="0.025" units="cm"/>
      <inkml:brushProperty name="height" value="0.025" units="cm"/>
    </inkml:brush>
  </inkml:definitions>
  <inkml:trace contextRef="#ctx0" brushRef="#br0">1 1 24575,'0'0'0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19.180"/>
    </inkml:context>
    <inkml:brush xml:id="br0">
      <inkml:brushProperty name="width" value="0.025" units="cm"/>
      <inkml:brushProperty name="height" value="0.025" units="cm"/>
    </inkml:brush>
  </inkml:definitions>
  <inkml:trace contextRef="#ctx0" brushRef="#br0">0 0 24575,'0'0'0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0.004"/>
    </inkml:context>
    <inkml:brush xml:id="br0">
      <inkml:brushProperty name="width" value="0.025" units="cm"/>
      <inkml:brushProperty name="height" value="0.025" units="cm"/>
    </inkml:brush>
  </inkml:definitions>
  <inkml:trace contextRef="#ctx0" brushRef="#br0">0 0 24575,'0'0'0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0.810"/>
    </inkml:context>
    <inkml:brush xml:id="br0">
      <inkml:brushProperty name="width" value="0.025" units="cm"/>
      <inkml:brushProperty name="height" value="0.025" units="cm"/>
    </inkml:brush>
  </inkml:definitions>
  <inkml:trace contextRef="#ctx0" brushRef="#br0">0 0 24575,'0'0'0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1.926"/>
    </inkml:context>
    <inkml:brush xml:id="br0">
      <inkml:brushProperty name="width" value="0.025" units="cm"/>
      <inkml:brushProperty name="height" value="0.025" units="cm"/>
    </inkml:brush>
  </inkml:definitions>
  <inkml:trace contextRef="#ctx0" brushRef="#br0">5 0 24575,'-2'0'0,"0"0"0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6.076"/>
    </inkml:context>
    <inkml:brush xml:id="br0">
      <inkml:brushProperty name="width" value="0.025" units="cm"/>
      <inkml:brushProperty name="height" value="0.025" units="cm"/>
    </inkml:brush>
  </inkml:definitions>
  <inkml:trace contextRef="#ctx0" brushRef="#br0">0 1 24575,'0'0'0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3.001"/>
    </inkml:context>
    <inkml:brush xml:id="br0">
      <inkml:brushProperty name="width" value="0.025" units="cm"/>
      <inkml:brushProperty name="height" value="0.025" units="cm"/>
    </inkml:brush>
  </inkml:definitions>
  <inkml:trace contextRef="#ctx0" brushRef="#br0">1 1 24575,'0'0'0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3.963"/>
    </inkml:context>
    <inkml:brush xml:id="br0">
      <inkml:brushProperty name="width" value="0.025" units="cm"/>
      <inkml:brushProperty name="height" value="0.025" units="cm"/>
    </inkml:brush>
  </inkml:definitions>
  <inkml:trace contextRef="#ctx0" brushRef="#br0">0 0 24575,'0'0'0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4.965"/>
    </inkml:context>
    <inkml:brush xml:id="br0">
      <inkml:brushProperty name="width" value="0.025" units="cm"/>
      <inkml:brushProperty name="height" value="0.025" units="cm"/>
    </inkml:brush>
  </inkml:definitions>
  <inkml:trace contextRef="#ctx0" brushRef="#br0">0 0 24575,'0'0'0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6.055"/>
    </inkml:context>
    <inkml:brush xml:id="br0">
      <inkml:brushProperty name="width" value="0.025" units="cm"/>
      <inkml:brushProperty name="height" value="0.025" units="cm"/>
    </inkml:brush>
  </inkml:definitions>
  <inkml:trace contextRef="#ctx0" brushRef="#br0">1 1 24575,'0'0'0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7.180"/>
    </inkml:context>
    <inkml:brush xml:id="br0">
      <inkml:brushProperty name="width" value="0.025" units="cm"/>
      <inkml:brushProperty name="height" value="0.025" units="cm"/>
    </inkml:brush>
  </inkml:definitions>
  <inkml:trace contextRef="#ctx0" brushRef="#br0">1 0 24575,'0'0'0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8.149"/>
    </inkml:context>
    <inkml:brush xml:id="br0">
      <inkml:brushProperty name="width" value="0.025" units="cm"/>
      <inkml:brushProperty name="height" value="0.025" units="cm"/>
    </inkml:brush>
  </inkml:definitions>
  <inkml:trace contextRef="#ctx0" brushRef="#br0">0 0 24575,'0'0'0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9.266"/>
    </inkml:context>
    <inkml:brush xml:id="br0">
      <inkml:brushProperty name="width" value="0.025" units="cm"/>
      <inkml:brushProperty name="height" value="0.025" units="cm"/>
    </inkml:brush>
  </inkml:definitions>
  <inkml:trace contextRef="#ctx0" brushRef="#br0">0 1 24575,'0'0'0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0.170"/>
    </inkml:context>
    <inkml:brush xml:id="br0">
      <inkml:brushProperty name="width" value="0.025" units="cm"/>
      <inkml:brushProperty name="height" value="0.025" units="cm"/>
    </inkml:brush>
  </inkml:definitions>
  <inkml:trace contextRef="#ctx0" brushRef="#br0">1 1 24575,'0'0'0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0.797"/>
    </inkml:context>
    <inkml:brush xml:id="br0">
      <inkml:brushProperty name="width" value="0.025" units="cm"/>
      <inkml:brushProperty name="height" value="0.025" units="cm"/>
    </inkml:brush>
  </inkml:definitions>
  <inkml:trace contextRef="#ctx0" brushRef="#br0">0 1 24575,'0'0'0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2.239"/>
    </inkml:context>
    <inkml:brush xml:id="br0">
      <inkml:brushProperty name="width" value="0.025" units="cm"/>
      <inkml:brushProperty name="height" value="0.025" units="cm"/>
    </inkml:brush>
  </inkml:definitions>
  <inkml:trace contextRef="#ctx0" brushRef="#br0">0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6.664"/>
    </inkml:context>
    <inkml:brush xml:id="br0">
      <inkml:brushProperty name="width" value="0.025" units="cm"/>
      <inkml:brushProperty name="height" value="0.025" units="cm"/>
    </inkml:brush>
  </inkml:definitions>
  <inkml:trace contextRef="#ctx0" brushRef="#br0">1 0 24575,'2'0'0,"-1"0"0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3.266"/>
    </inkml:context>
    <inkml:brush xml:id="br0">
      <inkml:brushProperty name="width" value="0.025" units="cm"/>
      <inkml:brushProperty name="height" value="0.025" units="cm"/>
    </inkml:brush>
  </inkml:definitions>
  <inkml:trace contextRef="#ctx0" brushRef="#br0">1 0 24575,'0'0'0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4.268"/>
    </inkml:context>
    <inkml:brush xml:id="br0">
      <inkml:brushProperty name="width" value="0.025" units="cm"/>
      <inkml:brushProperty name="height" value="0.025" units="cm"/>
    </inkml:brush>
  </inkml:definitions>
  <inkml:trace contextRef="#ctx0" brushRef="#br0">0 1 24575,'0'0'0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6.744"/>
    </inkml:context>
    <inkml:brush xml:id="br0">
      <inkml:brushProperty name="width" value="0.025" units="cm"/>
      <inkml:brushProperty name="height" value="0.025" units="cm"/>
    </inkml:brush>
  </inkml:definitions>
  <inkml:trace contextRef="#ctx0" brushRef="#br0">0 0 24575,'0'0'0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7.673"/>
    </inkml:context>
    <inkml:brush xml:id="br0">
      <inkml:brushProperty name="width" value="0.025" units="cm"/>
      <inkml:brushProperty name="height" value="0.025" units="cm"/>
    </inkml:brush>
  </inkml:definitions>
  <inkml:trace contextRef="#ctx0" brushRef="#br0">1 1 24575,'0'0'0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8.585"/>
    </inkml:context>
    <inkml:brush xml:id="br0">
      <inkml:brushProperty name="width" value="0.025" units="cm"/>
      <inkml:brushProperty name="height" value="0.025" units="cm"/>
    </inkml:brush>
  </inkml:definitions>
  <inkml:trace contextRef="#ctx0" brushRef="#br0">4 1 24575,'-2'0'0,"0"0"0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9.425"/>
    </inkml:context>
    <inkml:brush xml:id="br0">
      <inkml:brushProperty name="width" value="0.025" units="cm"/>
      <inkml:brushProperty name="height" value="0.025" units="cm"/>
    </inkml:brush>
  </inkml:definitions>
  <inkml:trace contextRef="#ctx0" brushRef="#br0">0 0 24575,'0'0'0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0.378"/>
    </inkml:context>
    <inkml:brush xml:id="br0">
      <inkml:brushProperty name="width" value="0.025" units="cm"/>
      <inkml:brushProperty name="height" value="0.025" units="cm"/>
    </inkml:brush>
  </inkml:definitions>
  <inkml:trace contextRef="#ctx0" brushRef="#br0">1 1 24575,'0'0'0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1.453"/>
    </inkml:context>
    <inkml:brush xml:id="br0">
      <inkml:brushProperty name="width" value="0.025" units="cm"/>
      <inkml:brushProperty name="height" value="0.025" units="cm"/>
    </inkml:brush>
  </inkml:definitions>
  <inkml:trace contextRef="#ctx0" brushRef="#br0">1 1 24575,'0'0'0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2.292"/>
    </inkml:context>
    <inkml:brush xml:id="br0">
      <inkml:brushProperty name="width" value="0.025" units="cm"/>
      <inkml:brushProperty name="height" value="0.025" units="cm"/>
    </inkml:brush>
  </inkml:definitions>
  <inkml:trace contextRef="#ctx0" brushRef="#br0">0 0 24575,'0'0'0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3.245"/>
    </inkml:context>
    <inkml:brush xml:id="br0">
      <inkml:brushProperty name="width" value="0.025" units="cm"/>
      <inkml:brushProperty name="height" value="0.025" units="cm"/>
    </inkml:brush>
  </inkml:definitions>
  <inkml:trace contextRef="#ctx0" brushRef="#br0">0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7.323"/>
    </inkml:context>
    <inkml:brush xml:id="br0">
      <inkml:brushProperty name="width" value="0.025" units="cm"/>
      <inkml:brushProperty name="height" value="0.025" units="cm"/>
    </inkml:brush>
  </inkml:definitions>
  <inkml:trace contextRef="#ctx0" brushRef="#br0">0 1 24575,'0'0'0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4.418"/>
    </inkml:context>
    <inkml:brush xml:id="br0">
      <inkml:brushProperty name="width" value="0.025" units="cm"/>
      <inkml:brushProperty name="height" value="0.025" units="cm"/>
    </inkml:brush>
  </inkml:definitions>
  <inkml:trace contextRef="#ctx0" brushRef="#br0">1 0 24575,'0'0'0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5.568"/>
    </inkml:context>
    <inkml:brush xml:id="br0">
      <inkml:brushProperty name="width" value="0.025" units="cm"/>
      <inkml:brushProperty name="height" value="0.025" units="cm"/>
    </inkml:brush>
  </inkml:definitions>
  <inkml:trace contextRef="#ctx0" brushRef="#br0">1 1 24575,'0'0'0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3:03.388"/>
    </inkml:context>
    <inkml:brush xml:id="br0">
      <inkml:brushProperty name="width" value="0.025" units="cm"/>
      <inkml:brushProperty name="height" value="0.025" units="cm"/>
    </inkml:brush>
  </inkml:definitions>
  <inkml:trace contextRef="#ctx0" brushRef="#br0">0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8.129"/>
    </inkml:context>
    <inkml:brush xml:id="br0">
      <inkml:brushProperty name="width" value="0.025" units="cm"/>
      <inkml:brushProperty name="height" value="0.025" units="cm"/>
    </inkml:brush>
  </inkml:definitions>
  <inkml:trace contextRef="#ctx0" brushRef="#br0">1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8.723"/>
    </inkml:context>
    <inkml:brush xml:id="br0">
      <inkml:brushProperty name="width" value="0.025" units="cm"/>
      <inkml:brushProperty name="height" value="0.025" units="cm"/>
    </inkml:brush>
  </inkml:definitions>
  <inkml:trace contextRef="#ctx0" brushRef="#br0">1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0.256"/>
    </inkml:context>
    <inkml:brush xml:id="br0">
      <inkml:brushProperty name="width" value="0.025" units="cm"/>
      <inkml:brushProperty name="height" value="0.025" units="cm"/>
    </inkml:brush>
  </inkml:definitions>
  <inkml:trace contextRef="#ctx0" brushRef="#br0">0 0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0.866"/>
    </inkml:context>
    <inkml:brush xml:id="br0">
      <inkml:brushProperty name="width" value="0.025" units="cm"/>
      <inkml:brushProperty name="height" value="0.025" units="cm"/>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3.702"/>
    </inkml:context>
    <inkml:brush xml:id="br0">
      <inkml:brushProperty name="width" value="0.025" units="cm"/>
      <inkml:brushProperty name="height" value="0.025" units="cm"/>
    </inkml:brush>
  </inkml:definitions>
  <inkml:trace contextRef="#ctx0" brushRef="#br0">1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1.525"/>
    </inkml:context>
    <inkml:brush xml:id="br0">
      <inkml:brushProperty name="width" value="0.025" units="cm"/>
      <inkml:brushProperty name="height" value="0.025" units="cm"/>
    </inkml:brush>
  </inkml:definitions>
  <inkml:trace contextRef="#ctx0" brushRef="#br0">1 0 24575,'1'0'0,"1"0"0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2.218"/>
    </inkml:context>
    <inkml:brush xml:id="br0">
      <inkml:brushProperty name="width" value="0.025" units="cm"/>
      <inkml:brushProperty name="height" value="0.025" units="cm"/>
    </inkml:brush>
  </inkml:definitions>
  <inkml:trace contextRef="#ctx0" brushRef="#br0">0 1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3.726"/>
    </inkml:context>
    <inkml:brush xml:id="br0">
      <inkml:brushProperty name="width" value="0.025" units="cm"/>
      <inkml:brushProperty name="height" value="0.025" units="cm"/>
    </inkml:brush>
  </inkml:definitions>
  <inkml:trace contextRef="#ctx0" brushRef="#br0">0 1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4.368"/>
    </inkml:context>
    <inkml:brush xml:id="br0">
      <inkml:brushProperty name="width" value="0.025" units="cm"/>
      <inkml:brushProperty name="height" value="0.025" units="cm"/>
    </inkml:brush>
  </inkml:definitions>
  <inkml:trace contextRef="#ctx0" brushRef="#br0">0 1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5.249"/>
    </inkml:context>
    <inkml:brush xml:id="br0">
      <inkml:brushProperty name="width" value="0.025" units="cm"/>
      <inkml:brushProperty name="height" value="0.025" units="cm"/>
    </inkml:brush>
  </inkml:definitions>
  <inkml:trace contextRef="#ctx0" brushRef="#br0">1 1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6.340"/>
    </inkml:context>
    <inkml:brush xml:id="br0">
      <inkml:brushProperty name="width" value="0.025" units="cm"/>
      <inkml:brushProperty name="height" value="0.025" units="cm"/>
    </inkml:brush>
  </inkml:definitions>
  <inkml:trace contextRef="#ctx0" brushRef="#br0">1 1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7.032"/>
    </inkml:context>
    <inkml:brush xml:id="br0">
      <inkml:brushProperty name="width" value="0.025" units="cm"/>
      <inkml:brushProperty name="height" value="0.025" units="cm"/>
    </inkml:brush>
  </inkml:definitions>
  <inkml:trace contextRef="#ctx0" brushRef="#br0">1 1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8.010"/>
    </inkml:context>
    <inkml:brush xml:id="br0">
      <inkml:brushProperty name="width" value="0.025" units="cm"/>
      <inkml:brushProperty name="height" value="0.025" units="cm"/>
    </inkml:brush>
  </inkml:definitions>
  <inkml:trace contextRef="#ctx0" brushRef="#br0">1 1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9.924"/>
    </inkml:context>
    <inkml:brush xml:id="br0">
      <inkml:brushProperty name="width" value="0.025" units="cm"/>
      <inkml:brushProperty name="height" value="0.025" units="cm"/>
    </inkml:brush>
  </inkml:definitions>
  <inkml:trace contextRef="#ctx0" brushRef="#br0">0 1 24575,'0'0'0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0.681"/>
    </inkml:context>
    <inkml:brush xml:id="br0">
      <inkml:brushProperty name="width" value="0.025" units="cm"/>
      <inkml:brushProperty name="height" value="0.025"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4.794"/>
    </inkml:context>
    <inkml:brush xml:id="br0">
      <inkml:brushProperty name="width" value="0.025" units="cm"/>
      <inkml:brushProperty name="height" value="0.025" units="cm"/>
    </inkml:brush>
  </inkml:definitions>
  <inkml:trace contextRef="#ctx0" brushRef="#br0">1 0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1.390"/>
    </inkml:context>
    <inkml:brush xml:id="br0">
      <inkml:brushProperty name="width" value="0.025" units="cm"/>
      <inkml:brushProperty name="height" value="0.025" units="cm"/>
    </inkml:brush>
  </inkml:definitions>
  <inkml:trace contextRef="#ctx0" brushRef="#br0">0 1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2.181"/>
    </inkml:context>
    <inkml:brush xml:id="br0">
      <inkml:brushProperty name="width" value="0.025" units="cm"/>
      <inkml:brushProperty name="height" value="0.025" units="cm"/>
    </inkml:brush>
  </inkml:definitions>
  <inkml:trace contextRef="#ctx0" brushRef="#br0">1 1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2.962"/>
    </inkml:context>
    <inkml:brush xml:id="br0">
      <inkml:brushProperty name="width" value="0.025" units="cm"/>
      <inkml:brushProperty name="height" value="0.025" units="cm"/>
    </inkml:brush>
  </inkml:definitions>
  <inkml:trace contextRef="#ctx0" brushRef="#br0">0 1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3.549"/>
    </inkml:context>
    <inkml:brush xml:id="br0">
      <inkml:brushProperty name="width" value="0.025" units="cm"/>
      <inkml:brushProperty name="height" value="0.025" units="cm"/>
    </inkml:brush>
  </inkml:definitions>
  <inkml:trace contextRef="#ctx0" brushRef="#br0">0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4.168"/>
    </inkml:context>
    <inkml:brush xml:id="br0">
      <inkml:brushProperty name="width" value="0.025" units="cm"/>
      <inkml:brushProperty name="height" value="0.025" units="cm"/>
    </inkml:brush>
  </inkml:definitions>
  <inkml:trace contextRef="#ctx0" brushRef="#br0">0 1 24575,'0'0'0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4.796"/>
    </inkml:context>
    <inkml:brush xml:id="br0">
      <inkml:brushProperty name="width" value="0.025" units="cm"/>
      <inkml:brushProperty name="height" value="0.025" units="cm"/>
    </inkml:brush>
  </inkml:definitions>
  <inkml:trace contextRef="#ctx0" brushRef="#br0">1 1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5.472"/>
    </inkml:context>
    <inkml:brush xml:id="br0">
      <inkml:brushProperty name="width" value="0.025" units="cm"/>
      <inkml:brushProperty name="height" value="0.025" units="cm"/>
    </inkml:brush>
  </inkml:definitions>
  <inkml:trace contextRef="#ctx0" brushRef="#br0">0 0 24575,'0'0'0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6.188"/>
    </inkml:context>
    <inkml:brush xml:id="br0">
      <inkml:brushProperty name="width" value="0.025" units="cm"/>
      <inkml:brushProperty name="height" value="0.025" units="cm"/>
    </inkml:brush>
  </inkml:definitions>
  <inkml:trace contextRef="#ctx0" brushRef="#br0">1 1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8.086"/>
    </inkml:context>
    <inkml:brush xml:id="br0">
      <inkml:brushProperty name="width" value="0.025" units="cm"/>
      <inkml:brushProperty name="height" value="0.025" units="cm"/>
    </inkml:brush>
  </inkml:definitions>
  <inkml:trace contextRef="#ctx0" brushRef="#br0">0 0 24575,'0'0'0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9.047"/>
    </inkml:context>
    <inkml:brush xml:id="br0">
      <inkml:brushProperty name="width" value="0.025" units="cm"/>
      <inkml:brushProperty name="height" value="0.025" units="cm"/>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6.049"/>
    </inkml:context>
    <inkml:brush xml:id="br0">
      <inkml:brushProperty name="width" value="0.025" units="cm"/>
      <inkml:brushProperty name="height" value="0.025" units="cm"/>
    </inkml:brush>
  </inkml:definitions>
  <inkml:trace contextRef="#ctx0" brushRef="#br0">1 4 23478,'2'-2'0,"-1"0"0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9.764"/>
    </inkml:context>
    <inkml:brush xml:id="br0">
      <inkml:brushProperty name="width" value="0.025" units="cm"/>
      <inkml:brushProperty name="height" value="0.025" units="cm"/>
    </inkml:brush>
  </inkml:definitions>
  <inkml:trace contextRef="#ctx0" brushRef="#br0">0 1 24575,'0'0'0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0.522"/>
    </inkml:context>
    <inkml:brush xml:id="br0">
      <inkml:brushProperty name="width" value="0.025" units="cm"/>
      <inkml:brushProperty name="height" value="0.025" units="cm"/>
    </inkml:brush>
  </inkml:definitions>
  <inkml:trace contextRef="#ctx0" brushRef="#br0">1 0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1.271"/>
    </inkml:context>
    <inkml:brush xml:id="br0">
      <inkml:brushProperty name="width" value="0.025" units="cm"/>
      <inkml:brushProperty name="height" value="0.025" units="cm"/>
    </inkml:brush>
  </inkml:definitions>
  <inkml:trace contextRef="#ctx0" brushRef="#br0">1 0 24575,'0'0'0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1.963"/>
    </inkml:context>
    <inkml:brush xml:id="br0">
      <inkml:brushProperty name="width" value="0.025" units="cm"/>
      <inkml:brushProperty name="height" value="0.025" units="cm"/>
    </inkml:brush>
  </inkml:definitions>
  <inkml:trace contextRef="#ctx0" brushRef="#br0">1 1 24575,'0'0'0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3.781"/>
    </inkml:context>
    <inkml:brush xml:id="br0">
      <inkml:brushProperty name="width" value="0.025" units="cm"/>
      <inkml:brushProperty name="height" value="0.025" units="cm"/>
    </inkml:brush>
  </inkml:definitions>
  <inkml:trace contextRef="#ctx0" brushRef="#br0">1 0 24575,'0'0'0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4.392"/>
    </inkml:context>
    <inkml:brush xml:id="br0">
      <inkml:brushProperty name="width" value="0.025" units="cm"/>
      <inkml:brushProperty name="height" value="0.025" units="cm"/>
    </inkml:brush>
  </inkml:definitions>
  <inkml:trace contextRef="#ctx0" brushRef="#br0">0 1 24575,'0'0'0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5.572"/>
    </inkml:context>
    <inkml:brush xml:id="br0">
      <inkml:brushProperty name="width" value="0.025" units="cm"/>
      <inkml:brushProperty name="height" value="0.025" units="cm"/>
    </inkml:brush>
  </inkml:definitions>
  <inkml:trace contextRef="#ctx0" brushRef="#br0">0 0 24575,'0'0'0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6.371"/>
    </inkml:context>
    <inkml:brush xml:id="br0">
      <inkml:brushProperty name="width" value="0.025" units="cm"/>
      <inkml:brushProperty name="height" value="0.025" units="cm"/>
    </inkml:brush>
  </inkml:definitions>
  <inkml:trace contextRef="#ctx0" brushRef="#br0">0 0 24575,'0'0'0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7.103"/>
    </inkml:context>
    <inkml:brush xml:id="br0">
      <inkml:brushProperty name="width" value="0.025" units="cm"/>
      <inkml:brushProperty name="height" value="0.025" units="cm"/>
    </inkml:brush>
  </inkml:definitions>
  <inkml:trace contextRef="#ctx0" brushRef="#br0">1 0 24575,'0'0'0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7.935"/>
    </inkml:context>
    <inkml:brush xml:id="br0">
      <inkml:brushProperty name="width" value="0.025" units="cm"/>
      <inkml:brushProperty name="height" value="0.025" units="cm"/>
    </inkml:brush>
  </inkml:definitions>
  <inkml:trace contextRef="#ctx0" brushRef="#br0">0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7.466"/>
    </inkml:context>
    <inkml:brush xml:id="br0">
      <inkml:brushProperty name="width" value="0.025" units="cm"/>
      <inkml:brushProperty name="height" value="0.025" units="cm"/>
    </inkml:brush>
  </inkml:definitions>
  <inkml:trace contextRef="#ctx0" brushRef="#br0">1 1 24575,'0'0'0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8.790"/>
    </inkml:context>
    <inkml:brush xml:id="br0">
      <inkml:brushProperty name="width" value="0.025" units="cm"/>
      <inkml:brushProperty name="height" value="0.025" units="cm"/>
    </inkml:brush>
  </inkml:definitions>
  <inkml:trace contextRef="#ctx0" brushRef="#br0">1 1 24575,'0'0'0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9.449"/>
    </inkml:context>
    <inkml:brush xml:id="br0">
      <inkml:brushProperty name="width" value="0.025" units="cm"/>
      <inkml:brushProperty name="height" value="0.025" units="cm"/>
    </inkml:brush>
  </inkml:definitions>
  <inkml:trace contextRef="#ctx0" brushRef="#br0">1 1 24575,'0'0'0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0.184"/>
    </inkml:context>
    <inkml:brush xml:id="br0">
      <inkml:brushProperty name="width" value="0.025" units="cm"/>
      <inkml:brushProperty name="height" value="0.025" units="cm"/>
    </inkml:brush>
  </inkml:definitions>
  <inkml:trace contextRef="#ctx0" brushRef="#br0">1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1.503"/>
    </inkml:context>
    <inkml:brush xml:id="br0">
      <inkml:brushProperty name="width" value="0.025" units="cm"/>
      <inkml:brushProperty name="height" value="0.025" units="cm"/>
    </inkml:brush>
  </inkml:definitions>
  <inkml:trace contextRef="#ctx0" brushRef="#br0">1 0 24575,'0'0'0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2.178"/>
    </inkml:context>
    <inkml:brush xml:id="br0">
      <inkml:brushProperty name="width" value="0.025" units="cm"/>
      <inkml:brushProperty name="height" value="0.025" units="cm"/>
    </inkml:brush>
  </inkml:definitions>
  <inkml:trace contextRef="#ctx0" brushRef="#br0">1 0 24575,'0'0'0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2.798"/>
    </inkml:context>
    <inkml:brush xml:id="br0">
      <inkml:brushProperty name="width" value="0.025" units="cm"/>
      <inkml:brushProperty name="height" value="0.025" units="cm"/>
    </inkml:brush>
  </inkml:definitions>
  <inkml:trace contextRef="#ctx0" brushRef="#br0">0 0 24575,'0'0'0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3.474"/>
    </inkml:context>
    <inkml:brush xml:id="br0">
      <inkml:brushProperty name="width" value="0.025" units="cm"/>
      <inkml:brushProperty name="height" value="0.025" units="cm"/>
    </inkml:brush>
  </inkml:definitions>
  <inkml:trace contextRef="#ctx0" brushRef="#br0">0 0 24575,'0'0'0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4.134"/>
    </inkml:context>
    <inkml:brush xml:id="br0">
      <inkml:brushProperty name="width" value="0.025" units="cm"/>
      <inkml:brushProperty name="height" value="0.025" units="cm"/>
    </inkml:brush>
  </inkml:definitions>
  <inkml:trace contextRef="#ctx0" brushRef="#br0">0 0 24575,'0'0'0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4.770"/>
    </inkml:context>
    <inkml:brush xml:id="br0">
      <inkml:brushProperty name="width" value="0.025" units="cm"/>
      <inkml:brushProperty name="height" value="0.025" units="cm"/>
    </inkml:brush>
  </inkml:definitions>
  <inkml:trace contextRef="#ctx0" brushRef="#br0">0 1 24575,'0'0'0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5.486"/>
    </inkml:context>
    <inkml:brush xml:id="br0">
      <inkml:brushProperty name="width" value="0.025" units="cm"/>
      <inkml:brushProperty name="height" value="0.025" units="cm"/>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9.593"/>
    </inkml:context>
    <inkml:brush xml:id="br0">
      <inkml:brushProperty name="width" value="0.025" units="cm"/>
      <inkml:brushProperty name="height" value="0.025" units="cm"/>
    </inkml:brush>
  </inkml:definitions>
  <inkml:trace contextRef="#ctx0" brushRef="#br0">1 1 24575,'0'0'0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6.073"/>
    </inkml:context>
    <inkml:brush xml:id="br0">
      <inkml:brushProperty name="width" value="0.025" units="cm"/>
      <inkml:brushProperty name="height" value="0.025" units="cm"/>
    </inkml:brush>
  </inkml:definitions>
  <inkml:trace contextRef="#ctx0" brushRef="#br0">1 0 24575,'0'0'0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6.610"/>
    </inkml:context>
    <inkml:brush xml:id="br0">
      <inkml:brushProperty name="width" value="0.025" units="cm"/>
      <inkml:brushProperty name="height" value="0.025" units="cm"/>
    </inkml:brush>
  </inkml:definitions>
  <inkml:trace contextRef="#ctx0" brushRef="#br0">1 0 24575,'0'0'0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7.278"/>
    </inkml:context>
    <inkml:brush xml:id="br0">
      <inkml:brushProperty name="width" value="0.025" units="cm"/>
      <inkml:brushProperty name="height" value="0.025" units="cm"/>
    </inkml:brush>
  </inkml:definitions>
  <inkml:trace contextRef="#ctx0" brushRef="#br0">0 0 24575,'0'0'0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8.893"/>
    </inkml:context>
    <inkml:brush xml:id="br0">
      <inkml:brushProperty name="width" value="0.025" units="cm"/>
      <inkml:brushProperty name="height" value="0.025" units="cm"/>
    </inkml:brush>
  </inkml:definitions>
  <inkml:trace contextRef="#ctx0" brushRef="#br0">0 1 24575,'0'0'0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9.673"/>
    </inkml:context>
    <inkml:brush xml:id="br0">
      <inkml:brushProperty name="width" value="0.025" units="cm"/>
      <inkml:brushProperty name="height" value="0.025" units="cm"/>
    </inkml:brush>
  </inkml:definitions>
  <inkml:trace contextRef="#ctx0" brushRef="#br0">1 0 24575,'0'0'0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1.516"/>
    </inkml:context>
    <inkml:brush xml:id="br0">
      <inkml:brushProperty name="width" value="0.025" units="cm"/>
      <inkml:brushProperty name="height" value="0.025" units="cm"/>
    </inkml:brush>
  </inkml:definitions>
  <inkml:trace contextRef="#ctx0" brushRef="#br0">0 0 24575,'0'0'0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2.315"/>
    </inkml:context>
    <inkml:brush xml:id="br0">
      <inkml:brushProperty name="width" value="0.025" units="cm"/>
      <inkml:brushProperty name="height" value="0.025" units="cm"/>
    </inkml:brush>
  </inkml:definitions>
  <inkml:trace contextRef="#ctx0" brushRef="#br0">0 1 24575,'0'0'0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3.039"/>
    </inkml:context>
    <inkml:brush xml:id="br0">
      <inkml:brushProperty name="width" value="0.025" units="cm"/>
      <inkml:brushProperty name="height" value="0.025" units="cm"/>
    </inkml:brush>
  </inkml:definitions>
  <inkml:trace contextRef="#ctx0" brushRef="#br0">1 0 24575,'0'0'0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3.846"/>
    </inkml:context>
    <inkml:brush xml:id="br0">
      <inkml:brushProperty name="width" value="0.025" units="cm"/>
      <inkml:brushProperty name="height" value="0.025" units="cm"/>
    </inkml:brush>
  </inkml:definitions>
  <inkml:trace contextRef="#ctx0" brushRef="#br0">0 0 24575,'0'0'0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4.848"/>
    </inkml:context>
    <inkml:brush xml:id="br0">
      <inkml:brushProperty name="width" value="0.025" units="cm"/>
      <inkml:brushProperty name="height" value="0.025" units="cm"/>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0.683"/>
    </inkml:context>
    <inkml:brush xml:id="br0">
      <inkml:brushProperty name="width" value="0.025" units="cm"/>
      <inkml:brushProperty name="height" value="0.025" units="cm"/>
    </inkml:brush>
  </inkml:definitions>
  <inkml:trace contextRef="#ctx0" brushRef="#br0">0 0 24575,'0'0'0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6.005"/>
    </inkml:context>
    <inkml:brush xml:id="br0">
      <inkml:brushProperty name="width" value="0.025" units="cm"/>
      <inkml:brushProperty name="height" value="0.025" units="cm"/>
    </inkml:brush>
  </inkml:definitions>
  <inkml:trace contextRef="#ctx0" brushRef="#br0">1 0 24575,'0'0'0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7.511"/>
    </inkml:context>
    <inkml:brush xml:id="br0">
      <inkml:brushProperty name="width" value="0.025" units="cm"/>
      <inkml:brushProperty name="height" value="0.025" units="cm"/>
    </inkml:brush>
  </inkml:definitions>
  <inkml:trace contextRef="#ctx0" brushRef="#br0">1 1 24575,'0'0'0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8.416"/>
    </inkml:context>
    <inkml:brush xml:id="br0">
      <inkml:brushProperty name="width" value="0.025" units="cm"/>
      <inkml:brushProperty name="height" value="0.025" units="cm"/>
    </inkml:brush>
  </inkml:definitions>
  <inkml:trace contextRef="#ctx0" brushRef="#br0">0 0 24575,'0'0'0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9.377"/>
    </inkml:context>
    <inkml:brush xml:id="br0">
      <inkml:brushProperty name="width" value="0.025" units="cm"/>
      <inkml:brushProperty name="height" value="0.025" units="cm"/>
    </inkml:brush>
  </inkml:definitions>
  <inkml:trace contextRef="#ctx0" brushRef="#br0">1 0 24575,'0'0'0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0.354"/>
    </inkml:context>
    <inkml:brush xml:id="br0">
      <inkml:brushProperty name="width" value="0.025" units="cm"/>
      <inkml:brushProperty name="height" value="0.025" units="cm"/>
    </inkml:brush>
  </inkml:definitions>
  <inkml:trace contextRef="#ctx0" brushRef="#br0">1 1 24575,'0'0'0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1.356"/>
    </inkml:context>
    <inkml:brush xml:id="br0">
      <inkml:brushProperty name="width" value="0.025" units="cm"/>
      <inkml:brushProperty name="height" value="0.025" units="cm"/>
    </inkml:brush>
  </inkml:definitions>
  <inkml:trace contextRef="#ctx0" brushRef="#br0">1 0 24575,'0'0'0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2.944"/>
    </inkml:context>
    <inkml:brush xml:id="br0">
      <inkml:brushProperty name="width" value="0.025" units="cm"/>
      <inkml:brushProperty name="height" value="0.025" units="cm"/>
    </inkml:brush>
  </inkml:definitions>
  <inkml:trace contextRef="#ctx0" brushRef="#br0">0 1 24575,'0'0'0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3.898"/>
    </inkml:context>
    <inkml:brush xml:id="br0">
      <inkml:brushProperty name="width" value="0.025" units="cm"/>
      <inkml:brushProperty name="height" value="0.025" units="cm"/>
    </inkml:brush>
  </inkml:definitions>
  <inkml:trace contextRef="#ctx0" brushRef="#br0">0 0 24575,'0'0'0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8.328"/>
    </inkml:context>
    <inkml:brush xml:id="br0">
      <inkml:brushProperty name="width" value="0.025" units="cm"/>
      <inkml:brushProperty name="height" value="0.025" units="cm"/>
    </inkml:brush>
  </inkml:definitions>
  <inkml:trace contextRef="#ctx0" brushRef="#br0">0 1 24575,'0'0'0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9.086"/>
    </inkml:context>
    <inkml:brush xml:id="br0">
      <inkml:brushProperty name="width" value="0.025" units="cm"/>
      <inkml:brushProperty name="height" value="0.025" units="cm"/>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1.287"/>
    </inkml:context>
    <inkml:brush xml:id="br0">
      <inkml:brushProperty name="width" value="0.025" units="cm"/>
      <inkml:brushProperty name="height" value="0.025" units="cm"/>
    </inkml:brush>
  </inkml:definitions>
  <inkml:trace contextRef="#ctx0" brushRef="#br0">1 1 24575,'0'0'0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9.860"/>
    </inkml:context>
    <inkml:brush xml:id="br0">
      <inkml:brushProperty name="width" value="0.025" units="cm"/>
      <inkml:brushProperty name="height" value="0.025" units="cm"/>
    </inkml:brush>
  </inkml:definitions>
  <inkml:trace contextRef="#ctx0" brushRef="#br0">0 0 24575,'0'0'0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0.756"/>
    </inkml:context>
    <inkml:brush xml:id="br0">
      <inkml:brushProperty name="width" value="0.025" units="cm"/>
      <inkml:brushProperty name="height" value="0.025" units="cm"/>
    </inkml:brush>
  </inkml:definitions>
  <inkml:trace contextRef="#ctx0" brushRef="#br0">1 0 24575,'0'0'0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2.523"/>
    </inkml:context>
    <inkml:brush xml:id="br0">
      <inkml:brushProperty name="width" value="0.025" units="cm"/>
      <inkml:brushProperty name="height" value="0.025" units="cm"/>
    </inkml:brush>
  </inkml:definitions>
  <inkml:trace contextRef="#ctx0" brushRef="#br0">0 1 24575,'0'0'0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3.501"/>
    </inkml:context>
    <inkml:brush xml:id="br0">
      <inkml:brushProperty name="width" value="0.025" units="cm"/>
      <inkml:brushProperty name="height" value="0.025" units="cm"/>
    </inkml:brush>
  </inkml:definitions>
  <inkml:trace contextRef="#ctx0" brushRef="#br0">0 0 24575,'0'0'0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4.470"/>
    </inkml:context>
    <inkml:brush xml:id="br0">
      <inkml:brushProperty name="width" value="0.025" units="cm"/>
      <inkml:brushProperty name="height" value="0.025" units="cm"/>
    </inkml:brush>
  </inkml:definitions>
  <inkml:trace contextRef="#ctx0" brushRef="#br0">1 1 24575,'0'0'0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5.440"/>
    </inkml:context>
    <inkml:brush xml:id="br0">
      <inkml:brushProperty name="width" value="0.025" units="cm"/>
      <inkml:brushProperty name="height" value="0.025" units="cm"/>
    </inkml:brush>
  </inkml:definitions>
  <inkml:trace contextRef="#ctx0" brushRef="#br0">0 0 24575,'0'0'0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6.139"/>
    </inkml:context>
    <inkml:brush xml:id="br0">
      <inkml:brushProperty name="width" value="0.025" units="cm"/>
      <inkml:brushProperty name="height" value="0.025" units="cm"/>
    </inkml:brush>
  </inkml:definitions>
  <inkml:trace contextRef="#ctx0" brushRef="#br0">1 1 24575,'0'0'0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6.930"/>
    </inkml:context>
    <inkml:brush xml:id="br0">
      <inkml:brushProperty name="width" value="0.025" units="cm"/>
      <inkml:brushProperty name="height" value="0.025" units="cm"/>
    </inkml:brush>
  </inkml:definitions>
  <inkml:trace contextRef="#ctx0" brushRef="#br0">0 1 24575,'0'0'0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7.541"/>
    </inkml:context>
    <inkml:brush xml:id="br0">
      <inkml:brushProperty name="width" value="0.025" units="cm"/>
      <inkml:brushProperty name="height" value="0.025" units="cm"/>
    </inkml:brush>
  </inkml:definitions>
  <inkml:trace contextRef="#ctx0" brushRef="#br0">1 1 24575,'0'0'0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8.307"/>
    </inkml:context>
    <inkml:brush xml:id="br0">
      <inkml:brushProperty name="width" value="0.025" units="cm"/>
      <inkml:brushProperty name="height" value="0.025" units="cm"/>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2.012"/>
    </inkml:context>
    <inkml:brush xml:id="br0">
      <inkml:brushProperty name="width" value="0.025" units="cm"/>
      <inkml:brushProperty name="height" value="0.025" units="cm"/>
    </inkml:brush>
  </inkml:definitions>
  <inkml:trace contextRef="#ctx0" brushRef="#br0">0 1 24575,'0'0'0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8.983"/>
    </inkml:context>
    <inkml:brush xml:id="br0">
      <inkml:brushProperty name="width" value="0.025" units="cm"/>
      <inkml:brushProperty name="height" value="0.025" units="cm"/>
    </inkml:brush>
  </inkml:definitions>
  <inkml:trace contextRef="#ctx0" brushRef="#br0">1 0 24575,'0'0'0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9.715"/>
    </inkml:context>
    <inkml:brush xml:id="br0">
      <inkml:brushProperty name="width" value="0.025" units="cm"/>
      <inkml:brushProperty name="height" value="0.025" units="cm"/>
    </inkml:brush>
  </inkml:definitions>
  <inkml:trace contextRef="#ctx0" brushRef="#br0">0 0 24575,'2'0'0,"-1"0"0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0.522"/>
    </inkml:context>
    <inkml:brush xml:id="br0">
      <inkml:brushProperty name="width" value="0.025" units="cm"/>
      <inkml:brushProperty name="height" value="0.025" units="cm"/>
    </inkml:brush>
  </inkml:definitions>
  <inkml:trace contextRef="#ctx0" brushRef="#br0">0 1 24575,'0'0'0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2.030"/>
    </inkml:context>
    <inkml:brush xml:id="br0">
      <inkml:brushProperty name="width" value="0.025" units="cm"/>
      <inkml:brushProperty name="height" value="0.025" units="cm"/>
    </inkml:brush>
  </inkml:definitions>
  <inkml:trace contextRef="#ctx0" brushRef="#br0">1 1 24575,'0'0'0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1.395"/>
    </inkml:context>
    <inkml:brush xml:id="br0">
      <inkml:brushProperty name="width" value="0.025" units="cm"/>
      <inkml:brushProperty name="height" value="0.025" units="cm"/>
    </inkml:brush>
  </inkml:definitions>
  <inkml:trace contextRef="#ctx0" brushRef="#br0">0 1 24575,'0'0'0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2.706"/>
    </inkml:context>
    <inkml:brush xml:id="br0">
      <inkml:brushProperty name="width" value="0.025" units="cm"/>
      <inkml:brushProperty name="height" value="0.025" units="cm"/>
    </inkml:brush>
  </inkml:definitions>
  <inkml:trace contextRef="#ctx0" brushRef="#br0">0 1 24575,'0'0'0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3.260"/>
    </inkml:context>
    <inkml:brush xml:id="br0">
      <inkml:brushProperty name="width" value="0.025" units="cm"/>
      <inkml:brushProperty name="height" value="0.025" units="cm"/>
    </inkml:brush>
  </inkml:definitions>
  <inkml:trace contextRef="#ctx0" brushRef="#br0">1 0 24575,'0'0'0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3.887"/>
    </inkml:context>
    <inkml:brush xml:id="br0">
      <inkml:brushProperty name="width" value="0.025" units="cm"/>
      <inkml:brushProperty name="height" value="0.025" units="cm"/>
    </inkml:brush>
  </inkml:definitions>
  <inkml:trace contextRef="#ctx0" brushRef="#br0">0 0 24575,'0'0'0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4.704"/>
    </inkml:context>
    <inkml:brush xml:id="br0">
      <inkml:brushProperty name="width" value="0.025" units="cm"/>
      <inkml:brushProperty name="height" value="0.025" units="cm"/>
    </inkml:brush>
  </inkml:definitions>
  <inkml:trace contextRef="#ctx0" brushRef="#br0">1 0 24575,'0'0'0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5.793"/>
    </inkml:context>
    <inkml:brush xml:id="br0">
      <inkml:brushProperty name="width" value="0.025" units="cm"/>
      <inkml:brushProperty name="height" value="0.025" units="cm"/>
    </inkml:brush>
  </inkml:definitions>
  <inkml:trace contextRef="#ctx0" brushRef="#br0">0 0 24575,'0'2'0,"0"0"0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GB" dirty="0"/>
              <a:t>Hello everyone,</a:t>
            </a:r>
          </a:p>
          <a:p>
            <a:r>
              <a:rPr lang="en-GB" dirty="0"/>
              <a:t>Today, I’m here to talk about my PHD research that is relevant to testing of AI . </a:t>
            </a:r>
          </a:p>
          <a:p>
            <a:endParaRPr lang="en-GB" b="1" dirty="0"/>
          </a:p>
          <a:p>
            <a:pPr marL="0" lvl="0" indent="0" algn="l" rtl="0">
              <a:spcBef>
                <a:spcPts val="0"/>
              </a:spcBef>
              <a:spcAft>
                <a:spcPts val="0"/>
              </a:spcAft>
              <a:buNone/>
            </a:pPr>
            <a:endParaRPr lang="en-GB" dirty="0"/>
          </a:p>
          <a:p>
            <a:r>
              <a:rPr lang="en-GB" b="1" dirty="0"/>
              <a:t>Understanding Testing vs. Verification of AI in Autonomous Cars</a:t>
            </a:r>
          </a:p>
          <a:p>
            <a:r>
              <a:rPr lang="en-GB" b="1" dirty="0"/>
              <a:t>Testing:</a:t>
            </a:r>
          </a:p>
          <a:p>
            <a:r>
              <a:rPr lang="en-GB" b="1" dirty="0"/>
              <a:t>What it is:</a:t>
            </a:r>
            <a:r>
              <a:rPr lang="en-GB" dirty="0"/>
              <a:t> Testing is about checking how well the autonomous car works by using it in different situations.</a:t>
            </a:r>
          </a:p>
          <a:p>
            <a:r>
              <a:rPr lang="en-GB" b="1" dirty="0"/>
              <a:t>Example:</a:t>
            </a:r>
            <a:endParaRPr lang="en-GB" dirty="0"/>
          </a:p>
          <a:p>
            <a:pPr>
              <a:buFont typeface="Arial" panose="020B0604020202020204" pitchFamily="34" charset="0"/>
              <a:buChar char="•"/>
            </a:pPr>
            <a:r>
              <a:rPr lang="en-GB" dirty="0"/>
              <a:t>Imagine you have a self-driving car.</a:t>
            </a:r>
          </a:p>
          <a:p>
            <a:pPr>
              <a:buFont typeface="Arial" panose="020B0604020202020204" pitchFamily="34" charset="0"/>
              <a:buChar char="•"/>
            </a:pPr>
            <a:r>
              <a:rPr lang="en-GB" dirty="0"/>
              <a:t>To </a:t>
            </a:r>
            <a:r>
              <a:rPr lang="en-GB" b="1" dirty="0"/>
              <a:t>test</a:t>
            </a:r>
            <a:r>
              <a:rPr lang="en-GB" dirty="0"/>
              <a:t> it, you drive the car through different </a:t>
            </a:r>
            <a:r>
              <a:rPr lang="en-GB" dirty="0" err="1"/>
              <a:t>neighborhoods</a:t>
            </a:r>
            <a:r>
              <a:rPr lang="en-GB" dirty="0"/>
              <a:t> and situations:</a:t>
            </a:r>
          </a:p>
          <a:p>
            <a:pPr marL="742950" lvl="1" indent="-285750">
              <a:buFont typeface="Arial" panose="020B0604020202020204" pitchFamily="34" charset="0"/>
              <a:buChar char="•"/>
            </a:pPr>
            <a:r>
              <a:rPr lang="en-GB" dirty="0"/>
              <a:t>During the day and at night.</a:t>
            </a:r>
          </a:p>
          <a:p>
            <a:pPr marL="742950" lvl="1" indent="-285750">
              <a:buFont typeface="Arial" panose="020B0604020202020204" pitchFamily="34" charset="0"/>
              <a:buChar char="•"/>
            </a:pPr>
            <a:r>
              <a:rPr lang="en-GB" dirty="0"/>
              <a:t>In sunny, rainy, and foggy weather.</a:t>
            </a:r>
          </a:p>
          <a:p>
            <a:pPr marL="742950" lvl="1" indent="-285750">
              <a:buFont typeface="Arial" panose="020B0604020202020204" pitchFamily="34" charset="0"/>
              <a:buChar char="•"/>
            </a:pPr>
            <a:r>
              <a:rPr lang="en-GB" dirty="0"/>
              <a:t>On busy streets and quiet roads.</a:t>
            </a:r>
          </a:p>
          <a:p>
            <a:pPr>
              <a:buFont typeface="Arial" panose="020B0604020202020204" pitchFamily="34" charset="0"/>
              <a:buChar char="•"/>
            </a:pPr>
            <a:r>
              <a:rPr lang="en-GB" dirty="0"/>
              <a:t>You observe if the car stops at all stop signs, regardless of the different conditions it encounters.</a:t>
            </a:r>
          </a:p>
          <a:p>
            <a:r>
              <a:rPr lang="en-GB" b="1" dirty="0"/>
              <a:t>Purpose:</a:t>
            </a:r>
            <a:r>
              <a:rPr lang="en-GB" dirty="0"/>
              <a:t> To see if the car performs well under various real-life situations.</a:t>
            </a:r>
          </a:p>
          <a:p>
            <a:r>
              <a:rPr lang="en-GB" b="1" dirty="0"/>
              <a:t>Verification:</a:t>
            </a:r>
          </a:p>
          <a:p>
            <a:r>
              <a:rPr lang="en-GB" b="1" dirty="0"/>
              <a:t>What it is:</a:t>
            </a:r>
            <a:r>
              <a:rPr lang="en-GB" dirty="0"/>
              <a:t> Verification is about ensuring that the autonomous car will always recognize and stop at a stop sign, no matter the conditions.</a:t>
            </a:r>
          </a:p>
          <a:p>
            <a:r>
              <a:rPr lang="en-GB" b="1" dirty="0"/>
              <a:t>Example:</a:t>
            </a:r>
            <a:endParaRPr lang="en-GB" dirty="0"/>
          </a:p>
          <a:p>
            <a:pPr>
              <a:buFont typeface="Arial" panose="020B0604020202020204" pitchFamily="34" charset="0"/>
              <a:buChar char="•"/>
            </a:pPr>
            <a:r>
              <a:rPr lang="en-GB" dirty="0"/>
              <a:t>You take the same self-driving car and </a:t>
            </a:r>
            <a:r>
              <a:rPr lang="en-GB" b="1" dirty="0"/>
              <a:t>verify</a:t>
            </a:r>
            <a:r>
              <a:rPr lang="en-GB" dirty="0"/>
              <a:t> it by creating specific, controlled conditions:</a:t>
            </a:r>
          </a:p>
          <a:p>
            <a:pPr marL="742950" lvl="1" indent="-285750">
              <a:buFont typeface="Arial" panose="020B0604020202020204" pitchFamily="34" charset="0"/>
              <a:buChar char="•"/>
            </a:pPr>
            <a:r>
              <a:rPr lang="en-GB" dirty="0"/>
              <a:t>You place a bird on the stop sign.</a:t>
            </a:r>
          </a:p>
          <a:p>
            <a:pPr marL="742950" lvl="1" indent="-285750">
              <a:buFont typeface="Arial" panose="020B0604020202020204" pitchFamily="34" charset="0"/>
              <a:buChar char="•"/>
            </a:pPr>
            <a:r>
              <a:rPr lang="en-GB" dirty="0"/>
              <a:t>You test the stop sign at night with low lighting.</a:t>
            </a:r>
          </a:p>
          <a:p>
            <a:pPr marL="742950" lvl="1" indent="-285750">
              <a:buFont typeface="Arial" panose="020B0604020202020204" pitchFamily="34" charset="0"/>
              <a:buChar char="•"/>
            </a:pPr>
            <a:r>
              <a:rPr lang="en-GB" dirty="0"/>
              <a:t>You partially cover the stop sign with a tree branch.</a:t>
            </a:r>
          </a:p>
          <a:p>
            <a:pPr>
              <a:buFont typeface="Arial" panose="020B0604020202020204" pitchFamily="34" charset="0"/>
              <a:buChar char="•"/>
            </a:pPr>
            <a:r>
              <a:rPr lang="en-GB" dirty="0"/>
              <a:t>You ensure that in all these controlled scenarios, the car consistently recognizes the stop sign and stops every time.</a:t>
            </a:r>
          </a:p>
          <a:p>
            <a:r>
              <a:rPr lang="en-GB" b="1" dirty="0"/>
              <a:t>Purpose:</a:t>
            </a:r>
            <a:r>
              <a:rPr lang="en-GB" dirty="0"/>
              <a:t> To ensure the car meets certain standards and works reliably under all expected conditions.</a:t>
            </a:r>
          </a:p>
          <a:p>
            <a:r>
              <a:rPr lang="en-GB" b="1" dirty="0"/>
              <a:t>Key Difference Using the Same Example:</a:t>
            </a:r>
          </a:p>
          <a:p>
            <a:pPr>
              <a:buFont typeface="Arial" panose="020B0604020202020204" pitchFamily="34" charset="0"/>
              <a:buChar char="•"/>
            </a:pPr>
            <a:r>
              <a:rPr lang="en-GB" b="1" dirty="0"/>
              <a:t>Testing:</a:t>
            </a:r>
            <a:r>
              <a:rPr lang="en-GB" dirty="0"/>
              <a:t> Is like driving the car around in different real-world situations to see if it stops at stop signs. It’s about observing performance in various conditions.</a:t>
            </a:r>
          </a:p>
          <a:p>
            <a:pPr>
              <a:buFont typeface="Arial" panose="020B0604020202020204" pitchFamily="34" charset="0"/>
              <a:buChar char="•"/>
            </a:pPr>
            <a:r>
              <a:rPr lang="en-GB" b="1" dirty="0"/>
              <a:t>Verification:</a:t>
            </a:r>
            <a:r>
              <a:rPr lang="en-GB" dirty="0"/>
              <a:t> Is like setting up specific, controlled scenarios to check if the car always recognizes and stops at stop signs. It’s about ensuring reliability under specific conditions.</a:t>
            </a:r>
          </a:p>
          <a:p>
            <a:r>
              <a:rPr lang="en-GB" b="1" dirty="0"/>
              <a:t>How to Explain in Your Talk:</a:t>
            </a:r>
          </a:p>
          <a:p>
            <a:r>
              <a:rPr lang="en-GB" dirty="0"/>
              <a:t>“Imagine you have a self-driving car. To </a:t>
            </a:r>
            <a:r>
              <a:rPr lang="en-GB" b="1" dirty="0"/>
              <a:t>test</a:t>
            </a:r>
            <a:r>
              <a:rPr lang="en-GB" dirty="0"/>
              <a:t> it, you drive it through different </a:t>
            </a:r>
            <a:r>
              <a:rPr lang="en-GB" dirty="0" err="1"/>
              <a:t>neighborhoods</a:t>
            </a:r>
            <a:r>
              <a:rPr lang="en-GB" dirty="0"/>
              <a:t>, during different times of the day, and in various weather conditions to see if it stops at stop signs. This shows how well the car performs in real-life situations. On the other hand, </a:t>
            </a:r>
            <a:r>
              <a:rPr lang="en-GB" b="1" dirty="0"/>
              <a:t>verification</a:t>
            </a:r>
            <a:r>
              <a:rPr lang="en-GB" dirty="0"/>
              <a:t> involves creating specific conditions, like placing a bird on the stop sign or testing it at night, to ensure the car always recognizes and stops at the stop sign. This ensures the car meets certain standards and works reliably. In our work, I focus on testing AI to see how well it performs in various situations, while Zahra works on verifying AI to ensure it meets specific standards and is reliable.”</a:t>
            </a:r>
          </a:p>
          <a:p>
            <a:pPr marL="0" lvl="0" indent="0" algn="l" rtl="0">
              <a:spcBef>
                <a:spcPts val="0"/>
              </a:spcBef>
              <a:spcAft>
                <a:spcPts val="0"/>
              </a:spcAft>
              <a:buNone/>
            </a:pPr>
            <a:endParaRPr dirty="0"/>
          </a:p>
        </p:txBody>
      </p:sp>
      <p:sp>
        <p:nvSpPr>
          <p:cNvPr id="87" name="Google Shape;87;p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My name is Arooj. If I tell you little bit about me. I have a background in software engineering, having completed my Bachelor's degree with a gold medal. and  then I have done my Master's degree, where my master thesis focused on Artificial Intelligence (AI). During my Master's, I published 2 journal articles and 2 articles are in queue and presented 7 conference papers. during my masters </a:t>
            </a:r>
            <a:r>
              <a:rPr lang="en-GB" dirty="0" err="1"/>
              <a:t>i</a:t>
            </a:r>
            <a:r>
              <a:rPr lang="en-GB" dirty="0"/>
              <a:t> worked as research assistant in </a:t>
            </a:r>
            <a:r>
              <a:rPr lang="en-GB" dirty="0" err="1"/>
              <a:t>COMSens</a:t>
            </a:r>
            <a:r>
              <a:rPr lang="en-GB" dirty="0"/>
              <a:t> lab like 2 years</a:t>
            </a:r>
          </a:p>
          <a:p>
            <a:r>
              <a:rPr lang="en-GB" dirty="0"/>
              <a:t>After completing my Master's, I worked as a lecturer at AIR University in Pakistan like 2.5 years. Now, I am pursuing my PhD, working on a project that combines software engineering and AI. My current research focuses on how we can ensure AI systems performance in real-world situations.</a:t>
            </a:r>
          </a:p>
          <a:p>
            <a:endParaRPr lang="en-US" dirty="0"/>
          </a:p>
          <a:p>
            <a:endParaRPr lang="en-US" dirty="0"/>
          </a:p>
          <a:p>
            <a:endParaRPr lang="en-US" dirty="0"/>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Testing: </a:t>
            </a:r>
            <a:r>
              <a:rPr lang="en-GB" dirty="0"/>
              <a:t>It’s about observing performance in real-world conditions.</a:t>
            </a:r>
          </a:p>
          <a:p>
            <a:pPr marL="0" lvl="0" indent="0" algn="l" rtl="0">
              <a:spcBef>
                <a:spcPts val="0"/>
              </a:spcBef>
              <a:spcAft>
                <a:spcPts val="0"/>
              </a:spcAft>
              <a:buNone/>
            </a:pPr>
            <a:endParaRPr lang="en-GB" b="1" dirty="0"/>
          </a:p>
          <a:p>
            <a:pPr marL="0" lvl="0" indent="0" algn="l" rtl="0">
              <a:spcBef>
                <a:spcPts val="0"/>
              </a:spcBef>
              <a:spcAft>
                <a:spcPts val="0"/>
              </a:spcAft>
              <a:buNone/>
            </a:pPr>
            <a:r>
              <a:rPr lang="en-GB" b="1" dirty="0"/>
              <a:t>Verification:</a:t>
            </a:r>
            <a:r>
              <a:rPr lang="en-GB" dirty="0"/>
              <a:t> Is about ensuring reliability under specific conditions</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2</a:t>
            </a:fld>
            <a:endParaRPr lang="en-US"/>
          </a:p>
        </p:txBody>
      </p:sp>
    </p:spTree>
    <p:extLst>
      <p:ext uri="{BB962C8B-B14F-4D97-AF65-F5344CB8AC3E}">
        <p14:creationId xmlns:p14="http://schemas.microsoft.com/office/powerpoint/2010/main" val="421418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sz="2400" dirty="0"/>
              <a:t>Imagine you are sitting inside an autonomous car, just like in this image. The car is driving itself, approaching a stop sign. However, there's a small bird sitting on the stop sign, partially covering it.</a:t>
            </a:r>
          </a:p>
          <a:p>
            <a:r>
              <a:rPr lang="en-GB" sz="2400" dirty="0"/>
              <a:t>In this scenario, the car , which is responsible for recognizing stop signs, fails to correctly identify the stop sign because of the bird. As a result, the car doesn't stop at the stop sign, leading to a potential accident.</a:t>
            </a:r>
          </a:p>
          <a:p>
            <a:r>
              <a:rPr lang="en-GB" sz="2400" dirty="0"/>
              <a:t>This example </a:t>
            </a:r>
            <a:r>
              <a:rPr lang="en-GB" sz="2400"/>
              <a:t>shows how </a:t>
            </a:r>
            <a:r>
              <a:rPr lang="en-GB" sz="2400" dirty="0"/>
              <a:t>it is important to test these AI systems thoroughly.</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3</a:t>
            </a:fld>
            <a:endParaRPr lang="en-US"/>
          </a:p>
        </p:txBody>
      </p:sp>
    </p:spTree>
    <p:extLst>
      <p:ext uri="{BB962C8B-B14F-4D97-AF65-F5344CB8AC3E}">
        <p14:creationId xmlns:p14="http://schemas.microsoft.com/office/powerpoint/2010/main" val="2302867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400" b="0" i="1" u="none" strike="noStrike" cap="none" dirty="0">
                <a:solidFill>
                  <a:schemeClr val="dk1"/>
                </a:solidFill>
                <a:latin typeface="Calibri"/>
                <a:cs typeface="Calibri"/>
                <a:sym typeface="Calibri"/>
              </a:rPr>
              <a:t>here you can see if  we change few  pixel s of CAT, NN predict it as DOG.  now one might think that why we are using this model if they confuse by these little change.. well according to some research, in a second 7 megabyte data are generated per person on earth, that is collectively in </a:t>
            </a:r>
            <a:r>
              <a:rPr lang="en-US" sz="2400" b="0" i="1" u="none" strike="noStrike" cap="none" dirty="0" err="1">
                <a:solidFill>
                  <a:schemeClr val="dk1"/>
                </a:solidFill>
                <a:latin typeface="Calibri"/>
                <a:cs typeface="Calibri"/>
                <a:sym typeface="Calibri"/>
              </a:rPr>
              <a:t>quantillium</a:t>
            </a:r>
            <a:r>
              <a:rPr lang="en-US" sz="2400" b="0" i="1" u="none" strike="noStrike" cap="none" dirty="0">
                <a:solidFill>
                  <a:schemeClr val="dk1"/>
                </a:solidFill>
                <a:latin typeface="Calibri"/>
                <a:cs typeface="Calibri"/>
                <a:sym typeface="Calibri"/>
              </a:rPr>
              <a:t>  per person per day, so one possible solution is deep models to handle this large amount of data . and these models are used in safety critical systems</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Just like regular software needs thorough testing, deep learning models need even more careful testing. This is especially important for AI used in critical areas like healthcare, self-driving cars, and aviation. </a:t>
            </a:r>
            <a:r>
              <a:rPr lang="en-GB" dirty="0" err="1"/>
              <a:t>bcz</a:t>
            </a:r>
            <a:r>
              <a:rPr lang="en-GB" dirty="0"/>
              <a:t> humans life are on stake in these systems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over the past decade we've seen some tremendous growth in artificial intelligence across safety critical domains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field of autonomy and Robotics we now have models that can make critical decisions about things like self-driving at a second's notice and these are Paving the way for fully autonomous vehicles and robots and that's not where this stops in the field of medicine and Healthcare robots are now equipped to conduct life-saving surgery we have algorithms that generate predictions for critical drugs that may cure diseases that we previously thought were incurable and we have models that can automatically diagnose diseases without intervention from any Health Care Professionals at all these advances are revolutionary and they have the potential to change Life as we know it today but there's another question that </a:t>
            </a:r>
            <a:r>
              <a:rPr lang="en-US" dirty="0" err="1"/>
              <a:t>weneed</a:t>
            </a:r>
            <a:r>
              <a:rPr lang="en-US" dirty="0"/>
              <a:t> to ask which is where are these models in real life a lot of these Technologies were innovated five ten</a:t>
            </a:r>
          </a:p>
          <a:p>
            <a:pPr marL="0" lvl="0" indent="0" algn="l" rtl="0">
              <a:spcBef>
                <a:spcPts val="0"/>
              </a:spcBef>
              <a:spcAft>
                <a:spcPts val="0"/>
              </a:spcAft>
              <a:buNone/>
            </a:pPr>
            <a:r>
              <a:rPr lang="en-US" dirty="0"/>
              <a:t> years ago but you and I don't see them in our daily lives so what is what's the Gap here between Innovation and deployment the reason why you and I can't go buy self-driving cars or robots don’t typically assist in operating rooms is this these are some headlines about the failures of AI from the last few years alone in addition to these incredible  Advantage advances we've also seen catastrophic failures and every single one of the safety critical domains I just mentioned</a:t>
            </a:r>
          </a:p>
          <a:p>
            <a:pPr marL="0" lvl="0" indent="0" algn="l" rtl="0">
              <a:spcBef>
                <a:spcPts val="0"/>
              </a:spcBef>
              <a:spcAft>
                <a:spcPts val="0"/>
              </a:spcAft>
              <a:buNone/>
            </a:pPr>
            <a:r>
              <a:rPr lang="en-US" dirty="0"/>
              <a:t>these problems range from crashing autonomous vehicles to healthcare algorithms that don't actually work for everyone even though they're deployed</a:t>
            </a:r>
          </a:p>
          <a:p>
            <a:pPr marL="0" lvl="0" indent="0" algn="l" rtl="0">
              <a:spcBef>
                <a:spcPts val="0"/>
              </a:spcBef>
              <a:spcAft>
                <a:spcPts val="0"/>
              </a:spcAft>
              <a:buNone/>
            </a:pPr>
            <a:r>
              <a:rPr lang="en-US" dirty="0"/>
              <a:t>out in the real world so everyone can use them now at a first glance this seems really demoralizing if these are all of the</a:t>
            </a:r>
          </a:p>
          <a:p>
            <a:pPr marL="0" lvl="0" indent="0" algn="l" rtl="0">
              <a:spcBef>
                <a:spcPts val="0"/>
              </a:spcBef>
              <a:spcAft>
                <a:spcPts val="0"/>
              </a:spcAft>
              <a:buNone/>
            </a:pPr>
            <a:r>
              <a:rPr lang="en-US" dirty="0"/>
              <a:t>things wrong with artificial</a:t>
            </a:r>
          </a:p>
          <a:p>
            <a:pPr marL="0" lvl="0" indent="0" algn="l" rtl="0">
              <a:spcBef>
                <a:spcPts val="0"/>
              </a:spcBef>
              <a:spcAft>
                <a:spcPts val="0"/>
              </a:spcAft>
              <a:buNone/>
            </a:pPr>
            <a:r>
              <a:rPr lang="en-US" dirty="0"/>
              <a:t>intelligence how are we ever going to</a:t>
            </a:r>
          </a:p>
          <a:p>
            <a:pPr marL="0" lvl="0" indent="0" algn="l" rtl="0">
              <a:spcBef>
                <a:spcPts val="0"/>
              </a:spcBef>
              <a:spcAft>
                <a:spcPts val="0"/>
              </a:spcAft>
              <a:buNone/>
            </a:pPr>
            <a:r>
              <a:rPr lang="en-US" dirty="0"/>
              <a:t>achieve that vision of having our AI</a:t>
            </a:r>
          </a:p>
          <a:p>
            <a:pPr marL="0" lvl="0" indent="0" algn="l" rtl="0">
              <a:spcBef>
                <a:spcPts val="0"/>
              </a:spcBef>
              <a:spcAft>
                <a:spcPts val="0"/>
              </a:spcAft>
              <a:buNone/>
            </a:pPr>
            <a:r>
              <a:rPr lang="en-US" dirty="0"/>
              <a:t>integrated into the fabric of our daily</a:t>
            </a:r>
          </a:p>
          <a:p>
            <a:pPr marL="0" lvl="0" indent="0" algn="l" rtl="0">
              <a:spcBef>
                <a:spcPts val="0"/>
              </a:spcBef>
              <a:spcAft>
                <a:spcPts val="0"/>
              </a:spcAft>
              <a:buNone/>
            </a:pPr>
            <a:r>
              <a:rPr lang="en-US" dirty="0"/>
              <a:t>lives in terms of safety critical</a:t>
            </a:r>
          </a:p>
          <a:p>
            <a:pPr marL="0" lvl="0" indent="0" algn="l" rtl="0">
              <a:spcBef>
                <a:spcPts val="0"/>
              </a:spcBef>
              <a:spcAft>
                <a:spcPts val="0"/>
              </a:spcAft>
              <a:buNone/>
            </a:pPr>
            <a:r>
              <a:rPr lang="en-US" dirty="0"/>
              <a:t>deployment</a:t>
            </a:r>
          </a:p>
          <a:p>
            <a:pPr marL="0" lvl="0" indent="0" algn="l" rtl="0">
              <a:spcBef>
                <a:spcPts val="0"/>
              </a:spcBef>
              <a:spcAft>
                <a:spcPts val="0"/>
              </a:spcAft>
              <a:buNone/>
            </a:pPr>
            <a:r>
              <a:rPr lang="en-US" dirty="0"/>
              <a:t>but at them is this is exactly the type</a:t>
            </a:r>
          </a:p>
          <a:p>
            <a:pPr marL="0" lvl="0" indent="0" algn="l" rtl="0">
              <a:spcBef>
                <a:spcPts val="0"/>
              </a:spcBef>
              <a:spcAft>
                <a:spcPts val="0"/>
              </a:spcAft>
              <a:buNone/>
            </a:pPr>
            <a:r>
              <a:rPr lang="en-US" dirty="0"/>
              <a:t>of problem that we solve we want to</a:t>
            </a:r>
          </a:p>
          <a:p>
            <a:pPr marL="0" lvl="0" indent="0" algn="l" rtl="0">
              <a:spcBef>
                <a:spcPts val="0"/>
              </a:spcBef>
              <a:spcAft>
                <a:spcPts val="0"/>
              </a:spcAft>
              <a:buNone/>
            </a:pPr>
            <a:r>
              <a:rPr lang="en-US" dirty="0"/>
              <a:t>bring these advances to the real world</a:t>
            </a:r>
          </a:p>
          <a:p>
            <a:pPr marL="0" lvl="0" indent="0" algn="l" rtl="0">
              <a:spcBef>
                <a:spcPts val="0"/>
              </a:spcBef>
              <a:spcAft>
                <a:spcPts val="0"/>
              </a:spcAft>
              <a:buNone/>
            </a:pPr>
            <a:r>
              <a:rPr lang="en-US" dirty="0"/>
              <a:t>and the way we do this is by innovating</a:t>
            </a:r>
          </a:p>
          <a:p>
            <a:pPr marL="0" lvl="0" indent="0" algn="l" rtl="0">
              <a:spcBef>
                <a:spcPts val="0"/>
              </a:spcBef>
              <a:spcAft>
                <a:spcPts val="0"/>
              </a:spcAft>
              <a:buNone/>
            </a:pPr>
            <a:r>
              <a:rPr lang="en-US" dirty="0"/>
              <a:t>in the Spheres of safe and trustworthy</a:t>
            </a:r>
          </a:p>
          <a:p>
            <a:pPr marL="0" lvl="0" indent="0" algn="l" rtl="0">
              <a:spcBef>
                <a:spcPts val="0"/>
              </a:spcBef>
              <a:spcAft>
                <a:spcPts val="0"/>
              </a:spcAft>
              <a:buNone/>
            </a:pPr>
            <a:r>
              <a:rPr lang="en-US" dirty="0"/>
              <a:t>artificial intelligence in order to</a:t>
            </a:r>
          </a:p>
          <a:p>
            <a:pPr marL="0" lvl="0" indent="0" algn="l" rtl="0">
              <a:spcBef>
                <a:spcPts val="0"/>
              </a:spcBef>
              <a:spcAft>
                <a:spcPts val="0"/>
              </a:spcAft>
              <a:buNone/>
            </a:pPr>
            <a:r>
              <a:rPr lang="en-US" dirty="0"/>
              <a:t>bring the things that were developed in</a:t>
            </a:r>
          </a:p>
          <a:p>
            <a:pPr marL="0" lvl="0" indent="0" algn="l" rtl="0">
              <a:spcBef>
                <a:spcPts val="0"/>
              </a:spcBef>
              <a:spcAft>
                <a:spcPts val="0"/>
              </a:spcAft>
              <a:buNone/>
            </a:pPr>
            <a:r>
              <a:rPr lang="en-US" dirty="0"/>
              <a:t>research labs around the world to</a:t>
            </a:r>
          </a:p>
          <a:p>
            <a:pPr marL="0" lvl="0" indent="0" algn="l" rtl="0">
              <a:spcBef>
                <a:spcPts val="0"/>
              </a:spcBef>
              <a:spcAft>
                <a:spcPts val="0"/>
              </a:spcAft>
              <a:buNone/>
            </a:pPr>
            <a:r>
              <a:rPr lang="en-US" dirty="0"/>
              <a:t>customers like you and me</a:t>
            </a:r>
          </a:p>
          <a:p>
            <a:pPr marL="0" lvl="0" indent="0" algn="l" rtl="0">
              <a:spcBef>
                <a:spcPts val="0"/>
              </a:spcBef>
              <a:spcAft>
                <a:spcPts val="0"/>
              </a:spcAft>
              <a:buNone/>
            </a:pPr>
            <a:r>
              <a:rPr lang="en-US" dirty="0"/>
              <a:t> and we do this by our core ideology is</a:t>
            </a:r>
          </a:p>
          <a:p>
            <a:pPr marL="0" lvl="0" indent="0" algn="l" rtl="0">
              <a:spcBef>
                <a:spcPts val="0"/>
              </a:spcBef>
              <a:spcAft>
                <a:spcPts val="0"/>
              </a:spcAft>
              <a:buNone/>
            </a:pPr>
            <a:r>
              <a:rPr lang="en-US" dirty="0"/>
              <a:t>that we believe that all of the problems</a:t>
            </a:r>
          </a:p>
          <a:p>
            <a:pPr marL="0" lvl="0" indent="0" algn="l" rtl="0">
              <a:spcBef>
                <a:spcPts val="0"/>
              </a:spcBef>
              <a:spcAft>
                <a:spcPts val="0"/>
              </a:spcAft>
              <a:buNone/>
            </a:pPr>
            <a:r>
              <a:rPr lang="en-US" dirty="0"/>
              <a:t>on this slide are underlaid by two key</a:t>
            </a:r>
          </a:p>
          <a:p>
            <a:pPr marL="0" lvl="0" indent="0" algn="l" rtl="0">
              <a:spcBef>
                <a:spcPts val="0"/>
              </a:spcBef>
              <a:spcAft>
                <a:spcPts val="0"/>
              </a:spcAft>
              <a:buNone/>
            </a:pPr>
            <a:r>
              <a:rPr lang="en-US" dirty="0"/>
              <a:t>Notions the first is bias</a:t>
            </a:r>
          </a:p>
          <a:p>
            <a:pPr marL="0" lvl="0" indent="0" algn="l" rtl="0">
              <a:spcBef>
                <a:spcPts val="0"/>
              </a:spcBef>
              <a:spcAft>
                <a:spcPts val="0"/>
              </a:spcAft>
              <a:buNone/>
            </a:pPr>
            <a:r>
              <a:rPr lang="en-US" dirty="0"/>
              <a:t>bias is what happens when machine</a:t>
            </a:r>
          </a:p>
          <a:p>
            <a:pPr marL="0" lvl="0" indent="0" algn="l" rtl="0">
              <a:spcBef>
                <a:spcPts val="0"/>
              </a:spcBef>
              <a:spcAft>
                <a:spcPts val="0"/>
              </a:spcAft>
              <a:buNone/>
            </a:pPr>
            <a:r>
              <a:rPr lang="en-US" dirty="0"/>
              <a:t>learning models do better on some</a:t>
            </a:r>
          </a:p>
          <a:p>
            <a:pPr marL="0" lvl="0" indent="0" algn="l" rtl="0">
              <a:spcBef>
                <a:spcPts val="0"/>
              </a:spcBef>
              <a:spcAft>
                <a:spcPts val="0"/>
              </a:spcAft>
              <a:buNone/>
            </a:pPr>
            <a:r>
              <a:rPr lang="en-US" dirty="0"/>
              <a:t>demographics than others this results</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4</a:t>
            </a:fld>
            <a:endParaRPr lang="en-US"/>
          </a:p>
        </p:txBody>
      </p:sp>
    </p:spTree>
    <p:extLst>
      <p:ext uri="{BB962C8B-B14F-4D97-AF65-F5344CB8AC3E}">
        <p14:creationId xmlns:p14="http://schemas.microsoft.com/office/powerpoint/2010/main" val="991712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We’ve created a complete testing system for AI models. This system helps find and fix weaknesses in AI models before they are used in real life.</a:t>
            </a:r>
          </a:p>
          <a:p>
            <a:endParaRPr lang="en-US" dirty="0"/>
          </a:p>
          <a:p>
            <a:r>
              <a:rPr lang="en-GB" b="1" dirty="0"/>
              <a:t>Example</a:t>
            </a:r>
            <a:r>
              <a:rPr lang="en-GB" dirty="0"/>
              <a:t>: Imagine you are designing an autonomous </a:t>
            </a:r>
            <a:r>
              <a:rPr lang="en-GB" dirty="0" err="1"/>
              <a:t>car.</a:t>
            </a:r>
            <a:r>
              <a:rPr lang="en-GB" b="1" dirty="0" err="1"/>
              <a:t>Task</a:t>
            </a:r>
            <a:r>
              <a:rPr lang="en-GB" dirty="0"/>
              <a:t>: Clearly define all the properties the car needs to handle, such as: rotation, noise, brightness)</a:t>
            </a:r>
          </a:p>
          <a:p>
            <a:r>
              <a:rPr lang="en-GB" b="1" dirty="0"/>
              <a:t>Example</a:t>
            </a:r>
            <a:r>
              <a:rPr lang="en-GB" dirty="0"/>
              <a:t>: For the autonomous car, gather data samples for all the situations the car might encounter.</a:t>
            </a:r>
          </a:p>
          <a:p>
            <a:r>
              <a:rPr lang="en-GB" b="1" dirty="0"/>
              <a:t>Example</a:t>
            </a:r>
            <a:r>
              <a:rPr lang="en-GB" dirty="0"/>
              <a:t>: Create different test scenarios based on the </a:t>
            </a:r>
            <a:r>
              <a:rPr lang="en-GB" dirty="0" err="1"/>
              <a:t>specifications.</a:t>
            </a:r>
            <a:r>
              <a:rPr lang="en-GB" b="1" dirty="0" err="1"/>
              <a:t>Scenarios</a:t>
            </a:r>
            <a:r>
              <a:rPr lang="en-GB" dirty="0"/>
              <a:t>: Generate test cases where the stop sign is partially covered by a bird, at night, in heavy rain, or with glare from the sun.</a:t>
            </a:r>
          </a:p>
          <a:p>
            <a:pPr>
              <a:buFont typeface="Arial" panose="020B0604020202020204" pitchFamily="34" charset="0"/>
              <a:buChar char="•"/>
            </a:pPr>
            <a:r>
              <a:rPr lang="en-GB" b="1" dirty="0"/>
              <a:t>Goal</a:t>
            </a:r>
            <a:r>
              <a:rPr lang="en-GB" dirty="0"/>
              <a:t>: Ensure the car’s AI can correctly identify and respond to stop signs under all these conditions.</a:t>
            </a:r>
          </a:p>
          <a:p>
            <a:pPr marL="228600" indent="0">
              <a:buFontTx/>
              <a:buNone/>
            </a:pPr>
            <a:r>
              <a:rPr lang="en-GB" dirty="0"/>
              <a:t> </a:t>
            </a:r>
            <a:r>
              <a:rPr lang="en-GB" b="1" dirty="0"/>
              <a:t>Example</a:t>
            </a:r>
            <a:r>
              <a:rPr lang="en-GB" dirty="0"/>
              <a:t>: Run the autonomous car through all the test </a:t>
            </a:r>
            <a:r>
              <a:rPr lang="en-GB" dirty="0" err="1"/>
              <a:t>scenarios.</a:t>
            </a:r>
            <a:r>
              <a:rPr lang="en-GB" b="1" dirty="0" err="1"/>
              <a:t>Process</a:t>
            </a:r>
            <a:r>
              <a:rPr lang="en-GB" dirty="0"/>
              <a:t>: Test the car’s AI to see if it stops correctly at each type of stop sign encountered.</a:t>
            </a:r>
          </a:p>
          <a:p>
            <a:pPr>
              <a:buFont typeface="Arial" panose="020B0604020202020204" pitchFamily="34" charset="0"/>
              <a:buChar char="•"/>
            </a:pPr>
            <a:r>
              <a:rPr lang="en-GB" b="1" dirty="0"/>
              <a:t>Evaluation</a:t>
            </a:r>
            <a:r>
              <a:rPr lang="en-GB" dirty="0"/>
              <a:t>: Assess how well the car performs in each situation to ensure it makes the right decisions.</a:t>
            </a:r>
          </a:p>
          <a:p>
            <a:pPr marL="22860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GB" b="1" dirty="0"/>
              <a:t>Example</a:t>
            </a:r>
            <a:r>
              <a:rPr lang="en-GB" dirty="0"/>
              <a:t>: </a:t>
            </a:r>
            <a:r>
              <a:rPr lang="en-GB" dirty="0" err="1"/>
              <a:t>Analyze</a:t>
            </a:r>
            <a:r>
              <a:rPr lang="en-GB" dirty="0"/>
              <a:t> the test results to find where the car’s AI made </a:t>
            </a:r>
            <a:r>
              <a:rPr lang="en-GB" dirty="0" err="1"/>
              <a:t>mistakes.</a:t>
            </a:r>
            <a:r>
              <a:rPr lang="en-GB" b="1" dirty="0" err="1"/>
              <a:t>Reporting</a:t>
            </a:r>
            <a:r>
              <a:rPr lang="en-GB" dirty="0"/>
              <a:t>: Generate reports showing errors, such as failing to stop at a stop sign partially covered by a tree branch.</a:t>
            </a:r>
          </a:p>
          <a:p>
            <a:pPr>
              <a:buFont typeface="Arial" panose="020B0604020202020204" pitchFamily="34" charset="0"/>
              <a:buChar char="•"/>
            </a:pPr>
            <a:endParaRPr lang="en-GB" dirty="0"/>
          </a:p>
          <a:p>
            <a:r>
              <a:rPr lang="en-US" dirty="0"/>
              <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5</a:t>
            </a:fld>
            <a:endParaRPr lang="en-US"/>
          </a:p>
        </p:txBody>
      </p:sp>
    </p:spTree>
    <p:extLst>
      <p:ext uri="{BB962C8B-B14F-4D97-AF65-F5344CB8AC3E}">
        <p14:creationId xmlns:p14="http://schemas.microsoft.com/office/powerpoint/2010/main" val="2521808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6</a:t>
            </a:fld>
            <a:endParaRPr lang="en-US"/>
          </a:p>
        </p:txBody>
      </p:sp>
    </p:spTree>
    <p:extLst>
      <p:ext uri="{BB962C8B-B14F-4D97-AF65-F5344CB8AC3E}">
        <p14:creationId xmlns:p14="http://schemas.microsoft.com/office/powerpoint/2010/main" val="126872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0" name="Google Shape;16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R="0" lvl="0">
              <a:spcBef>
                <a:spcPts val="0"/>
              </a:spcBef>
              <a:spcAft>
                <a:spcPts val="600"/>
              </a:spcAft>
              <a:buClr>
                <a:schemeClr val="dk1"/>
              </a:buClr>
              <a:buSzPts val="1300"/>
            </a:pPr>
            <a:r>
              <a:rPr lang="en-US" sz="1800" b="1" i="0" u="none" kern="1200" dirty="0">
                <a:solidFill>
                  <a:schemeClr val="accent3">
                    <a:lumMod val="20000"/>
                    <a:lumOff val="80000"/>
                  </a:schemeClr>
                </a:solidFill>
                <a:latin typeface="Times New Roman" panose="02020603050405020304" pitchFamily="18" charset="0"/>
                <a:ea typeface="+mn-ea"/>
                <a:cs typeface="Times New Roman" panose="02020603050405020304" pitchFamily="18" charset="0"/>
                <a:sym typeface="Calibri"/>
              </a:rPr>
              <a:t>Experimental Setup</a:t>
            </a:r>
            <a:endParaRPr lang="en-US" sz="1800" b="0" i="0" u="none" kern="1200" dirty="0">
              <a:solidFill>
                <a:schemeClr val="accent3">
                  <a:lumMod val="20000"/>
                  <a:lumOff val="80000"/>
                </a:schemeClr>
              </a:solidFill>
              <a:latin typeface="Times New Roman" panose="02020603050405020304" pitchFamily="18" charset="0"/>
              <a:ea typeface="+mn-ea"/>
              <a:cs typeface="Times New Roman" panose="02020603050405020304" pitchFamily="18" charset="0"/>
              <a:sym typeface="Calibri"/>
            </a:endParaRPr>
          </a:p>
          <a:p>
            <a:pPr marR="0" lvl="0">
              <a:spcBef>
                <a:spcPts val="0"/>
              </a:spcBef>
              <a:spcAft>
                <a:spcPts val="600"/>
              </a:spcAft>
              <a:buClr>
                <a:schemeClr val="dk1"/>
              </a:buClr>
              <a:buSzPts val="1300"/>
            </a:pPr>
            <a:r>
              <a:rPr lang="en-US" sz="1800" b="1" i="0" u="none" kern="1200" dirty="0">
                <a:solidFill>
                  <a:schemeClr val="bg1"/>
                </a:solidFill>
                <a:latin typeface="Times New Roman" panose="02020603050405020304" pitchFamily="18" charset="0"/>
                <a:ea typeface="+mn-ea"/>
                <a:cs typeface="Times New Roman" panose="02020603050405020304" pitchFamily="18" charset="0"/>
                <a:sym typeface="Calibri"/>
              </a:rPr>
              <a:t>Model Architecture</a:t>
            </a:r>
          </a:p>
          <a:p>
            <a:pPr marR="0" lvl="0">
              <a:spcBef>
                <a:spcPts val="0"/>
              </a:spcBef>
              <a:spcAft>
                <a:spcPts val="600"/>
              </a:spcAft>
              <a:buClr>
                <a:schemeClr val="dk1"/>
              </a:buClr>
              <a:buSzPts val="1300"/>
            </a:pPr>
            <a:r>
              <a:rPr lang="en-US" sz="1800" b="0" i="0" u="none" kern="1200" dirty="0">
                <a:solidFill>
                  <a:schemeClr val="tx1"/>
                </a:solidFill>
                <a:latin typeface="Times New Roman" panose="02020603050405020304" pitchFamily="18" charset="0"/>
                <a:ea typeface="+mn-ea"/>
                <a:cs typeface="Times New Roman" panose="02020603050405020304" pitchFamily="18" charset="0"/>
                <a:sym typeface="Calibri"/>
              </a:rPr>
              <a:t>CNN, </a:t>
            </a:r>
            <a:r>
              <a:rPr lang="en-US" sz="1800" b="0" i="0" u="none" kern="1200" dirty="0" err="1">
                <a:solidFill>
                  <a:schemeClr val="tx1"/>
                </a:solidFill>
                <a:latin typeface="Times New Roman" panose="02020603050405020304" pitchFamily="18" charset="0"/>
                <a:ea typeface="+mn-ea"/>
                <a:cs typeface="Times New Roman" panose="02020603050405020304" pitchFamily="18" charset="0"/>
                <a:sym typeface="Calibri"/>
              </a:rPr>
              <a:t>ResNet</a:t>
            </a:r>
            <a:r>
              <a:rPr lang="en-US" sz="1800" b="0" i="0" u="none" kern="1200" dirty="0">
                <a:solidFill>
                  <a:schemeClr val="tx1"/>
                </a:solidFill>
                <a:latin typeface="Times New Roman" panose="02020603050405020304" pitchFamily="18" charset="0"/>
                <a:ea typeface="+mn-ea"/>
                <a:cs typeface="Times New Roman" panose="02020603050405020304" pitchFamily="18" charset="0"/>
                <a:sym typeface="Calibri"/>
              </a:rPr>
              <a:t> architecture</a:t>
            </a:r>
          </a:p>
          <a:p>
            <a:pPr marR="0" lvl="0">
              <a:spcBef>
                <a:spcPts val="0"/>
              </a:spcBef>
              <a:spcAft>
                <a:spcPts val="600"/>
              </a:spcAft>
              <a:buClr>
                <a:schemeClr val="dk1"/>
              </a:buClr>
              <a:buSzPts val="1300"/>
            </a:pPr>
            <a:r>
              <a:rPr lang="en-US" sz="1800" b="1" i="0" u="none" kern="1200" dirty="0">
                <a:solidFill>
                  <a:schemeClr val="bg1"/>
                </a:solidFill>
                <a:latin typeface="Times New Roman" panose="02020603050405020304" pitchFamily="18" charset="0"/>
                <a:ea typeface="+mn-ea"/>
                <a:cs typeface="Times New Roman" panose="02020603050405020304" pitchFamily="18" charset="0"/>
                <a:sym typeface="Calibri"/>
              </a:rPr>
              <a:t>Dataset</a:t>
            </a:r>
          </a:p>
          <a:p>
            <a:pPr marR="0" lvl="0">
              <a:spcBef>
                <a:spcPts val="0"/>
              </a:spcBef>
              <a:spcAft>
                <a:spcPts val="600"/>
              </a:spcAft>
              <a:buClr>
                <a:schemeClr val="dk1"/>
              </a:buClr>
              <a:buSzPts val="1300"/>
            </a:pPr>
            <a:r>
              <a:rPr lang="en-US" sz="1800" b="0" i="0" u="none" kern="1200" dirty="0">
                <a:solidFill>
                  <a:schemeClr val="tx1"/>
                </a:solidFill>
                <a:latin typeface="Times New Roman" panose="02020603050405020304" pitchFamily="18" charset="0"/>
                <a:ea typeface="+mn-ea"/>
                <a:cs typeface="Times New Roman" panose="02020603050405020304" pitchFamily="18" charset="0"/>
                <a:sym typeface="Calibri"/>
              </a:rPr>
              <a:t>MNIST Dataset</a:t>
            </a:r>
          </a:p>
          <a:p>
            <a:pPr marR="0" lvl="0">
              <a:spcBef>
                <a:spcPts val="0"/>
              </a:spcBef>
              <a:spcAft>
                <a:spcPts val="600"/>
              </a:spcAft>
              <a:buClr>
                <a:schemeClr val="dk1"/>
              </a:buClr>
              <a:buSzPts val="1300"/>
            </a:pPr>
            <a:r>
              <a:rPr lang="en-US" sz="1800" b="1" i="0" u="none" kern="1200" dirty="0">
                <a:solidFill>
                  <a:schemeClr val="bg1"/>
                </a:solidFill>
                <a:latin typeface="Times New Roman" panose="02020603050405020304" pitchFamily="18" charset="0"/>
                <a:ea typeface="+mn-ea"/>
                <a:cs typeface="Times New Roman" panose="02020603050405020304" pitchFamily="18" charset="0"/>
                <a:sym typeface="Calibri"/>
              </a:rPr>
              <a:t>Sampling</a:t>
            </a:r>
          </a:p>
          <a:p>
            <a:pPr marR="0" lvl="0">
              <a:spcBef>
                <a:spcPts val="0"/>
              </a:spcBef>
              <a:spcAft>
                <a:spcPts val="600"/>
              </a:spcAft>
              <a:buClr>
                <a:schemeClr val="dk1"/>
              </a:buClr>
              <a:buSzPts val="1300"/>
            </a:pPr>
            <a:r>
              <a:rPr lang="en-US" sz="1800" b="0" i="0" u="none" kern="1200" dirty="0">
                <a:solidFill>
                  <a:schemeClr val="tx1"/>
                </a:solidFill>
                <a:latin typeface="Times New Roman" panose="02020603050405020304" pitchFamily="18" charset="0"/>
                <a:ea typeface="+mn-ea"/>
                <a:cs typeface="Times New Roman" panose="02020603050405020304" pitchFamily="18" charset="0"/>
                <a:sym typeface="Calibri"/>
              </a:rPr>
              <a:t>Random Sampling</a:t>
            </a:r>
          </a:p>
          <a:p>
            <a:pPr marR="0" lvl="0">
              <a:spcBef>
                <a:spcPts val="0"/>
              </a:spcBef>
              <a:spcAft>
                <a:spcPts val="600"/>
              </a:spcAft>
              <a:buClr>
                <a:schemeClr val="dk1"/>
              </a:buClr>
              <a:buSzPts val="1300"/>
            </a:pPr>
            <a:r>
              <a:rPr lang="en-US" sz="1800" b="0" i="0" u="none" kern="1200" dirty="0">
                <a:solidFill>
                  <a:schemeClr val="tx1"/>
                </a:solidFill>
                <a:latin typeface="Times New Roman" panose="02020603050405020304" pitchFamily="18" charset="0"/>
                <a:ea typeface="+mn-ea"/>
                <a:cs typeface="Times New Roman" panose="02020603050405020304" pitchFamily="18" charset="0"/>
                <a:sym typeface="Calibri"/>
              </a:rPr>
              <a:t>100 samples from each class (0-9)</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p>
            <a:pPr marL="0" lvl="0" indent="0" algn="l" rtl="0">
              <a:spcBef>
                <a:spcPts val="0"/>
              </a:spcBef>
              <a:spcAft>
                <a:spcPts val="0"/>
              </a:spcAft>
              <a:buNone/>
            </a:pPr>
            <a:endParaRPr dirty="0"/>
          </a:p>
        </p:txBody>
      </p:sp>
      <p:sp>
        <p:nvSpPr>
          <p:cNvPr id="161" name="Google Shape;161;p5: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rot="5400000">
            <a:off x="7285039" y="1828801"/>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9"/>
          <p:cNvSpPr txBox="1">
            <a:spLocks noGrp="1"/>
          </p:cNvSpPr>
          <p:nvPr>
            <p:ph type="body" idx="1"/>
          </p:nvPr>
        </p:nvSpPr>
        <p:spPr>
          <a:xfrm rot="5400000">
            <a:off x="1697039" y="-812800"/>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0"/>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11"/>
          <p:cNvSpPr>
            <a:spLocks noGrp="1"/>
          </p:cNvSpPr>
          <p:nvPr>
            <p:ph type="pic" idx="2"/>
          </p:nvPr>
        </p:nvSpPr>
        <p:spPr>
          <a:xfrm>
            <a:off x="2389717" y="612775"/>
            <a:ext cx="7315200" cy="4114800"/>
          </a:xfrm>
          <a:prstGeom prst="rect">
            <a:avLst/>
          </a:prstGeom>
          <a:noFill/>
          <a:ln>
            <a:noFill/>
          </a:ln>
        </p:spPr>
      </p:sp>
      <p:sp>
        <p:nvSpPr>
          <p:cNvPr id="42" name="Google Shape;42;p1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1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1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1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1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1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jpeg"/><Relationship Id="rId10"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gif"/><Relationship Id="rId7" Type="http://schemas.openxmlformats.org/officeDocument/2006/relationships/image" Target="../media/image15.png"/><Relationship Id="rId12"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jpg"/><Relationship Id="rId5" Type="http://schemas.openxmlformats.org/officeDocument/2006/relationships/image" Target="../media/image13.svg"/><Relationship Id="rId10" Type="http://schemas.microsoft.com/office/2007/relationships/hdphoto" Target="../media/hdphoto1.wdp"/><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117" Type="http://schemas.openxmlformats.org/officeDocument/2006/relationships/customXml" Target="../ink/ink96.xml"/><Relationship Id="rId21" Type="http://schemas.openxmlformats.org/officeDocument/2006/relationships/customXml" Target="../ink/ink12.xml"/><Relationship Id="rId42" Type="http://schemas.openxmlformats.org/officeDocument/2006/relationships/customXml" Target="../ink/ink28.xml"/><Relationship Id="rId63" Type="http://schemas.openxmlformats.org/officeDocument/2006/relationships/customXml" Target="../ink/ink49.xml"/><Relationship Id="rId84" Type="http://schemas.microsoft.com/office/2007/relationships/hdphoto" Target="../media/hdphoto12.wdp"/><Relationship Id="rId138" Type="http://schemas.openxmlformats.org/officeDocument/2006/relationships/customXml" Target="../ink/ink117.xml"/><Relationship Id="rId159" Type="http://schemas.openxmlformats.org/officeDocument/2006/relationships/customXml" Target="../ink/ink138.xml"/><Relationship Id="rId170" Type="http://schemas.openxmlformats.org/officeDocument/2006/relationships/customXml" Target="../ink/ink149.xml"/><Relationship Id="rId107" Type="http://schemas.openxmlformats.org/officeDocument/2006/relationships/customXml" Target="../ink/ink86.xml"/><Relationship Id="rId11" Type="http://schemas.openxmlformats.org/officeDocument/2006/relationships/customXml" Target="../ink/ink2.xml"/><Relationship Id="rId32" Type="http://schemas.openxmlformats.org/officeDocument/2006/relationships/image" Target="../media/image21.png"/><Relationship Id="rId53" Type="http://schemas.openxmlformats.org/officeDocument/2006/relationships/customXml" Target="../ink/ink39.xml"/><Relationship Id="rId74" Type="http://schemas.openxmlformats.org/officeDocument/2006/relationships/customXml" Target="../ink/ink59.xml"/><Relationship Id="rId128" Type="http://schemas.openxmlformats.org/officeDocument/2006/relationships/customXml" Target="../ink/ink107.xml"/><Relationship Id="rId149" Type="http://schemas.openxmlformats.org/officeDocument/2006/relationships/customXml" Target="../ink/ink128.xml"/><Relationship Id="rId5" Type="http://schemas.openxmlformats.org/officeDocument/2006/relationships/image" Target="../media/image20.png"/><Relationship Id="rId95" Type="http://schemas.openxmlformats.org/officeDocument/2006/relationships/customXml" Target="../ink/ink74.xml"/><Relationship Id="rId160" Type="http://schemas.openxmlformats.org/officeDocument/2006/relationships/customXml" Target="../ink/ink139.xml"/><Relationship Id="rId22" Type="http://schemas.openxmlformats.org/officeDocument/2006/relationships/customXml" Target="../ink/ink13.xml"/><Relationship Id="rId43" Type="http://schemas.openxmlformats.org/officeDocument/2006/relationships/customXml" Target="../ink/ink29.xml"/><Relationship Id="rId64" Type="http://schemas.openxmlformats.org/officeDocument/2006/relationships/customXml" Target="../ink/ink50.xml"/><Relationship Id="rId118" Type="http://schemas.openxmlformats.org/officeDocument/2006/relationships/customXml" Target="../ink/ink97.xml"/><Relationship Id="rId139" Type="http://schemas.openxmlformats.org/officeDocument/2006/relationships/customXml" Target="../ink/ink118.xml"/><Relationship Id="rId85" Type="http://schemas.microsoft.com/office/2007/relationships/hdphoto" Target="../media/hdphoto13.wdp"/><Relationship Id="rId150" Type="http://schemas.openxmlformats.org/officeDocument/2006/relationships/customXml" Target="../ink/ink129.xml"/><Relationship Id="rId171" Type="http://schemas.openxmlformats.org/officeDocument/2006/relationships/customXml" Target="../ink/ink150.xml"/><Relationship Id="rId12" Type="http://schemas.openxmlformats.org/officeDocument/2006/relationships/customXml" Target="../ink/ink3.xml"/><Relationship Id="rId33" Type="http://schemas.microsoft.com/office/2007/relationships/hdphoto" Target="../media/hdphoto5.wdp"/><Relationship Id="rId108" Type="http://schemas.openxmlformats.org/officeDocument/2006/relationships/customXml" Target="../ink/ink87.xml"/><Relationship Id="rId129" Type="http://schemas.openxmlformats.org/officeDocument/2006/relationships/customXml" Target="../ink/ink108.xml"/><Relationship Id="rId54" Type="http://schemas.openxmlformats.org/officeDocument/2006/relationships/customXml" Target="../ink/ink40.xml"/><Relationship Id="rId75" Type="http://schemas.openxmlformats.org/officeDocument/2006/relationships/customXml" Target="../ink/ink60.xml"/><Relationship Id="rId96" Type="http://schemas.openxmlformats.org/officeDocument/2006/relationships/customXml" Target="../ink/ink75.xml"/><Relationship Id="rId140" Type="http://schemas.openxmlformats.org/officeDocument/2006/relationships/customXml" Target="../ink/ink119.xml"/><Relationship Id="rId161" Type="http://schemas.openxmlformats.org/officeDocument/2006/relationships/customXml" Target="../ink/ink140.xml"/><Relationship Id="rId1" Type="http://schemas.openxmlformats.org/officeDocument/2006/relationships/slideLayout" Target="../slideLayouts/slideLayout2.xml"/><Relationship Id="rId6" Type="http://schemas.microsoft.com/office/2007/relationships/hdphoto" Target="../media/hdphoto2.wdp"/><Relationship Id="rId23" Type="http://schemas.openxmlformats.org/officeDocument/2006/relationships/customXml" Target="../ink/ink14.xml"/><Relationship Id="rId28" Type="http://schemas.openxmlformats.org/officeDocument/2006/relationships/customXml" Target="../ink/ink18.xml"/><Relationship Id="rId49" Type="http://schemas.openxmlformats.org/officeDocument/2006/relationships/customXml" Target="../ink/ink35.xml"/><Relationship Id="rId114" Type="http://schemas.openxmlformats.org/officeDocument/2006/relationships/customXml" Target="../ink/ink93.xml"/><Relationship Id="rId119" Type="http://schemas.openxmlformats.org/officeDocument/2006/relationships/customXml" Target="../ink/ink98.xml"/><Relationship Id="rId44" Type="http://schemas.openxmlformats.org/officeDocument/2006/relationships/customXml" Target="../ink/ink30.xml"/><Relationship Id="rId60" Type="http://schemas.openxmlformats.org/officeDocument/2006/relationships/customXml" Target="../ink/ink46.xml"/><Relationship Id="rId65" Type="http://schemas.openxmlformats.org/officeDocument/2006/relationships/customXml" Target="../ink/ink51.xml"/><Relationship Id="rId81" Type="http://schemas.microsoft.com/office/2007/relationships/hdphoto" Target="../media/hdphoto9.wdp"/><Relationship Id="rId86" Type="http://schemas.openxmlformats.org/officeDocument/2006/relationships/customXml" Target="../ink/ink65.xml"/><Relationship Id="rId130" Type="http://schemas.openxmlformats.org/officeDocument/2006/relationships/customXml" Target="../ink/ink109.xml"/><Relationship Id="rId135" Type="http://schemas.openxmlformats.org/officeDocument/2006/relationships/customXml" Target="../ink/ink114.xml"/><Relationship Id="rId151" Type="http://schemas.openxmlformats.org/officeDocument/2006/relationships/customXml" Target="../ink/ink130.xml"/><Relationship Id="rId156" Type="http://schemas.openxmlformats.org/officeDocument/2006/relationships/customXml" Target="../ink/ink135.xml"/><Relationship Id="rId172" Type="http://schemas.openxmlformats.org/officeDocument/2006/relationships/customXml" Target="../ink/ink151.xml"/><Relationship Id="rId13" Type="http://schemas.openxmlformats.org/officeDocument/2006/relationships/customXml" Target="../ink/ink4.xml"/><Relationship Id="rId18" Type="http://schemas.openxmlformats.org/officeDocument/2006/relationships/customXml" Target="../ink/ink9.xml"/><Relationship Id="rId39" Type="http://schemas.openxmlformats.org/officeDocument/2006/relationships/customXml" Target="../ink/ink25.xml"/><Relationship Id="rId109" Type="http://schemas.openxmlformats.org/officeDocument/2006/relationships/customXml" Target="../ink/ink88.xml"/><Relationship Id="rId34" Type="http://schemas.microsoft.com/office/2007/relationships/hdphoto" Target="../media/hdphoto6.wdp"/><Relationship Id="rId50" Type="http://schemas.openxmlformats.org/officeDocument/2006/relationships/customXml" Target="../ink/ink36.xml"/><Relationship Id="rId55" Type="http://schemas.openxmlformats.org/officeDocument/2006/relationships/customXml" Target="../ink/ink41.xml"/><Relationship Id="rId76" Type="http://schemas.openxmlformats.org/officeDocument/2006/relationships/customXml" Target="../ink/ink61.xml"/><Relationship Id="rId97" Type="http://schemas.openxmlformats.org/officeDocument/2006/relationships/customXml" Target="../ink/ink76.xml"/><Relationship Id="rId104" Type="http://schemas.openxmlformats.org/officeDocument/2006/relationships/customXml" Target="../ink/ink83.xml"/><Relationship Id="rId120" Type="http://schemas.openxmlformats.org/officeDocument/2006/relationships/customXml" Target="../ink/ink99.xml"/><Relationship Id="rId125" Type="http://schemas.openxmlformats.org/officeDocument/2006/relationships/customXml" Target="../ink/ink104.xml"/><Relationship Id="rId141" Type="http://schemas.openxmlformats.org/officeDocument/2006/relationships/customXml" Target="../ink/ink120.xml"/><Relationship Id="rId146" Type="http://schemas.openxmlformats.org/officeDocument/2006/relationships/customXml" Target="../ink/ink125.xml"/><Relationship Id="rId167" Type="http://schemas.openxmlformats.org/officeDocument/2006/relationships/customXml" Target="../ink/ink146.xml"/><Relationship Id="rId7" Type="http://schemas.microsoft.com/office/2007/relationships/hdphoto" Target="../media/hdphoto3.wdp"/><Relationship Id="rId71" Type="http://schemas.openxmlformats.org/officeDocument/2006/relationships/customXml" Target="../ink/ink57.xml"/><Relationship Id="rId92" Type="http://schemas.openxmlformats.org/officeDocument/2006/relationships/customXml" Target="../ink/ink71.xml"/><Relationship Id="rId162" Type="http://schemas.openxmlformats.org/officeDocument/2006/relationships/customXml" Target="../ink/ink141.xml"/><Relationship Id="rId2" Type="http://schemas.openxmlformats.org/officeDocument/2006/relationships/notesSlide" Target="../notesSlides/notesSlide6.xml"/><Relationship Id="rId29" Type="http://schemas.openxmlformats.org/officeDocument/2006/relationships/customXml" Target="../ink/ink19.xml"/><Relationship Id="rId24" Type="http://schemas.openxmlformats.org/officeDocument/2006/relationships/image" Target="../media/image200.png"/><Relationship Id="rId40" Type="http://schemas.openxmlformats.org/officeDocument/2006/relationships/customXml" Target="../ink/ink26.xml"/><Relationship Id="rId45" Type="http://schemas.openxmlformats.org/officeDocument/2006/relationships/customXml" Target="../ink/ink31.xml"/><Relationship Id="rId66" Type="http://schemas.openxmlformats.org/officeDocument/2006/relationships/customXml" Target="../ink/ink52.xml"/><Relationship Id="rId87" Type="http://schemas.openxmlformats.org/officeDocument/2006/relationships/customXml" Target="../ink/ink66.xml"/><Relationship Id="rId110" Type="http://schemas.openxmlformats.org/officeDocument/2006/relationships/customXml" Target="../ink/ink89.xml"/><Relationship Id="rId115" Type="http://schemas.openxmlformats.org/officeDocument/2006/relationships/customXml" Target="../ink/ink94.xml"/><Relationship Id="rId131" Type="http://schemas.openxmlformats.org/officeDocument/2006/relationships/customXml" Target="../ink/ink110.xml"/><Relationship Id="rId136" Type="http://schemas.openxmlformats.org/officeDocument/2006/relationships/customXml" Target="../ink/ink115.xml"/><Relationship Id="rId157" Type="http://schemas.openxmlformats.org/officeDocument/2006/relationships/customXml" Target="../ink/ink136.xml"/><Relationship Id="rId61" Type="http://schemas.openxmlformats.org/officeDocument/2006/relationships/customXml" Target="../ink/ink47.xml"/><Relationship Id="rId82" Type="http://schemas.microsoft.com/office/2007/relationships/hdphoto" Target="../media/hdphoto10.wdp"/><Relationship Id="rId152" Type="http://schemas.openxmlformats.org/officeDocument/2006/relationships/customXml" Target="../ink/ink131.xml"/><Relationship Id="rId173" Type="http://schemas.openxmlformats.org/officeDocument/2006/relationships/customXml" Target="../ink/ink152.xml"/><Relationship Id="rId19" Type="http://schemas.openxmlformats.org/officeDocument/2006/relationships/customXml" Target="../ink/ink10.xml"/><Relationship Id="rId14" Type="http://schemas.openxmlformats.org/officeDocument/2006/relationships/customXml" Target="../ink/ink5.xml"/><Relationship Id="rId30" Type="http://schemas.openxmlformats.org/officeDocument/2006/relationships/customXml" Target="../ink/ink20.xml"/><Relationship Id="rId35" Type="http://schemas.microsoft.com/office/2007/relationships/hdphoto" Target="../media/hdphoto7.wdp"/><Relationship Id="rId56" Type="http://schemas.openxmlformats.org/officeDocument/2006/relationships/customXml" Target="../ink/ink42.xml"/><Relationship Id="rId77" Type="http://schemas.openxmlformats.org/officeDocument/2006/relationships/customXml" Target="../ink/ink62.xml"/><Relationship Id="rId100" Type="http://schemas.openxmlformats.org/officeDocument/2006/relationships/customXml" Target="../ink/ink79.xml"/><Relationship Id="rId105" Type="http://schemas.openxmlformats.org/officeDocument/2006/relationships/customXml" Target="../ink/ink84.xml"/><Relationship Id="rId126" Type="http://schemas.openxmlformats.org/officeDocument/2006/relationships/customXml" Target="../ink/ink105.xml"/><Relationship Id="rId147" Type="http://schemas.openxmlformats.org/officeDocument/2006/relationships/customXml" Target="../ink/ink126.xml"/><Relationship Id="rId168" Type="http://schemas.openxmlformats.org/officeDocument/2006/relationships/customXml" Target="../ink/ink147.xml"/><Relationship Id="rId8" Type="http://schemas.microsoft.com/office/2007/relationships/hdphoto" Target="../media/hdphoto4.wdp"/><Relationship Id="rId51" Type="http://schemas.openxmlformats.org/officeDocument/2006/relationships/customXml" Target="../ink/ink37.xml"/><Relationship Id="rId72" Type="http://schemas.openxmlformats.org/officeDocument/2006/relationships/customXml" Target="../ink/ink58.xml"/><Relationship Id="rId93" Type="http://schemas.openxmlformats.org/officeDocument/2006/relationships/customXml" Target="../ink/ink72.xml"/><Relationship Id="rId98" Type="http://schemas.openxmlformats.org/officeDocument/2006/relationships/customXml" Target="../ink/ink77.xml"/><Relationship Id="rId121" Type="http://schemas.openxmlformats.org/officeDocument/2006/relationships/customXml" Target="../ink/ink100.xml"/><Relationship Id="rId142" Type="http://schemas.openxmlformats.org/officeDocument/2006/relationships/customXml" Target="../ink/ink121.xml"/><Relationship Id="rId163" Type="http://schemas.openxmlformats.org/officeDocument/2006/relationships/customXml" Target="../ink/ink142.xml"/><Relationship Id="rId3" Type="http://schemas.openxmlformats.org/officeDocument/2006/relationships/image" Target="../media/image18.png"/><Relationship Id="rId25" Type="http://schemas.openxmlformats.org/officeDocument/2006/relationships/customXml" Target="../ink/ink15.xml"/><Relationship Id="rId46" Type="http://schemas.openxmlformats.org/officeDocument/2006/relationships/customXml" Target="../ink/ink32.xml"/><Relationship Id="rId67" Type="http://schemas.openxmlformats.org/officeDocument/2006/relationships/customXml" Target="../ink/ink53.xml"/><Relationship Id="rId116" Type="http://schemas.openxmlformats.org/officeDocument/2006/relationships/customXml" Target="../ink/ink95.xml"/><Relationship Id="rId137" Type="http://schemas.openxmlformats.org/officeDocument/2006/relationships/customXml" Target="../ink/ink116.xml"/><Relationship Id="rId158" Type="http://schemas.openxmlformats.org/officeDocument/2006/relationships/customXml" Target="../ink/ink137.xml"/><Relationship Id="rId20" Type="http://schemas.openxmlformats.org/officeDocument/2006/relationships/customXml" Target="../ink/ink11.xml"/><Relationship Id="rId41" Type="http://schemas.openxmlformats.org/officeDocument/2006/relationships/customXml" Target="../ink/ink27.xml"/><Relationship Id="rId62" Type="http://schemas.openxmlformats.org/officeDocument/2006/relationships/customXml" Target="../ink/ink48.xml"/><Relationship Id="rId83" Type="http://schemas.microsoft.com/office/2007/relationships/hdphoto" Target="../media/hdphoto11.wdp"/><Relationship Id="rId88" Type="http://schemas.openxmlformats.org/officeDocument/2006/relationships/customXml" Target="../ink/ink67.xml"/><Relationship Id="rId111" Type="http://schemas.openxmlformats.org/officeDocument/2006/relationships/customXml" Target="../ink/ink90.xml"/><Relationship Id="rId132" Type="http://schemas.openxmlformats.org/officeDocument/2006/relationships/customXml" Target="../ink/ink111.xml"/><Relationship Id="rId153" Type="http://schemas.openxmlformats.org/officeDocument/2006/relationships/customXml" Target="../ink/ink132.xml"/><Relationship Id="rId174" Type="http://schemas.microsoft.com/office/2007/relationships/hdphoto" Target="../media/hdphoto14.wdp"/><Relationship Id="rId15" Type="http://schemas.openxmlformats.org/officeDocument/2006/relationships/customXml" Target="../ink/ink6.xml"/><Relationship Id="rId36" Type="http://schemas.openxmlformats.org/officeDocument/2006/relationships/customXml" Target="../ink/ink22.xml"/><Relationship Id="rId57" Type="http://schemas.openxmlformats.org/officeDocument/2006/relationships/customXml" Target="../ink/ink43.xml"/><Relationship Id="rId106" Type="http://schemas.openxmlformats.org/officeDocument/2006/relationships/customXml" Target="../ink/ink85.xml"/><Relationship Id="rId127" Type="http://schemas.openxmlformats.org/officeDocument/2006/relationships/customXml" Target="../ink/ink106.xml"/><Relationship Id="rId10" Type="http://schemas.openxmlformats.org/officeDocument/2006/relationships/image" Target="../media/image190.png"/><Relationship Id="rId31" Type="http://schemas.openxmlformats.org/officeDocument/2006/relationships/customXml" Target="../ink/ink21.xml"/><Relationship Id="rId52" Type="http://schemas.openxmlformats.org/officeDocument/2006/relationships/customXml" Target="../ink/ink38.xml"/><Relationship Id="rId73" Type="http://schemas.openxmlformats.org/officeDocument/2006/relationships/image" Target="../media/image170.png"/><Relationship Id="rId78" Type="http://schemas.openxmlformats.org/officeDocument/2006/relationships/customXml" Target="../ink/ink63.xml"/><Relationship Id="rId94" Type="http://schemas.openxmlformats.org/officeDocument/2006/relationships/customXml" Target="../ink/ink73.xml"/><Relationship Id="rId99" Type="http://schemas.openxmlformats.org/officeDocument/2006/relationships/customXml" Target="../ink/ink78.xml"/><Relationship Id="rId101" Type="http://schemas.openxmlformats.org/officeDocument/2006/relationships/customXml" Target="../ink/ink80.xml"/><Relationship Id="rId122" Type="http://schemas.openxmlformats.org/officeDocument/2006/relationships/customXml" Target="../ink/ink101.xml"/><Relationship Id="rId143" Type="http://schemas.openxmlformats.org/officeDocument/2006/relationships/customXml" Target="../ink/ink122.xml"/><Relationship Id="rId148" Type="http://schemas.openxmlformats.org/officeDocument/2006/relationships/customXml" Target="../ink/ink127.xml"/><Relationship Id="rId164" Type="http://schemas.openxmlformats.org/officeDocument/2006/relationships/customXml" Target="../ink/ink143.xml"/><Relationship Id="rId169" Type="http://schemas.openxmlformats.org/officeDocument/2006/relationships/customXml" Target="../ink/ink148.xml"/><Relationship Id="rId4" Type="http://schemas.openxmlformats.org/officeDocument/2006/relationships/image" Target="../media/image19.png"/><Relationship Id="rId9" Type="http://schemas.openxmlformats.org/officeDocument/2006/relationships/customXml" Target="../ink/ink1.xml"/><Relationship Id="rId26" Type="http://schemas.openxmlformats.org/officeDocument/2006/relationships/customXml" Target="../ink/ink16.xml"/><Relationship Id="rId47" Type="http://schemas.openxmlformats.org/officeDocument/2006/relationships/customXml" Target="../ink/ink33.xml"/><Relationship Id="rId68" Type="http://schemas.openxmlformats.org/officeDocument/2006/relationships/customXml" Target="../ink/ink54.xml"/><Relationship Id="rId89" Type="http://schemas.openxmlformats.org/officeDocument/2006/relationships/customXml" Target="../ink/ink68.xml"/><Relationship Id="rId112" Type="http://schemas.openxmlformats.org/officeDocument/2006/relationships/customXml" Target="../ink/ink91.xml"/><Relationship Id="rId133" Type="http://schemas.openxmlformats.org/officeDocument/2006/relationships/customXml" Target="../ink/ink112.xml"/><Relationship Id="rId154" Type="http://schemas.openxmlformats.org/officeDocument/2006/relationships/customXml" Target="../ink/ink133.xml"/><Relationship Id="rId175" Type="http://schemas.microsoft.com/office/2007/relationships/hdphoto" Target="../media/hdphoto15.wdp"/><Relationship Id="rId16" Type="http://schemas.openxmlformats.org/officeDocument/2006/relationships/customXml" Target="../ink/ink7.xml"/><Relationship Id="rId37" Type="http://schemas.openxmlformats.org/officeDocument/2006/relationships/customXml" Target="../ink/ink23.xml"/><Relationship Id="rId58" Type="http://schemas.openxmlformats.org/officeDocument/2006/relationships/customXml" Target="../ink/ink44.xml"/><Relationship Id="rId79" Type="http://schemas.openxmlformats.org/officeDocument/2006/relationships/customXml" Target="../ink/ink64.xml"/><Relationship Id="rId102" Type="http://schemas.openxmlformats.org/officeDocument/2006/relationships/customXml" Target="../ink/ink81.xml"/><Relationship Id="rId123" Type="http://schemas.openxmlformats.org/officeDocument/2006/relationships/customXml" Target="../ink/ink102.xml"/><Relationship Id="rId144" Type="http://schemas.openxmlformats.org/officeDocument/2006/relationships/customXml" Target="../ink/ink123.xml"/><Relationship Id="rId90" Type="http://schemas.openxmlformats.org/officeDocument/2006/relationships/customXml" Target="../ink/ink69.xml"/><Relationship Id="rId165" Type="http://schemas.openxmlformats.org/officeDocument/2006/relationships/customXml" Target="../ink/ink144.xml"/><Relationship Id="rId27" Type="http://schemas.openxmlformats.org/officeDocument/2006/relationships/customXml" Target="../ink/ink17.xml"/><Relationship Id="rId48" Type="http://schemas.openxmlformats.org/officeDocument/2006/relationships/customXml" Target="../ink/ink34.xml"/><Relationship Id="rId69" Type="http://schemas.openxmlformats.org/officeDocument/2006/relationships/customXml" Target="../ink/ink55.xml"/><Relationship Id="rId113" Type="http://schemas.openxmlformats.org/officeDocument/2006/relationships/customXml" Target="../ink/ink92.xml"/><Relationship Id="rId134" Type="http://schemas.openxmlformats.org/officeDocument/2006/relationships/customXml" Target="../ink/ink113.xml"/><Relationship Id="rId80" Type="http://schemas.microsoft.com/office/2007/relationships/hdphoto" Target="../media/hdphoto8.wdp"/><Relationship Id="rId155" Type="http://schemas.openxmlformats.org/officeDocument/2006/relationships/customXml" Target="../ink/ink134.xml"/><Relationship Id="rId17" Type="http://schemas.openxmlformats.org/officeDocument/2006/relationships/customXml" Target="../ink/ink8.xml"/><Relationship Id="rId38" Type="http://schemas.openxmlformats.org/officeDocument/2006/relationships/customXml" Target="../ink/ink24.xml"/><Relationship Id="rId59" Type="http://schemas.openxmlformats.org/officeDocument/2006/relationships/customXml" Target="../ink/ink45.xml"/><Relationship Id="rId103" Type="http://schemas.openxmlformats.org/officeDocument/2006/relationships/customXml" Target="../ink/ink82.xml"/><Relationship Id="rId124" Type="http://schemas.openxmlformats.org/officeDocument/2006/relationships/customXml" Target="../ink/ink103.xml"/><Relationship Id="rId70" Type="http://schemas.openxmlformats.org/officeDocument/2006/relationships/customXml" Target="../ink/ink56.xml"/><Relationship Id="rId91" Type="http://schemas.openxmlformats.org/officeDocument/2006/relationships/customXml" Target="../ink/ink70.xml"/><Relationship Id="rId145" Type="http://schemas.openxmlformats.org/officeDocument/2006/relationships/customXml" Target="../ink/ink124.xml"/><Relationship Id="rId166" Type="http://schemas.openxmlformats.org/officeDocument/2006/relationships/customXml" Target="../ink/ink14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578734" y="1600201"/>
            <a:ext cx="11065398" cy="3416300"/>
          </a:xfrm>
          <a:prstGeom prst="rect">
            <a:avLst/>
          </a:prstGeom>
          <a:noFill/>
          <a:ln>
            <a:noFill/>
          </a:ln>
        </p:spPr>
        <p:txBody>
          <a:bodyPr spcFirstLastPara="1" wrap="square" lIns="91425" tIns="45700" rIns="91425" bIns="45700" anchor="ctr" anchorCtr="0">
            <a:normAutofit fontScale="90000"/>
          </a:bodyPr>
          <a:lstStyle/>
          <a:p>
            <a:pPr>
              <a:buClr>
                <a:srgbClr val="156082"/>
              </a:buClr>
              <a:buSzPts val="2000"/>
            </a:pPr>
            <a:br>
              <a:rPr lang="en-US" sz="2000" b="1" dirty="0">
                <a:solidFill>
                  <a:srgbClr val="156082"/>
                </a:solidFill>
                <a:latin typeface="Verdana" panose="020B0604030504040204" pitchFamily="34" charset="0"/>
                <a:ea typeface="Verdana" panose="020B0604030504040204" pitchFamily="34" charset="0"/>
                <a:cs typeface="Verdana" panose="020B0604030504040204" pitchFamily="34" charset="0"/>
                <a:sym typeface="Times New Roman"/>
              </a:rPr>
            </a:br>
            <a:br>
              <a:rPr lang="en-US" sz="2000" b="1" dirty="0">
                <a:solidFill>
                  <a:srgbClr val="156082"/>
                </a:solidFill>
                <a:latin typeface="Verdana" panose="020B0604030504040204" pitchFamily="34" charset="0"/>
                <a:ea typeface="Verdana" panose="020B0604030504040204" pitchFamily="34" charset="0"/>
                <a:cs typeface="Verdana" panose="020B0604030504040204" pitchFamily="34" charset="0"/>
                <a:sym typeface="Times New Roman"/>
              </a:rPr>
            </a:br>
            <a:br>
              <a:rPr lang="en-US" sz="2000" b="1" dirty="0">
                <a:solidFill>
                  <a:srgbClr val="156082"/>
                </a:solidFill>
                <a:latin typeface="Verdana" panose="020B0604030504040204" pitchFamily="34" charset="0"/>
                <a:ea typeface="Verdana" panose="020B0604030504040204" pitchFamily="34" charset="0"/>
                <a:cs typeface="Verdana" panose="020B0604030504040204" pitchFamily="34" charset="0"/>
                <a:sym typeface="Times New Roman"/>
              </a:rPr>
            </a:br>
            <a:r>
              <a:rPr lang="en-US" sz="2000" b="1" dirty="0">
                <a:solidFill>
                  <a:srgbClr val="156082"/>
                </a:solidFill>
                <a:latin typeface="Verdana" panose="020B0604030504040204" pitchFamily="34" charset="0"/>
                <a:ea typeface="Verdana" panose="020B0604030504040204" pitchFamily="34" charset="0"/>
                <a:cs typeface="Verdana" panose="020B0604030504040204" pitchFamily="34" charset="0"/>
                <a:sym typeface="Times New Roman"/>
              </a:rPr>
              <a:t> </a:t>
            </a:r>
            <a:br>
              <a:rPr lang="en-US" sz="2000" b="1" dirty="0">
                <a:solidFill>
                  <a:srgbClr val="156082"/>
                </a:solidFill>
                <a:latin typeface="Verdana" panose="020B0604030504040204" pitchFamily="34" charset="0"/>
                <a:ea typeface="Verdana" panose="020B0604030504040204" pitchFamily="34" charset="0"/>
                <a:cs typeface="Verdana" panose="020B0604030504040204" pitchFamily="34" charset="0"/>
                <a:sym typeface="Times New Roman"/>
              </a:rPr>
            </a:br>
            <a:r>
              <a:rPr lang="en-US" sz="3600" b="1" dirty="0" err="1">
                <a:solidFill>
                  <a:srgbClr val="0070C0"/>
                </a:solidFill>
                <a:latin typeface="Verdana" panose="020B0604030504040204" pitchFamily="34" charset="0"/>
                <a:ea typeface="Verdana" panose="020B0604030504040204" pitchFamily="34" charset="0"/>
                <a:cs typeface="Verdana" panose="020B0604030504040204" pitchFamily="34" charset="0"/>
                <a:sym typeface="Times New Roman"/>
              </a:rPr>
              <a:t>TestifAI</a:t>
            </a:r>
            <a:r>
              <a:rPr lang="en-US" sz="3600" b="1" dirty="0">
                <a:solidFill>
                  <a:srgbClr val="0070C0"/>
                </a:solidFill>
                <a:latin typeface="Verdana" panose="020B0604030504040204" pitchFamily="34" charset="0"/>
                <a:ea typeface="Verdana" panose="020B0604030504040204" pitchFamily="34" charset="0"/>
                <a:cs typeface="Verdana" panose="020B0604030504040204" pitchFamily="34" charset="0"/>
                <a:sym typeface="Times New Roman"/>
              </a:rPr>
              <a:t>: A Comprehensive Testing Framework for Safe AI</a:t>
            </a:r>
            <a:br>
              <a:rPr lang="en-US" sz="3100" b="1" dirty="0">
                <a:solidFill>
                  <a:srgbClr val="0070C0"/>
                </a:solidFill>
                <a:latin typeface="Verdana" panose="020B0604030504040204" pitchFamily="34" charset="0"/>
                <a:ea typeface="Verdana" panose="020B0604030504040204" pitchFamily="34" charset="0"/>
                <a:cs typeface="Verdana" panose="020B0604030504040204" pitchFamily="34" charset="0"/>
                <a:sym typeface="Times New Roman"/>
              </a:rPr>
            </a:br>
            <a:b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br>
            <a:r>
              <a:rPr lang="en-US" sz="2000" b="1" dirty="0" err="1">
                <a:latin typeface="Verdana" panose="020B0604030504040204" pitchFamily="34" charset="0"/>
                <a:ea typeface="Verdana" panose="020B0604030504040204" pitchFamily="34" charset="0"/>
                <a:cs typeface="Verdana" panose="020B0604030504040204" pitchFamily="34" charset="0"/>
                <a:sym typeface="Times New Roman"/>
              </a:rPr>
              <a:t>Arooj</a:t>
            </a:r>
            <a:r>
              <a:rPr lang="en-US" sz="2000" b="1" dirty="0">
                <a:latin typeface="Verdana" panose="020B0604030504040204" pitchFamily="34" charset="0"/>
                <a:ea typeface="Verdana" panose="020B0604030504040204" pitchFamily="34" charset="0"/>
                <a:cs typeface="Verdana" panose="020B0604030504040204" pitchFamily="34" charset="0"/>
                <a:sym typeface="Times New Roman"/>
              </a:rPr>
              <a:t> </a:t>
            </a:r>
            <a:r>
              <a:rPr lang="en-US" sz="2000" b="1" dirty="0" err="1">
                <a:latin typeface="Verdana" panose="020B0604030504040204" pitchFamily="34" charset="0"/>
                <a:ea typeface="Verdana" panose="020B0604030504040204" pitchFamily="34" charset="0"/>
                <a:cs typeface="Verdana" panose="020B0604030504040204" pitchFamily="34" charset="0"/>
                <a:sym typeface="Times New Roman"/>
              </a:rPr>
              <a:t>Arif</a:t>
            </a:r>
            <a:r>
              <a:rPr lang="en-US" sz="2000" b="1" dirty="0">
                <a:latin typeface="Verdana" panose="020B0604030504040204" pitchFamily="34" charset="0"/>
                <a:ea typeface="Verdana" panose="020B0604030504040204" pitchFamily="34" charset="0"/>
                <a:cs typeface="Verdana" panose="020B0604030504040204" pitchFamily="34" charset="0"/>
                <a:sym typeface="Times New Roman"/>
              </a:rPr>
              <a:t> </a:t>
            </a:r>
            <a:r>
              <a:rPr lang="en-US" sz="2000" baseline="30000" dirty="0">
                <a:latin typeface="Verdana" panose="020B0604030504040204" pitchFamily="34" charset="0"/>
                <a:ea typeface="Verdana" panose="020B0604030504040204" pitchFamily="34" charset="0"/>
                <a:cs typeface="Verdana" panose="020B0604030504040204" pitchFamily="34" charset="0"/>
                <a:sym typeface="Times New Roman"/>
              </a:rPr>
              <a:t>1</a:t>
            </a:r>
            <a:r>
              <a:rPr lang="en-US" sz="2000" dirty="0">
                <a:latin typeface="Verdana" panose="020B0604030504040204" pitchFamily="34" charset="0"/>
                <a:ea typeface="Verdana" panose="020B0604030504040204" pitchFamily="34" charset="0"/>
                <a:cs typeface="Verdana" panose="020B0604030504040204" pitchFamily="34" charset="0"/>
                <a:sym typeface="Times New Roman"/>
              </a:rPr>
              <a:t>, Alexandros Koliousis</a:t>
            </a:r>
            <a:r>
              <a:rPr lang="en-US" sz="2000" baseline="30000" dirty="0">
                <a:latin typeface="Verdana" panose="020B0604030504040204" pitchFamily="34" charset="0"/>
                <a:ea typeface="Verdana" panose="020B0604030504040204" pitchFamily="34" charset="0"/>
                <a:cs typeface="Verdana" panose="020B0604030504040204" pitchFamily="34" charset="0"/>
                <a:sym typeface="Times New Roman"/>
              </a:rPr>
              <a:t>1</a:t>
            </a:r>
            <a:r>
              <a:rPr lang="en-US" sz="2000" dirty="0">
                <a:latin typeface="Verdana" panose="020B0604030504040204" pitchFamily="34" charset="0"/>
                <a:ea typeface="Verdana" panose="020B0604030504040204" pitchFamily="34" charset="0"/>
                <a:cs typeface="Verdana" panose="020B0604030504040204" pitchFamily="34" charset="0"/>
                <a:sym typeface="Times New Roman"/>
              </a:rPr>
              <a:t>, Elena Botoeva</a:t>
            </a:r>
            <a:r>
              <a:rPr lang="en-US" sz="2000" baseline="30000" dirty="0">
                <a:latin typeface="Verdana" panose="020B0604030504040204" pitchFamily="34" charset="0"/>
                <a:ea typeface="Verdana" panose="020B0604030504040204" pitchFamily="34" charset="0"/>
                <a:cs typeface="Verdana" panose="020B0604030504040204" pitchFamily="34" charset="0"/>
                <a:sym typeface="Times New Roman"/>
              </a:rPr>
              <a:t>2</a:t>
            </a:r>
            <a:br>
              <a:rPr lang="en-US" sz="1800" i="1" baseline="30000" dirty="0">
                <a:solidFill>
                  <a:schemeClr val="dk2"/>
                </a:solidFill>
                <a:latin typeface="Verdana" panose="020B0604030504040204" pitchFamily="34" charset="0"/>
                <a:ea typeface="Verdana" panose="020B0604030504040204" pitchFamily="34" charset="0"/>
                <a:cs typeface="Verdana" panose="020B0604030504040204" pitchFamily="34" charset="0"/>
                <a:sym typeface="Times New Roman"/>
              </a:rPr>
            </a:br>
            <a:r>
              <a:rPr lang="en-US" sz="1800" i="1" baseline="30000" dirty="0">
                <a:solidFill>
                  <a:schemeClr val="dk2"/>
                </a:solidFill>
                <a:latin typeface="Verdana" panose="020B0604030504040204" pitchFamily="34" charset="0"/>
                <a:ea typeface="Verdana" panose="020B0604030504040204" pitchFamily="34" charset="0"/>
                <a:cs typeface="Verdana" panose="020B0604030504040204" pitchFamily="34" charset="0"/>
                <a:sym typeface="Times New Roman"/>
              </a:rPr>
              <a:t>1</a:t>
            </a:r>
            <a:r>
              <a:rPr lang="en-US" sz="1800" i="1" dirty="0">
                <a:solidFill>
                  <a:schemeClr val="dk2"/>
                </a:solidFill>
                <a:latin typeface="Verdana" panose="020B0604030504040204" pitchFamily="34" charset="0"/>
                <a:ea typeface="Verdana" panose="020B0604030504040204" pitchFamily="34" charset="0"/>
                <a:cs typeface="Verdana" panose="020B0604030504040204" pitchFamily="34" charset="0"/>
                <a:sym typeface="Times New Roman"/>
              </a:rPr>
              <a:t>Northeastern University, </a:t>
            </a:r>
            <a:r>
              <a:rPr lang="en-US" sz="1800" i="1" baseline="30000" dirty="0">
                <a:solidFill>
                  <a:schemeClr val="dk2"/>
                </a:solidFill>
                <a:latin typeface="Verdana" panose="020B0604030504040204" pitchFamily="34" charset="0"/>
                <a:ea typeface="Verdana" panose="020B0604030504040204" pitchFamily="34" charset="0"/>
                <a:cs typeface="Verdana" panose="020B0604030504040204" pitchFamily="34" charset="0"/>
                <a:sym typeface="Times New Roman"/>
              </a:rPr>
              <a:t>2</a:t>
            </a:r>
            <a:r>
              <a:rPr lang="en-US" sz="1800" i="1" dirty="0">
                <a:solidFill>
                  <a:schemeClr val="dk2"/>
                </a:solidFill>
                <a:latin typeface="Verdana" panose="020B0604030504040204" pitchFamily="34" charset="0"/>
                <a:ea typeface="Verdana" panose="020B0604030504040204" pitchFamily="34" charset="0"/>
                <a:cs typeface="Verdana" panose="020B0604030504040204" pitchFamily="34" charset="0"/>
                <a:sym typeface="Times New Roman"/>
              </a:rPr>
              <a:t>Kent University</a:t>
            </a:r>
            <a:br>
              <a:rPr lang="en-US" sz="1800" i="1" dirty="0">
                <a:solidFill>
                  <a:schemeClr val="dk2"/>
                </a:solidFill>
                <a:latin typeface="Verdana" panose="020B0604030504040204" pitchFamily="34" charset="0"/>
                <a:ea typeface="Verdana" panose="020B0604030504040204" pitchFamily="34" charset="0"/>
                <a:cs typeface="Verdana" panose="020B0604030504040204" pitchFamily="34" charset="0"/>
                <a:sym typeface="Roboto"/>
              </a:rPr>
            </a:br>
            <a:br>
              <a:rPr lang="en-US" sz="1800" i="1" dirty="0">
                <a:solidFill>
                  <a:schemeClr val="dk2"/>
                </a:solidFill>
                <a:latin typeface="Verdana" panose="020B0604030504040204" pitchFamily="34" charset="0"/>
                <a:ea typeface="Verdana" panose="020B0604030504040204" pitchFamily="34" charset="0"/>
                <a:cs typeface="Verdana" panose="020B0604030504040204" pitchFamily="34" charset="0"/>
                <a:sym typeface="Roboto"/>
              </a:rPr>
            </a:br>
            <a:br>
              <a:rPr lang="en-US" sz="1800" i="1" dirty="0">
                <a:solidFill>
                  <a:schemeClr val="dk2"/>
                </a:solidFill>
                <a:latin typeface="Verdana" panose="020B0604030504040204" pitchFamily="34" charset="0"/>
                <a:ea typeface="Verdana" panose="020B0604030504040204" pitchFamily="34" charset="0"/>
                <a:cs typeface="Verdana" panose="020B0604030504040204" pitchFamily="34" charset="0"/>
                <a:sym typeface="Roboto"/>
              </a:rPr>
            </a:br>
            <a:br>
              <a:rPr lang="en-US" sz="1800" i="1" dirty="0">
                <a:solidFill>
                  <a:schemeClr val="dk2"/>
                </a:solidFill>
                <a:latin typeface="Verdana" panose="020B0604030504040204" pitchFamily="34" charset="0"/>
                <a:ea typeface="Verdana" panose="020B0604030504040204" pitchFamily="34" charset="0"/>
                <a:cs typeface="Verdana" panose="020B0604030504040204" pitchFamily="34" charset="0"/>
                <a:sym typeface="Roboto"/>
              </a:rPr>
            </a:br>
            <a:br>
              <a:rPr lang="en-US" sz="1800" i="1" dirty="0">
                <a:solidFill>
                  <a:schemeClr val="dk2"/>
                </a:solidFill>
                <a:latin typeface="Verdana" panose="020B0604030504040204" pitchFamily="34" charset="0"/>
                <a:ea typeface="Verdana" panose="020B0604030504040204" pitchFamily="34" charset="0"/>
                <a:cs typeface="Verdana" panose="020B0604030504040204" pitchFamily="34" charset="0"/>
                <a:sym typeface="Roboto"/>
              </a:rPr>
            </a:br>
            <a:br>
              <a:rPr lang="en-US" sz="1800" i="1" dirty="0">
                <a:solidFill>
                  <a:schemeClr val="dk2"/>
                </a:solidFill>
                <a:latin typeface="Verdana" panose="020B0604030504040204" pitchFamily="34" charset="0"/>
                <a:ea typeface="Verdana" panose="020B0604030504040204" pitchFamily="34" charset="0"/>
                <a:cs typeface="Verdana" panose="020B0604030504040204" pitchFamily="34" charset="0"/>
                <a:sym typeface="Roboto"/>
              </a:rPr>
            </a:br>
            <a:r>
              <a:rPr lang="en-US" sz="2200" dirty="0">
                <a:latin typeface="Verdana" panose="020B0604030504040204" pitchFamily="34" charset="0"/>
                <a:ea typeface="Verdana" panose="020B0604030504040204" pitchFamily="34" charset="0"/>
                <a:cs typeface="Verdana" panose="020B0604030504040204" pitchFamily="34" charset="0"/>
              </a:rPr>
              <a:t> </a:t>
            </a:r>
            <a:endParaRPr dirty="0">
              <a:latin typeface="Verdana" panose="020B0604030504040204" pitchFamily="34" charset="0"/>
              <a:ea typeface="Verdana" panose="020B0604030504040204" pitchFamily="34" charset="0"/>
              <a:cs typeface="Verdana" panose="020B0604030504040204" pitchFamily="34" charset="0"/>
            </a:endParaRPr>
          </a:p>
        </p:txBody>
      </p:sp>
      <p:pic>
        <p:nvPicPr>
          <p:cNvPr id="91" name="Google Shape;91;p1" descr="Northeastern University London - University 3994"/>
          <p:cNvPicPr preferRelativeResize="0"/>
          <p:nvPr/>
        </p:nvPicPr>
        <p:blipFill rotWithShape="1">
          <a:blip r:embed="rId3">
            <a:alphaModFix/>
          </a:blip>
          <a:srcRect/>
          <a:stretch/>
        </p:blipFill>
        <p:spPr>
          <a:xfrm>
            <a:off x="1616076" y="5016501"/>
            <a:ext cx="5153025" cy="1876425"/>
          </a:xfrm>
          <a:prstGeom prst="rect">
            <a:avLst/>
          </a:prstGeom>
          <a:noFill/>
          <a:ln>
            <a:noFill/>
          </a:ln>
        </p:spPr>
      </p:pic>
      <p:pic>
        <p:nvPicPr>
          <p:cNvPr id="92" name="Google Shape;92;p1" descr="University of Kent | University Info | 88 PhDs in English - PhDportal.com"/>
          <p:cNvPicPr preferRelativeResize="0"/>
          <p:nvPr/>
        </p:nvPicPr>
        <p:blipFill rotWithShape="1">
          <a:blip r:embed="rId4">
            <a:alphaModFix/>
          </a:blip>
          <a:srcRect/>
          <a:stretch/>
        </p:blipFill>
        <p:spPr>
          <a:xfrm>
            <a:off x="7705726" y="5087937"/>
            <a:ext cx="2568575" cy="17319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Oval 8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rgbClr val="D51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FA81E-BD63-E219-8762-F33A275D9725}"/>
              </a:ext>
            </a:extLst>
          </p:cNvPr>
          <p:cNvSpPr>
            <a:spLocks noGrp="1"/>
          </p:cNvSpPr>
          <p:nvPr>
            <p:ph type="title"/>
          </p:nvPr>
        </p:nvSpPr>
        <p:spPr>
          <a:xfrm>
            <a:off x="489189" y="1119031"/>
            <a:ext cx="4654663" cy="4619937"/>
          </a:xfrm>
        </p:spPr>
        <p:txBody>
          <a:bodyPr vert="horz" lIns="91440" tIns="45720" rIns="91440" bIns="45720" rtlCol="0" anchor="ctr">
            <a:normAutofit/>
          </a:bodyPr>
          <a:lstStyle/>
          <a:p>
            <a:pPr>
              <a:lnSpc>
                <a:spcPct val="90000"/>
              </a:lnSpc>
              <a:spcBef>
                <a:spcPct val="0"/>
              </a:spcBef>
            </a:pPr>
            <a:r>
              <a:rPr lang="en-US" b="1" kern="1200" dirty="0">
                <a:solidFill>
                  <a:schemeClr val="bg1"/>
                </a:solidFill>
                <a:latin typeface="Verdana" panose="020B0604030504040204" pitchFamily="34" charset="0"/>
                <a:ea typeface="Verdana" panose="020B0604030504040204" pitchFamily="34" charset="0"/>
                <a:cs typeface="Verdana" panose="020B0604030504040204" pitchFamily="34" charset="0"/>
              </a:rPr>
              <a:t>About me!</a:t>
            </a:r>
          </a:p>
        </p:txBody>
      </p:sp>
      <p:sp>
        <p:nvSpPr>
          <p:cNvPr id="16" name="TextBox 15">
            <a:extLst>
              <a:ext uri="{FF2B5EF4-FFF2-40B4-BE49-F238E27FC236}">
                <a16:creationId xmlns:a16="http://schemas.microsoft.com/office/drawing/2014/main" id="{09AB8D2D-7488-F26E-5F7E-1C5EA8F0AD38}"/>
              </a:ext>
            </a:extLst>
          </p:cNvPr>
          <p:cNvSpPr txBox="1"/>
          <p:nvPr/>
        </p:nvSpPr>
        <p:spPr>
          <a:xfrm>
            <a:off x="5404878" y="1243017"/>
            <a:ext cx="6787122" cy="4398366"/>
          </a:xfrm>
          <a:prstGeom prst="rect">
            <a:avLst/>
          </a:prstGeom>
        </p:spPr>
        <p:txBody>
          <a:bodyPr vert="horz" lIns="91440" tIns="45720" rIns="91440" bIns="45720" rtlCol="0">
            <a:noAutofit/>
          </a:bodyPr>
          <a:lstStyle/>
          <a:p>
            <a:pPr algn="just">
              <a:spcAft>
                <a:spcPts val="600"/>
              </a:spcAft>
            </a:pPr>
            <a:r>
              <a:rPr lang="en-US" sz="2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Education</a:t>
            </a:r>
            <a:r>
              <a:rPr lang="en-US" sz="2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400050" indent="-285750" algn="just">
              <a:spcAft>
                <a:spcPts val="600"/>
              </a:spcAft>
              <a:buFont typeface="Courier New" panose="02070309020205020404" pitchFamily="49" charset="0"/>
              <a:buChar char="o"/>
            </a:pPr>
            <a:r>
              <a:rPr lang="en-US" sz="1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Bachelor’s in Software Engineering (</a:t>
            </a:r>
            <a:r>
              <a:rPr lang="en-US" sz="1800" b="1" kern="1200" dirty="0">
                <a:solidFill>
                  <a:srgbClr val="00B050"/>
                </a:solidFill>
                <a:latin typeface="Verdana" panose="020B0604030504040204" pitchFamily="34" charset="0"/>
                <a:ea typeface="Verdana" panose="020B0604030504040204" pitchFamily="34" charset="0"/>
                <a:cs typeface="Verdana" panose="020B0604030504040204" pitchFamily="34" charset="0"/>
              </a:rPr>
              <a:t>Gold Medalist</a:t>
            </a:r>
            <a:r>
              <a:rPr lang="en-US" sz="1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400050" indent="-285750" algn="just">
              <a:spcAft>
                <a:spcPts val="600"/>
              </a:spcAft>
              <a:buFont typeface="Courier New" panose="02070309020205020404" pitchFamily="49" charset="0"/>
              <a:buChar char="o"/>
            </a:pPr>
            <a:r>
              <a:rPr lang="en-US" sz="1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Master’s in Software Engineering</a:t>
            </a:r>
          </a:p>
          <a:p>
            <a:pPr lvl="4" algn="just">
              <a:spcAft>
                <a:spcPts val="600"/>
              </a:spcAft>
            </a:pPr>
            <a:r>
              <a:rPr lang="en-US" sz="1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600" kern="1200" dirty="0">
                <a:solidFill>
                  <a:schemeClr val="tx1"/>
                </a:solidFill>
                <a:latin typeface="Verdana" panose="020B0604030504040204" pitchFamily="34" charset="0"/>
                <a:ea typeface="Verdana" panose="020B0604030504040204" pitchFamily="34" charset="0"/>
                <a:cs typeface="Verdana" panose="020B0604030504040204" pitchFamily="34" charset="0"/>
              </a:rPr>
              <a:t>Thesis in AI  (4 Journals, 7 Conference Papers)</a:t>
            </a:r>
          </a:p>
          <a:p>
            <a:pPr algn="just">
              <a:spcAft>
                <a:spcPts val="600"/>
              </a:spcAft>
            </a:pPr>
            <a:r>
              <a:rPr lang="en-US" sz="2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Professional Experience: </a:t>
            </a:r>
          </a:p>
          <a:p>
            <a:pPr marL="400050" indent="-285750" algn="just">
              <a:spcAft>
                <a:spcPts val="600"/>
              </a:spcAft>
              <a:buFont typeface="Courier New" panose="02070309020205020404" pitchFamily="49" charset="0"/>
              <a:buChar char="o"/>
            </a:pPr>
            <a:r>
              <a:rPr lang="en-US" sz="1800" b="1" kern="1200" dirty="0">
                <a:solidFill>
                  <a:schemeClr val="accent1"/>
                </a:solidFill>
                <a:latin typeface="Verdana" panose="020B0604030504040204" pitchFamily="34" charset="0"/>
                <a:ea typeface="Verdana" panose="020B0604030504040204" pitchFamily="34" charset="0"/>
                <a:cs typeface="Verdana" panose="020B0604030504040204" pitchFamily="34" charset="0"/>
              </a:rPr>
              <a:t>Android Developer</a:t>
            </a:r>
            <a:r>
              <a:rPr lang="en-US" sz="1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i="0" kern="1200" dirty="0">
                <a:solidFill>
                  <a:schemeClr val="tx1"/>
                </a:solidFill>
                <a:effectLst/>
                <a:highlight>
                  <a:srgbClr val="FFFFFF"/>
                </a:highlight>
                <a:latin typeface="Verdana" panose="020B0604030504040204" pitchFamily="34" charset="0"/>
                <a:ea typeface="Verdana" panose="020B0604030504040204" pitchFamily="34" charset="0"/>
                <a:cs typeface="Verdana" panose="020B0604030504040204" pitchFamily="34" charset="0"/>
              </a:rPr>
              <a:t>SOFIT Consultancy (Pvt) Ltd</a:t>
            </a:r>
            <a:endParaRPr lang="en-US" sz="18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400050" indent="-285750" algn="just">
              <a:spcAft>
                <a:spcPts val="600"/>
              </a:spcAft>
              <a:buFont typeface="Courier New" panose="02070309020205020404" pitchFamily="49" charset="0"/>
              <a:buChar char="o"/>
            </a:pPr>
            <a:r>
              <a:rPr lang="en-US" sz="1800" b="1" kern="1200" dirty="0">
                <a:solidFill>
                  <a:schemeClr val="accent1"/>
                </a:solidFill>
                <a:latin typeface="Verdana" panose="020B0604030504040204" pitchFamily="34" charset="0"/>
                <a:ea typeface="Verdana" panose="020B0604030504040204" pitchFamily="34" charset="0"/>
                <a:cs typeface="Verdana" panose="020B0604030504040204" pitchFamily="34" charset="0"/>
              </a:rPr>
              <a:t>Research Assistant</a:t>
            </a:r>
            <a:r>
              <a:rPr lang="en-US" sz="1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kern="1200" dirty="0" err="1">
                <a:solidFill>
                  <a:schemeClr val="tx1"/>
                </a:solidFill>
                <a:latin typeface="Verdana" panose="020B0604030504040204" pitchFamily="34" charset="0"/>
                <a:ea typeface="Verdana" panose="020B0604030504040204" pitchFamily="34" charset="0"/>
                <a:cs typeface="Verdana" panose="020B0604030504040204" pitchFamily="34" charset="0"/>
              </a:rPr>
              <a:t>ComSens</a:t>
            </a:r>
            <a:r>
              <a:rPr lang="en-US" sz="1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Lab, Pakistan</a:t>
            </a:r>
            <a:endParaRPr lang="en-US" sz="1800" kern="1200" dirty="0">
              <a:solidFill>
                <a:srgbClr val="00B050"/>
              </a:solidFill>
              <a:latin typeface="Verdana" panose="020B0604030504040204" pitchFamily="34" charset="0"/>
              <a:ea typeface="Verdana" panose="020B0604030504040204" pitchFamily="34" charset="0"/>
              <a:cs typeface="Verdana" panose="020B0604030504040204" pitchFamily="34" charset="0"/>
            </a:endParaRPr>
          </a:p>
          <a:p>
            <a:pPr marL="400050" indent="-285750" algn="just">
              <a:spcAft>
                <a:spcPts val="600"/>
              </a:spcAft>
              <a:buFont typeface="Courier New" panose="02070309020205020404" pitchFamily="49" charset="0"/>
              <a:buChar char="o"/>
            </a:pPr>
            <a:r>
              <a:rPr lang="en-US" sz="1800" b="1" kern="1200" dirty="0">
                <a:solidFill>
                  <a:schemeClr val="accent1"/>
                </a:solidFill>
                <a:latin typeface="Verdana" panose="020B0604030504040204" pitchFamily="34" charset="0"/>
                <a:ea typeface="Verdana" panose="020B0604030504040204" pitchFamily="34" charset="0"/>
                <a:cs typeface="Verdana" panose="020B0604030504040204" pitchFamily="34" charset="0"/>
              </a:rPr>
              <a:t>Lecturer</a:t>
            </a:r>
            <a:r>
              <a:rPr lang="en-US"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AIR University, Pakistan</a:t>
            </a:r>
          </a:p>
          <a:p>
            <a:pPr algn="just">
              <a:spcAft>
                <a:spcPts val="600"/>
              </a:spcAft>
            </a:pPr>
            <a:r>
              <a:rPr lang="en-US" sz="1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600" kern="1200" dirty="0">
                <a:solidFill>
                  <a:srgbClr val="00B050"/>
                </a:solidFill>
                <a:latin typeface="Verdana" panose="020B0604030504040204" pitchFamily="34" charset="0"/>
                <a:ea typeface="Verdana" panose="020B0604030504040204" pitchFamily="34" charset="0"/>
                <a:cs typeface="Verdana" panose="020B0604030504040204" pitchFamily="34" charset="0"/>
              </a:rPr>
              <a:t>NCEAC Focal person (Handle Accreditation </a:t>
            </a:r>
          </a:p>
          <a:p>
            <a:pPr algn="just">
              <a:spcAft>
                <a:spcPts val="600"/>
              </a:spcAft>
            </a:pPr>
            <a:r>
              <a:rPr lang="en-US" sz="1600" kern="1200" dirty="0">
                <a:solidFill>
                  <a:srgbClr val="00B050"/>
                </a:solidFill>
                <a:latin typeface="Verdana" panose="020B0604030504040204" pitchFamily="34" charset="0"/>
                <a:ea typeface="Verdana" panose="020B0604030504040204" pitchFamily="34" charset="0"/>
                <a:cs typeface="Verdana" panose="020B0604030504040204" pitchFamily="34" charset="0"/>
              </a:rPr>
              <a:t>    	Visits (Software Engineering, AI, Gaming))</a:t>
            </a:r>
          </a:p>
          <a:p>
            <a:pPr algn="just">
              <a:spcAft>
                <a:spcPts val="600"/>
              </a:spcAft>
            </a:pPr>
            <a:r>
              <a:rPr lang="en-US" sz="2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Current</a:t>
            </a:r>
            <a:r>
              <a:rPr lang="en-US" sz="2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PhD in Computer Science</a:t>
            </a:r>
          </a:p>
          <a:p>
            <a:pPr algn="just">
              <a:spcAft>
                <a:spcPts val="600"/>
              </a:spcAft>
            </a:pPr>
            <a:r>
              <a:rPr lang="en-US" sz="2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Research Focus</a:t>
            </a:r>
            <a:r>
              <a:rPr lang="en-US" sz="2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Testing AI Systems</a:t>
            </a:r>
          </a:p>
        </p:txBody>
      </p:sp>
    </p:spTree>
    <p:extLst>
      <p:ext uri="{BB962C8B-B14F-4D97-AF65-F5344CB8AC3E}">
        <p14:creationId xmlns:p14="http://schemas.microsoft.com/office/powerpoint/2010/main" val="127867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7" name="Rectangle 1106">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FA81E-BD63-E219-8762-F33A275D9725}"/>
              </a:ext>
            </a:extLst>
          </p:cNvPr>
          <p:cNvSpPr>
            <a:spLocks noGrp="1"/>
          </p:cNvSpPr>
          <p:nvPr>
            <p:ph type="title"/>
          </p:nvPr>
        </p:nvSpPr>
        <p:spPr>
          <a:xfrm>
            <a:off x="387458" y="15259"/>
            <a:ext cx="7408189" cy="1906863"/>
          </a:xfrm>
        </p:spPr>
        <p:txBody>
          <a:bodyPr vert="horz" lIns="91440" tIns="45720" rIns="91440" bIns="45720" rtlCol="0" anchor="b">
            <a:normAutofit/>
          </a:bodyPr>
          <a:lstStyle/>
          <a:p>
            <a:pPr algn="l">
              <a:lnSpc>
                <a:spcPct val="90000"/>
              </a:lnSpc>
              <a:spcBef>
                <a:spcPct val="0"/>
              </a:spcBef>
            </a:pPr>
            <a:r>
              <a:rPr lang="en-US" sz="36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Imagine an Autonomous Car</a:t>
            </a:r>
          </a:p>
        </p:txBody>
      </p:sp>
      <p:sp>
        <p:nvSpPr>
          <p:cNvPr id="16" name="TextBox 15">
            <a:extLst>
              <a:ext uri="{FF2B5EF4-FFF2-40B4-BE49-F238E27FC236}">
                <a16:creationId xmlns:a16="http://schemas.microsoft.com/office/drawing/2014/main" id="{09AB8D2D-7488-F26E-5F7E-1C5EA8F0AD38}"/>
              </a:ext>
            </a:extLst>
          </p:cNvPr>
          <p:cNvSpPr txBox="1"/>
          <p:nvPr/>
        </p:nvSpPr>
        <p:spPr>
          <a:xfrm>
            <a:off x="474561" y="2711395"/>
            <a:ext cx="4810361" cy="3465568"/>
          </a:xfrm>
          <a:prstGeom prst="rect">
            <a:avLst/>
          </a:prstGeom>
        </p:spPr>
        <p:txBody>
          <a:bodyPr vert="horz" lIns="91440" tIns="45720" rIns="91440" bIns="45720" rtlCol="0">
            <a:normAutofit/>
          </a:bodyPr>
          <a:lstStyle/>
          <a:p>
            <a:pPr marL="342900" indent="-342900">
              <a:lnSpc>
                <a:spcPct val="90000"/>
              </a:lnSpc>
              <a:spcAft>
                <a:spcPts val="600"/>
              </a:spcAft>
              <a:buFont typeface="Courier New" panose="02070309020205020404" pitchFamily="49" charset="0"/>
              <a:buChar char="o"/>
            </a:pPr>
            <a:r>
              <a:rPr lang="en-US" sz="2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Scenario</a:t>
            </a:r>
            <a:r>
              <a:rPr lang="en-US" sz="2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Autonomous car approaching a stop sign</a:t>
            </a:r>
          </a:p>
          <a:p>
            <a:pPr marL="342900" indent="-342900">
              <a:lnSpc>
                <a:spcPct val="90000"/>
              </a:lnSpc>
              <a:spcAft>
                <a:spcPts val="600"/>
              </a:spcAft>
              <a:buFont typeface="Courier New" panose="02070309020205020404" pitchFamily="49" charset="0"/>
              <a:buChar char="o"/>
            </a:pPr>
            <a:r>
              <a:rPr lang="en-US" sz="2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Problem</a:t>
            </a:r>
            <a:r>
              <a:rPr lang="en-US" sz="2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Bird partially covers the stop sign</a:t>
            </a:r>
          </a:p>
          <a:p>
            <a:pPr marL="342900" indent="-342900">
              <a:lnSpc>
                <a:spcPct val="90000"/>
              </a:lnSpc>
              <a:spcAft>
                <a:spcPts val="600"/>
              </a:spcAft>
              <a:buFont typeface="Courier New" panose="02070309020205020404" pitchFamily="49" charset="0"/>
              <a:buChar char="o"/>
            </a:pPr>
            <a:r>
              <a:rPr lang="en-US" sz="2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Result</a:t>
            </a:r>
            <a:r>
              <a:rPr lang="en-US" sz="2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Car fails to stop, causing an accident</a:t>
            </a:r>
          </a:p>
        </p:txBody>
      </p:sp>
      <p:pic>
        <p:nvPicPr>
          <p:cNvPr id="10" name="Picture 9" descr="A bird on a stop sign&#10;&#10;Description automatically generated">
            <a:extLst>
              <a:ext uri="{FF2B5EF4-FFF2-40B4-BE49-F238E27FC236}">
                <a16:creationId xmlns:a16="http://schemas.microsoft.com/office/drawing/2014/main" id="{998CA2A2-02C8-1164-0B04-12CE8D89A1C4}"/>
              </a:ext>
            </a:extLst>
          </p:cNvPr>
          <p:cNvPicPr>
            <a:picLocks noChangeAspect="1"/>
          </p:cNvPicPr>
          <p:nvPr/>
        </p:nvPicPr>
        <p:blipFill rotWithShape="1">
          <a:blip r:embed="rId3"/>
          <a:srcRect l="15435" r="6049" b="-1"/>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14" name="Picture 13" descr="A close-up of a stop sign&#10;&#10;Description automatically generated">
            <a:extLst>
              <a:ext uri="{FF2B5EF4-FFF2-40B4-BE49-F238E27FC236}">
                <a16:creationId xmlns:a16="http://schemas.microsoft.com/office/drawing/2014/main" id="{9C0DFFF4-9698-7E13-A938-33EBAED77ADB}"/>
              </a:ext>
            </a:extLst>
          </p:cNvPr>
          <p:cNvPicPr>
            <a:picLocks noChangeAspect="1"/>
          </p:cNvPicPr>
          <p:nvPr/>
        </p:nvPicPr>
        <p:blipFill rotWithShape="1">
          <a:blip r:embed="rId4"/>
          <a:srcRect l="23680" r="21851" b="-2"/>
          <a:stretch/>
        </p:blipFill>
        <p:spPr>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1026" name="Picture 2" descr="A car driving on a road&#10;&#10;Description automatically generated">
            <a:extLst>
              <a:ext uri="{FF2B5EF4-FFF2-40B4-BE49-F238E27FC236}">
                <a16:creationId xmlns:a16="http://schemas.microsoft.com/office/drawing/2014/main" id="{63934419-1774-A377-2C9F-A22A916DA4D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19" r="18784" b="1"/>
          <a:stretch/>
        </p:blipFill>
        <p:spPr bwMode="auto">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24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A81E-BD63-E219-8762-F33A275D9725}"/>
              </a:ext>
            </a:extLst>
          </p:cNvPr>
          <p:cNvSpPr>
            <a:spLocks noGrp="1"/>
          </p:cNvSpPr>
          <p:nvPr>
            <p:ph type="title"/>
          </p:nvPr>
        </p:nvSpPr>
        <p:spPr>
          <a:xfrm>
            <a:off x="0" y="147965"/>
            <a:ext cx="12191999" cy="646371"/>
          </a:xfrm>
        </p:spPr>
        <p:txBody>
          <a:bodyPr/>
          <a:lstStyle/>
          <a:p>
            <a:r>
              <a:rPr lang="en-GB" sz="2400" b="1" dirty="0">
                <a:solidFill>
                  <a:srgbClr val="0D0D0D"/>
                </a:solidFill>
                <a:highlight>
                  <a:srgbClr val="FFFFFF"/>
                </a:highlight>
                <a:latin typeface="Verdana" panose="020B0604030504040204" pitchFamily="34" charset="0"/>
                <a:ea typeface="Verdana" panose="020B0604030504040204" pitchFamily="34" charset="0"/>
                <a:cs typeface="Verdana" panose="020B0604030504040204" pitchFamily="34" charset="0"/>
              </a:rPr>
              <a:t>Enhancing Safety in AI: The Urgency of Thorough Testing</a:t>
            </a:r>
            <a:endParaRPr lang="en-US" sz="24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67EF87D2-0905-7315-6A1B-C8E9663FE584}"/>
              </a:ext>
            </a:extLst>
          </p:cNvPr>
          <p:cNvSpPr>
            <a:spLocks noGrp="1"/>
          </p:cNvSpPr>
          <p:nvPr>
            <p:ph type="sldNum" idx="12"/>
          </p:nvPr>
        </p:nvSpPr>
        <p:spPr/>
        <p:txBody>
          <a:bodyPr/>
          <a:lstStyle/>
          <a:p>
            <a:fld id="{00000000-1234-1234-1234-123412341234}" type="slidenum">
              <a:rPr lang="en-US" smtClean="0">
                <a:latin typeface="Verdana" panose="020B0604030504040204" pitchFamily="34" charset="0"/>
                <a:ea typeface="Verdana" panose="020B0604030504040204" pitchFamily="34" charset="0"/>
                <a:cs typeface="Verdana" panose="020B0604030504040204" pitchFamily="34" charset="0"/>
              </a:rPr>
              <a:pPr/>
              <a:t>4</a:t>
            </a:fld>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a:extLst>
              <a:ext uri="{FF2B5EF4-FFF2-40B4-BE49-F238E27FC236}">
                <a16:creationId xmlns:a16="http://schemas.microsoft.com/office/drawing/2014/main" id="{09AB8D2D-7488-F26E-5F7E-1C5EA8F0AD38}"/>
              </a:ext>
            </a:extLst>
          </p:cNvPr>
          <p:cNvSpPr txBox="1"/>
          <p:nvPr/>
        </p:nvSpPr>
        <p:spPr>
          <a:xfrm>
            <a:off x="879677" y="4256669"/>
            <a:ext cx="8391040" cy="553998"/>
          </a:xfrm>
          <a:prstGeom prst="rect">
            <a:avLst/>
          </a:prstGeom>
          <a:noFill/>
        </p:spPr>
        <p:txBody>
          <a:bodyPr wrap="square">
            <a:spAutoFit/>
          </a:bodyPr>
          <a:lstStyle/>
          <a:p>
            <a:pPr marL="285750" indent="-285750">
              <a:buFont typeface="Courier New" panose="02070309020205020404" pitchFamily="49" charset="0"/>
              <a:buChar char="o"/>
            </a:pPr>
            <a:r>
              <a:rPr lang="en-GB" sz="1600" dirty="0">
                <a:latin typeface="Verdana" panose="020B0604030504040204" pitchFamily="34" charset="0"/>
                <a:ea typeface="Verdana" panose="020B0604030504040204" pitchFamily="34" charset="0"/>
                <a:cs typeface="Verdana" panose="020B0604030504040204" pitchFamily="34" charset="0"/>
              </a:rPr>
              <a:t>NNs, just like standard programs, need to be </a:t>
            </a:r>
            <a:r>
              <a:rPr lang="en-GB" sz="1600" b="1" dirty="0">
                <a:solidFill>
                  <a:srgbClr val="FF0000"/>
                </a:solidFill>
                <a:latin typeface="Verdana" panose="020B0604030504040204" pitchFamily="34" charset="0"/>
                <a:ea typeface="Verdana" panose="020B0604030504040204" pitchFamily="34" charset="0"/>
                <a:cs typeface="Verdana" panose="020B0604030504040204" pitchFamily="34" charset="0"/>
              </a:rPr>
              <a:t>tested for correctness</a:t>
            </a:r>
            <a:r>
              <a:rPr lang="en-GB" sz="1600" dirty="0">
                <a:latin typeface="Verdana" panose="020B0604030504040204" pitchFamily="34" charset="0"/>
                <a:ea typeface="Verdana" panose="020B0604030504040204" pitchFamily="34" charset="0"/>
                <a:cs typeface="Verdana" panose="020B0604030504040204" pitchFamily="34" charset="0"/>
              </a:rPr>
              <a:t>.</a:t>
            </a:r>
          </a:p>
          <a:p>
            <a:pPr rtl="0"/>
            <a:endParaRPr lang="en-GB"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a:extLst>
              <a:ext uri="{FF2B5EF4-FFF2-40B4-BE49-F238E27FC236}">
                <a16:creationId xmlns:a16="http://schemas.microsoft.com/office/drawing/2014/main" id="{1E8EF64E-60CE-4367-1171-F44C68184C65}"/>
              </a:ext>
            </a:extLst>
          </p:cNvPr>
          <p:cNvSpPr txBox="1"/>
          <p:nvPr/>
        </p:nvSpPr>
        <p:spPr>
          <a:xfrm>
            <a:off x="879676" y="1090722"/>
            <a:ext cx="8264324" cy="789960"/>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GB" sz="1600" dirty="0">
                <a:latin typeface="Verdana" panose="020B0604030504040204" pitchFamily="34" charset="0"/>
                <a:ea typeface="Verdana" panose="020B0604030504040204" pitchFamily="34" charset="0"/>
                <a:cs typeface="Verdana" panose="020B0604030504040204" pitchFamily="34" charset="0"/>
              </a:rPr>
              <a:t>AI is used in safety critical systems (</a:t>
            </a:r>
            <a:r>
              <a:rPr lang="en-GB" sz="1600" dirty="0">
                <a:solidFill>
                  <a:srgbClr val="0D0D0D"/>
                </a:solidFill>
                <a:latin typeface="Verdana" panose="020B0604030504040204" pitchFamily="34" charset="0"/>
                <a:ea typeface="Verdana" panose="020B0604030504040204" pitchFamily="34" charset="0"/>
                <a:cs typeface="Verdana" panose="020B0604030504040204" pitchFamily="34" charset="0"/>
              </a:rPr>
              <a:t>healthcare, automotive, avionics</a:t>
            </a:r>
            <a:r>
              <a:rPr lang="en-GB" sz="1600" dirty="0">
                <a:latin typeface="Verdana" panose="020B0604030504040204" pitchFamily="34" charset="0"/>
                <a:ea typeface="Verdana" panose="020B0604030504040204" pitchFamily="34" charset="0"/>
                <a:cs typeface="Verdana" panose="020B0604030504040204" pitchFamily="34" charset="0"/>
              </a:rPr>
              <a:t>).</a:t>
            </a:r>
          </a:p>
          <a:p>
            <a:pPr marL="285750" indent="-285750">
              <a:lnSpc>
                <a:spcPct val="150000"/>
              </a:lnSpc>
              <a:buFont typeface="Courier New" panose="02070309020205020404" pitchFamily="49" charset="0"/>
              <a:buChar char="o"/>
            </a:pPr>
            <a:r>
              <a:rPr lang="en-GB" sz="1600" b="1" dirty="0">
                <a:solidFill>
                  <a:schemeClr val="bg2"/>
                </a:solidFill>
                <a:latin typeface="Verdana" panose="020B0604030504040204" pitchFamily="34" charset="0"/>
                <a:ea typeface="Verdana" panose="020B0604030504040204" pitchFamily="34" charset="0"/>
                <a:cs typeface="Verdana" panose="020B0604030504040204" pitchFamily="34" charset="0"/>
              </a:rPr>
              <a:t>N</a:t>
            </a:r>
            <a:r>
              <a:rPr lang="en-GB" sz="1600" dirty="0">
                <a:latin typeface="Verdana" panose="020B0604030504040204" pitchFamily="34" charset="0"/>
                <a:ea typeface="Verdana" panose="020B0604030504040204" pitchFamily="34" charset="0"/>
                <a:cs typeface="Verdana" panose="020B0604030504040204" pitchFamily="34" charset="0"/>
              </a:rPr>
              <a:t>eural </a:t>
            </a:r>
            <a:r>
              <a:rPr lang="en-GB" sz="1600" b="1" dirty="0">
                <a:solidFill>
                  <a:schemeClr val="bg2"/>
                </a:solidFill>
                <a:latin typeface="Verdana" panose="020B0604030504040204" pitchFamily="34" charset="0"/>
                <a:ea typeface="Verdana" panose="020B0604030504040204" pitchFamily="34" charset="0"/>
                <a:cs typeface="Verdana" panose="020B0604030504040204" pitchFamily="34" charset="0"/>
              </a:rPr>
              <a:t>N</a:t>
            </a:r>
            <a:r>
              <a:rPr lang="en-GB" sz="1600" dirty="0">
                <a:latin typeface="Verdana" panose="020B0604030504040204" pitchFamily="34" charset="0"/>
                <a:ea typeface="Verdana" panose="020B0604030504040204" pitchFamily="34" charset="0"/>
                <a:cs typeface="Verdana" panose="020B0604030504040204" pitchFamily="34" charset="0"/>
              </a:rPr>
              <a:t>etworks are sensitive to perturbations.</a:t>
            </a:r>
          </a:p>
        </p:txBody>
      </p:sp>
      <p:sp>
        <p:nvSpPr>
          <p:cNvPr id="3" name="Rectangle 2">
            <a:extLst>
              <a:ext uri="{FF2B5EF4-FFF2-40B4-BE49-F238E27FC236}">
                <a16:creationId xmlns:a16="http://schemas.microsoft.com/office/drawing/2014/main" id="{297BB0DA-BD1C-F149-288B-F86F62D6D0D8}"/>
              </a:ext>
            </a:extLst>
          </p:cNvPr>
          <p:cNvSpPr/>
          <p:nvPr/>
        </p:nvSpPr>
        <p:spPr>
          <a:xfrm>
            <a:off x="0" y="6337794"/>
            <a:ext cx="12192000" cy="45719"/>
          </a:xfrm>
          <a:prstGeom prst="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28" name="Google Shape;92;p1" descr="University of Kent | University Info | 88 PhDs in English - PhDportal.com">
            <a:extLst>
              <a:ext uri="{FF2B5EF4-FFF2-40B4-BE49-F238E27FC236}">
                <a16:creationId xmlns:a16="http://schemas.microsoft.com/office/drawing/2014/main" id="{438AFE7A-41BC-7075-0A14-FD2E1B519FF2}"/>
              </a:ext>
            </a:extLst>
          </p:cNvPr>
          <p:cNvPicPr preferRelativeResize="0"/>
          <p:nvPr/>
        </p:nvPicPr>
        <p:blipFill rotWithShape="1">
          <a:blip r:embed="rId3">
            <a:alphaModFix/>
          </a:blip>
          <a:srcRect t="20089" b="15074"/>
          <a:stretch/>
        </p:blipFill>
        <p:spPr>
          <a:xfrm>
            <a:off x="10219111" y="6441439"/>
            <a:ext cx="890150" cy="409487"/>
          </a:xfrm>
          <a:prstGeom prst="rect">
            <a:avLst/>
          </a:prstGeom>
          <a:noFill/>
          <a:ln>
            <a:noFill/>
          </a:ln>
        </p:spPr>
      </p:pic>
      <p:pic>
        <p:nvPicPr>
          <p:cNvPr id="29" name="Google Shape;91;p1" descr="Northeastern University London - University 3994">
            <a:extLst>
              <a:ext uri="{FF2B5EF4-FFF2-40B4-BE49-F238E27FC236}">
                <a16:creationId xmlns:a16="http://schemas.microsoft.com/office/drawing/2014/main" id="{62877C10-ED03-DAE0-685C-4B32E377CC64}"/>
              </a:ext>
            </a:extLst>
          </p:cNvPr>
          <p:cNvPicPr preferRelativeResize="0"/>
          <p:nvPr/>
        </p:nvPicPr>
        <p:blipFill rotWithShape="1">
          <a:blip r:embed="rId4">
            <a:alphaModFix/>
          </a:blip>
          <a:srcRect/>
          <a:stretch/>
        </p:blipFill>
        <p:spPr>
          <a:xfrm>
            <a:off x="8466570" y="6242185"/>
            <a:ext cx="2048968" cy="799623"/>
          </a:xfrm>
          <a:prstGeom prst="rect">
            <a:avLst/>
          </a:prstGeom>
          <a:noFill/>
          <a:ln>
            <a:noFill/>
          </a:ln>
        </p:spPr>
      </p:pic>
      <p:grpSp>
        <p:nvGrpSpPr>
          <p:cNvPr id="9" name="Group 8">
            <a:extLst>
              <a:ext uri="{FF2B5EF4-FFF2-40B4-BE49-F238E27FC236}">
                <a16:creationId xmlns:a16="http://schemas.microsoft.com/office/drawing/2014/main" id="{DCDB38CD-AFB1-5005-82FA-B8368AB12815}"/>
              </a:ext>
            </a:extLst>
          </p:cNvPr>
          <p:cNvGrpSpPr/>
          <p:nvPr/>
        </p:nvGrpSpPr>
        <p:grpSpPr>
          <a:xfrm>
            <a:off x="2452402" y="2193493"/>
            <a:ext cx="7287193" cy="1624789"/>
            <a:chOff x="689413" y="2307490"/>
            <a:chExt cx="7287193" cy="1624789"/>
          </a:xfrm>
        </p:grpSpPr>
        <p:pic>
          <p:nvPicPr>
            <p:cNvPr id="2114" name="Picture 7" descr="12,020 Cat Clipart Black White Royalty-Free Photos and Stock ...">
              <a:extLst>
                <a:ext uri="{FF2B5EF4-FFF2-40B4-BE49-F238E27FC236}">
                  <a16:creationId xmlns:a16="http://schemas.microsoft.com/office/drawing/2014/main" id="{2B350167-B439-A810-48C2-CFADF79E1F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3455" y="2426484"/>
              <a:ext cx="1202805" cy="1202805"/>
            </a:xfrm>
            <a:prstGeom prst="rect">
              <a:avLst/>
            </a:prstGeom>
            <a:noFill/>
            <a:ln>
              <a:solidFill>
                <a:schemeClr val="tx1"/>
              </a:solidFill>
            </a:ln>
            <a:effectLst>
              <a:outerShdw blurRad="254000" dist="50800" sx="75000" sy="75000" algn="ctr" rotWithShape="0">
                <a:srgbClr val="000000">
                  <a:alpha val="82179"/>
                </a:srgbClr>
              </a:outerShdw>
            </a:effectLst>
            <a:extLst>
              <a:ext uri="{909E8E84-426E-40DD-AFC4-6F175D3DCCD1}">
                <a14:hiddenFill xmlns:a14="http://schemas.microsoft.com/office/drawing/2010/main">
                  <a:solidFill>
                    <a:srgbClr val="FFFFFF"/>
                  </a:solidFill>
                </a14:hiddenFill>
              </a:ext>
            </a:extLst>
          </p:spPr>
        </p:pic>
        <p:pic>
          <p:nvPicPr>
            <p:cNvPr id="2069" name="Picture 5" descr="Cube | ClipArt ETC">
              <a:extLst>
                <a:ext uri="{FF2B5EF4-FFF2-40B4-BE49-F238E27FC236}">
                  <a16:creationId xmlns:a16="http://schemas.microsoft.com/office/drawing/2014/main" id="{CC62E718-9217-359E-10FE-52EAFEBA31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9819" y="2426799"/>
              <a:ext cx="1202805" cy="12086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133E6C6-E23D-38C6-B8F5-A6A60BC78C82}"/>
                </a:ext>
              </a:extLst>
            </p:cNvPr>
            <p:cNvSpPr txBox="1"/>
            <p:nvPr/>
          </p:nvSpPr>
          <p:spPr>
            <a:xfrm>
              <a:off x="3624074" y="3664125"/>
              <a:ext cx="501566" cy="261610"/>
            </a:xfrm>
            <a:prstGeom prst="rect">
              <a:avLst/>
            </a:prstGeom>
            <a:noFill/>
          </p:spPr>
          <p:txBody>
            <a:bodyPr wrap="square">
              <a:spAutoFit/>
            </a:bodyPr>
            <a:lstStyle/>
            <a:p>
              <a:pPr algn="ctr"/>
              <a:r>
                <a:rPr lang="en-GB" sz="1100" dirty="0">
                  <a:latin typeface="Verdana" panose="020B0604030504040204" pitchFamily="34" charset="0"/>
                  <a:ea typeface="Verdana" panose="020B0604030504040204" pitchFamily="34" charset="0"/>
                  <a:cs typeface="Verdana" panose="020B0604030504040204" pitchFamily="34" charset="0"/>
                </a:rPr>
                <a:t>CAT</a:t>
              </a:r>
            </a:p>
          </p:txBody>
        </p:sp>
        <p:sp>
          <p:nvSpPr>
            <p:cNvPr id="14" name="TextBox 13">
              <a:extLst>
                <a:ext uri="{FF2B5EF4-FFF2-40B4-BE49-F238E27FC236}">
                  <a16:creationId xmlns:a16="http://schemas.microsoft.com/office/drawing/2014/main" id="{D13629C3-D7FF-89EB-667C-16C1A753F0EB}"/>
                </a:ext>
              </a:extLst>
            </p:cNvPr>
            <p:cNvSpPr txBox="1"/>
            <p:nvPr/>
          </p:nvSpPr>
          <p:spPr>
            <a:xfrm>
              <a:off x="7033414" y="2827762"/>
              <a:ext cx="943192" cy="400110"/>
            </a:xfrm>
            <a:prstGeom prst="rect">
              <a:avLst/>
            </a:prstGeom>
            <a:noFill/>
          </p:spPr>
          <p:txBody>
            <a:bodyPr wrap="square">
              <a:spAutoFit/>
            </a:bodyPr>
            <a:lstStyle/>
            <a:p>
              <a:pPr algn="ctr"/>
              <a:r>
                <a:rPr lang="en-GB"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DOG</a:t>
              </a:r>
            </a:p>
          </p:txBody>
        </p:sp>
        <p:sp>
          <p:nvSpPr>
            <p:cNvPr id="2090" name="TextBox 2089">
              <a:extLst>
                <a:ext uri="{FF2B5EF4-FFF2-40B4-BE49-F238E27FC236}">
                  <a16:creationId xmlns:a16="http://schemas.microsoft.com/office/drawing/2014/main" id="{E4CBC2EE-BF24-7300-384C-842C9643B96B}"/>
                </a:ext>
              </a:extLst>
            </p:cNvPr>
            <p:cNvSpPr txBox="1"/>
            <p:nvPr/>
          </p:nvSpPr>
          <p:spPr>
            <a:xfrm>
              <a:off x="2293462" y="3585095"/>
              <a:ext cx="1024421" cy="246221"/>
            </a:xfrm>
            <a:prstGeom prst="rect">
              <a:avLst/>
            </a:prstGeom>
            <a:noFill/>
          </p:spPr>
          <p:txBody>
            <a:bodyPr wrap="square">
              <a:spAutoFit/>
            </a:bodyPr>
            <a:lstStyle/>
            <a:p>
              <a:pPr algn="ctr"/>
              <a:r>
                <a:rPr lang="en-GB" sz="1000" dirty="0">
                  <a:latin typeface="Verdana" panose="020B0604030504040204" pitchFamily="34" charset="0"/>
                  <a:ea typeface="Verdana" panose="020B0604030504040204" pitchFamily="34" charset="0"/>
                  <a:cs typeface="Verdana" panose="020B0604030504040204" pitchFamily="34" charset="0"/>
                </a:rPr>
                <a:t>Original Pixel</a:t>
              </a:r>
            </a:p>
          </p:txBody>
        </p:sp>
        <p:sp>
          <p:nvSpPr>
            <p:cNvPr id="2091" name="TextBox 2090">
              <a:extLst>
                <a:ext uri="{FF2B5EF4-FFF2-40B4-BE49-F238E27FC236}">
                  <a16:creationId xmlns:a16="http://schemas.microsoft.com/office/drawing/2014/main" id="{F92E9721-35CF-5406-85C5-FB23060B0994}"/>
                </a:ext>
              </a:extLst>
            </p:cNvPr>
            <p:cNvSpPr txBox="1"/>
            <p:nvPr/>
          </p:nvSpPr>
          <p:spPr>
            <a:xfrm>
              <a:off x="689413" y="2307490"/>
              <a:ext cx="1097710" cy="400110"/>
            </a:xfrm>
            <a:prstGeom prst="rect">
              <a:avLst/>
            </a:prstGeom>
            <a:noFill/>
          </p:spPr>
          <p:txBody>
            <a:bodyPr wrap="square">
              <a:spAutoFit/>
            </a:bodyPr>
            <a:lstStyle/>
            <a:p>
              <a:pPr algn="ctr"/>
              <a:r>
                <a:rPr lang="en-GB" sz="1000" dirty="0">
                  <a:latin typeface="Verdana" panose="020B0604030504040204" pitchFamily="34" charset="0"/>
                  <a:ea typeface="Verdana" panose="020B0604030504040204" pitchFamily="34" charset="0"/>
                  <a:cs typeface="Verdana" panose="020B0604030504040204" pitchFamily="34" charset="0"/>
                </a:rPr>
                <a:t>Perturbed Value</a:t>
              </a:r>
            </a:p>
          </p:txBody>
        </p:sp>
        <mc:AlternateContent xmlns:mc="http://schemas.openxmlformats.org/markup-compatibility/2006" xmlns:a14="http://schemas.microsoft.com/office/drawing/2010/main">
          <mc:Choice Requires="a14">
            <p:sp>
              <p:nvSpPr>
                <p:cNvPr id="2099" name="TextBox 2098">
                  <a:extLst>
                    <a:ext uri="{FF2B5EF4-FFF2-40B4-BE49-F238E27FC236}">
                      <a16:creationId xmlns:a16="http://schemas.microsoft.com/office/drawing/2014/main" id="{8639AA5D-3942-0897-1B3E-0EB0B3F914F0}"/>
                    </a:ext>
                  </a:extLst>
                </p:cNvPr>
                <p:cNvSpPr txBox="1"/>
                <p:nvPr/>
              </p:nvSpPr>
              <p:spPr>
                <a:xfrm>
                  <a:off x="1349738" y="2768332"/>
                  <a:ext cx="174348"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l-GR" sz="1600" i="1">
                            <a:solidFill>
                              <a:srgbClr val="202124"/>
                            </a:solidFill>
                            <a:highlight>
                              <a:srgbClr val="FFFFFF"/>
                            </a:highlight>
                            <a:latin typeface="Cambria Math" panose="02040503050406030204" pitchFamily="18" charset="0"/>
                            <a:ea typeface="Cambria Math" panose="02040503050406030204" pitchFamily="18" charset="0"/>
                            <a:cs typeface="Arial" panose="020B0604020202020204" pitchFamily="34" charset="0"/>
                          </a:rPr>
                          <m:t>𝜀</m:t>
                        </m:r>
                      </m:oMath>
                    </m:oMathPara>
                  </a14:m>
                  <a:endParaRPr lang="en-GB" sz="1600" dirty="0">
                    <a:latin typeface="Verdana" panose="020B0604030504040204" pitchFamily="34" charset="0"/>
                    <a:ea typeface="Verdana" panose="020B0604030504040204" pitchFamily="34" charset="0"/>
                    <a:cs typeface="Verdana" panose="020B0604030504040204" pitchFamily="34" charset="0"/>
                  </a:endParaRPr>
                </a:p>
              </p:txBody>
            </p:sp>
          </mc:Choice>
          <mc:Fallback xmlns="">
            <p:sp>
              <p:nvSpPr>
                <p:cNvPr id="2099" name="TextBox 2098">
                  <a:extLst>
                    <a:ext uri="{FF2B5EF4-FFF2-40B4-BE49-F238E27FC236}">
                      <a16:creationId xmlns:a16="http://schemas.microsoft.com/office/drawing/2014/main" id="{8639AA5D-3942-0897-1B3E-0EB0B3F914F0}"/>
                    </a:ext>
                  </a:extLst>
                </p:cNvPr>
                <p:cNvSpPr txBox="1">
                  <a:spLocks noRot="1" noChangeAspect="1" noMove="1" noResize="1" noEditPoints="1" noAdjustHandles="1" noChangeArrowheads="1" noChangeShapeType="1" noTextEdit="1"/>
                </p:cNvSpPr>
                <p:nvPr/>
              </p:nvSpPr>
              <p:spPr>
                <a:xfrm>
                  <a:off x="1349738" y="2768332"/>
                  <a:ext cx="174348" cy="338554"/>
                </a:xfrm>
                <a:prstGeom prst="rect">
                  <a:avLst/>
                </a:prstGeom>
                <a:blipFill>
                  <a:blip r:embed="rId7"/>
                  <a:stretch>
                    <a:fillRect l="-20000"/>
                  </a:stretch>
                </a:blipFill>
              </p:spPr>
              <p:txBody>
                <a:bodyPr/>
                <a:lstStyle/>
                <a:p>
                  <a:r>
                    <a:rPr lang="en-US">
                      <a:noFill/>
                    </a:rPr>
                    <a:t> </a:t>
                  </a:r>
                </a:p>
              </p:txBody>
            </p:sp>
          </mc:Fallback>
        </mc:AlternateContent>
        <p:cxnSp>
          <p:nvCxnSpPr>
            <p:cNvPr id="2109" name="Straight Arrow Connector 2108">
              <a:extLst>
                <a:ext uri="{FF2B5EF4-FFF2-40B4-BE49-F238E27FC236}">
                  <a16:creationId xmlns:a16="http://schemas.microsoft.com/office/drawing/2014/main" id="{DBA2EDED-C195-FFB5-3C68-FC9E5260795A}"/>
                </a:ext>
              </a:extLst>
            </p:cNvPr>
            <p:cNvCxnSpPr>
              <a:cxnSpLocks/>
              <a:stCxn id="2114" idx="3"/>
              <a:endCxn id="2166" idx="1"/>
            </p:cNvCxnSpPr>
            <p:nvPr/>
          </p:nvCxnSpPr>
          <p:spPr>
            <a:xfrm>
              <a:off x="4476260" y="3027887"/>
              <a:ext cx="581876" cy="6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7" name="Straight Arrow Connector 2116">
              <a:extLst>
                <a:ext uri="{FF2B5EF4-FFF2-40B4-BE49-F238E27FC236}">
                  <a16:creationId xmlns:a16="http://schemas.microsoft.com/office/drawing/2014/main" id="{A4BA6464-50D6-3BE4-7EC5-4CEE7C821B26}"/>
                </a:ext>
              </a:extLst>
            </p:cNvPr>
            <p:cNvCxnSpPr>
              <a:cxnSpLocks/>
            </p:cNvCxnSpPr>
            <p:nvPr/>
          </p:nvCxnSpPr>
          <p:spPr>
            <a:xfrm flipV="1">
              <a:off x="2230285" y="2641567"/>
              <a:ext cx="105140" cy="48195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19" name="Straight Arrow Connector 2118">
              <a:extLst>
                <a:ext uri="{FF2B5EF4-FFF2-40B4-BE49-F238E27FC236}">
                  <a16:creationId xmlns:a16="http://schemas.microsoft.com/office/drawing/2014/main" id="{DD9D74FE-CC37-F410-4D31-A2E4C228F9EB}"/>
                </a:ext>
              </a:extLst>
            </p:cNvPr>
            <p:cNvCxnSpPr>
              <a:cxnSpLocks/>
            </p:cNvCxnSpPr>
            <p:nvPr/>
          </p:nvCxnSpPr>
          <p:spPr>
            <a:xfrm flipH="1">
              <a:off x="2300086" y="3095362"/>
              <a:ext cx="1512532" cy="28163"/>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30" name="Curved Connector 2129">
              <a:extLst>
                <a:ext uri="{FF2B5EF4-FFF2-40B4-BE49-F238E27FC236}">
                  <a16:creationId xmlns:a16="http://schemas.microsoft.com/office/drawing/2014/main" id="{1D9823DA-940D-5C5B-9D40-A53198C62DC9}"/>
                </a:ext>
              </a:extLst>
            </p:cNvPr>
            <p:cNvCxnSpPr>
              <a:cxnSpLocks/>
            </p:cNvCxnSpPr>
            <p:nvPr/>
          </p:nvCxnSpPr>
          <p:spPr>
            <a:xfrm rot="16200000" flipV="1">
              <a:off x="2185023" y="3233764"/>
              <a:ext cx="418656" cy="3281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9" name="Straight Arrow Connector 2138">
              <a:extLst>
                <a:ext uri="{FF2B5EF4-FFF2-40B4-BE49-F238E27FC236}">
                  <a16:creationId xmlns:a16="http://schemas.microsoft.com/office/drawing/2014/main" id="{48E12F03-385B-397C-BD72-74EBB90DC98E}"/>
                </a:ext>
              </a:extLst>
            </p:cNvPr>
            <p:cNvCxnSpPr>
              <a:cxnSpLocks/>
            </p:cNvCxnSpPr>
            <p:nvPr/>
          </p:nvCxnSpPr>
          <p:spPr>
            <a:xfrm>
              <a:off x="1502770" y="2751123"/>
              <a:ext cx="0" cy="4373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58" name="Curved Connector 2157">
              <a:extLst>
                <a:ext uri="{FF2B5EF4-FFF2-40B4-BE49-F238E27FC236}">
                  <a16:creationId xmlns:a16="http://schemas.microsoft.com/office/drawing/2014/main" id="{C1E46A1A-FE85-E79C-A5D3-2617422C1AA8}"/>
                </a:ext>
              </a:extLst>
            </p:cNvPr>
            <p:cNvCxnSpPr>
              <a:cxnSpLocks/>
            </p:cNvCxnSpPr>
            <p:nvPr/>
          </p:nvCxnSpPr>
          <p:spPr>
            <a:xfrm>
              <a:off x="1717103" y="2422480"/>
              <a:ext cx="560983" cy="170854"/>
            </a:xfrm>
            <a:prstGeom prst="curvedConnector3">
              <a:avLst>
                <a:gd name="adj1" fmla="val 457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69" name="Group 2168">
              <a:extLst>
                <a:ext uri="{FF2B5EF4-FFF2-40B4-BE49-F238E27FC236}">
                  <a16:creationId xmlns:a16="http://schemas.microsoft.com/office/drawing/2014/main" id="{E74B5CB1-4773-1A13-4043-67AD0C7FB5B8}"/>
                </a:ext>
              </a:extLst>
            </p:cNvPr>
            <p:cNvGrpSpPr/>
            <p:nvPr/>
          </p:nvGrpSpPr>
          <p:grpSpPr>
            <a:xfrm>
              <a:off x="5058136" y="2404125"/>
              <a:ext cx="1468800" cy="1260000"/>
              <a:chOff x="4921249" y="2443550"/>
              <a:chExt cx="1470133" cy="1251274"/>
            </a:xfrm>
            <a:effectLst>
              <a:outerShdw blurRad="430690" dist="14085" sx="45000" sy="45000" algn="ctr" rotWithShape="0">
                <a:srgbClr val="000000"/>
              </a:outerShdw>
            </a:effectLst>
          </p:grpSpPr>
          <p:pic>
            <p:nvPicPr>
              <p:cNvPr id="2051" name="Picture 3" descr="Neural Network Icon Images – Browse 58,418 Stock Photos, Vectors, and Video  | Adobe Stock">
                <a:extLst>
                  <a:ext uri="{FF2B5EF4-FFF2-40B4-BE49-F238E27FC236}">
                    <a16:creationId xmlns:a16="http://schemas.microsoft.com/office/drawing/2014/main" id="{B176FD93-6EAB-34E0-B1E9-3F50AB404F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4465" y="2605556"/>
                <a:ext cx="1202805" cy="995426"/>
              </a:xfrm>
              <a:prstGeom prst="rect">
                <a:avLst/>
              </a:prstGeom>
              <a:noFill/>
              <a:extLst>
                <a:ext uri="{909E8E84-426E-40DD-AFC4-6F175D3DCCD1}">
                  <a14:hiddenFill xmlns:a14="http://schemas.microsoft.com/office/drawing/2010/main">
                    <a:solidFill>
                      <a:srgbClr val="FFFFFF"/>
                    </a:solidFill>
                  </a14:hiddenFill>
                </a:ext>
              </a:extLst>
            </p:spPr>
          </p:pic>
          <p:sp>
            <p:nvSpPr>
              <p:cNvPr id="2166" name="Rectangle 2165">
                <a:extLst>
                  <a:ext uri="{FF2B5EF4-FFF2-40B4-BE49-F238E27FC236}">
                    <a16:creationId xmlns:a16="http://schemas.microsoft.com/office/drawing/2014/main" id="{AC735CB5-FF2F-C992-E1D8-F61848727C52}"/>
                  </a:ext>
                </a:extLst>
              </p:cNvPr>
              <p:cNvSpPr/>
              <p:nvPr/>
            </p:nvSpPr>
            <p:spPr>
              <a:xfrm>
                <a:off x="4921249" y="2443550"/>
                <a:ext cx="1470133" cy="1251274"/>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grpSp>
        <p:cxnSp>
          <p:nvCxnSpPr>
            <p:cNvPr id="2168" name="Straight Arrow Connector 2167">
              <a:extLst>
                <a:ext uri="{FF2B5EF4-FFF2-40B4-BE49-F238E27FC236}">
                  <a16:creationId xmlns:a16="http://schemas.microsoft.com/office/drawing/2014/main" id="{EBF24C81-F303-9CF6-60A5-D83BC56B5D36}"/>
                </a:ext>
              </a:extLst>
            </p:cNvPr>
            <p:cNvCxnSpPr>
              <a:cxnSpLocks/>
            </p:cNvCxnSpPr>
            <p:nvPr/>
          </p:nvCxnSpPr>
          <p:spPr>
            <a:xfrm>
              <a:off x="6528269" y="3033005"/>
              <a:ext cx="50706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2" name="TextBox 2181">
              <a:extLst>
                <a:ext uri="{FF2B5EF4-FFF2-40B4-BE49-F238E27FC236}">
                  <a16:creationId xmlns:a16="http://schemas.microsoft.com/office/drawing/2014/main" id="{C56BCEA3-13D7-1ABC-1075-93FB6E9E1522}"/>
                </a:ext>
              </a:extLst>
            </p:cNvPr>
            <p:cNvSpPr txBox="1"/>
            <p:nvPr/>
          </p:nvSpPr>
          <p:spPr>
            <a:xfrm>
              <a:off x="5657410" y="3670669"/>
              <a:ext cx="601997" cy="261610"/>
            </a:xfrm>
            <a:prstGeom prst="rect">
              <a:avLst/>
            </a:prstGeom>
            <a:noFill/>
          </p:spPr>
          <p:txBody>
            <a:bodyPr wrap="square" rtlCol="0">
              <a:spAutoFit/>
            </a:bodyPr>
            <a:lstStyle/>
            <a:p>
              <a:pPr lvl="1"/>
              <a:r>
                <a:rPr lang="en-US" sz="1100" dirty="0">
                  <a:latin typeface="Verdana" panose="020B0604030504040204" pitchFamily="34" charset="0"/>
                  <a:ea typeface="Verdana" panose="020B0604030504040204" pitchFamily="34" charset="0"/>
                  <a:cs typeface="Verdana" panose="020B0604030504040204" pitchFamily="34" charset="0"/>
                </a:rPr>
                <a:t>NN</a:t>
              </a:r>
            </a:p>
          </p:txBody>
        </p:sp>
        <p:pic>
          <p:nvPicPr>
            <p:cNvPr id="6" name="Picture 5" descr="A blue circle on a black background&#10;&#10;Description automatically generated">
              <a:extLst>
                <a:ext uri="{FF2B5EF4-FFF2-40B4-BE49-F238E27FC236}">
                  <a16:creationId xmlns:a16="http://schemas.microsoft.com/office/drawing/2014/main" id="{5E2E613C-490F-45EF-70FB-C2A61E24B75F}"/>
                </a:ext>
              </a:extLst>
            </p:cNvPr>
            <p:cNvPicPr>
              <a:picLocks noChangeAspect="1"/>
            </p:cNvPicPr>
            <p:nvPr/>
          </p:nvPicPr>
          <p:blipFill>
            <a:blip r:embed="rId9"/>
            <a:stretch>
              <a:fillRect/>
            </a:stretch>
          </p:blipFill>
          <p:spPr>
            <a:xfrm>
              <a:off x="2255284" y="2494023"/>
              <a:ext cx="190500" cy="190500"/>
            </a:xfrm>
            <a:prstGeom prst="rect">
              <a:avLst/>
            </a:prstGeom>
          </p:spPr>
        </p:pic>
        <p:pic>
          <p:nvPicPr>
            <p:cNvPr id="8" name="Picture 7" descr="A red circle on a black background&#10;&#10;Description automatically generated">
              <a:extLst>
                <a:ext uri="{FF2B5EF4-FFF2-40B4-BE49-F238E27FC236}">
                  <a16:creationId xmlns:a16="http://schemas.microsoft.com/office/drawing/2014/main" id="{736826B3-20AF-D526-E48F-216F92805134}"/>
                </a:ext>
              </a:extLst>
            </p:cNvPr>
            <p:cNvPicPr>
              <a:picLocks noChangeAspect="1"/>
            </p:cNvPicPr>
            <p:nvPr/>
          </p:nvPicPr>
          <p:blipFill>
            <a:blip r:embed="rId10"/>
            <a:stretch>
              <a:fillRect/>
            </a:stretch>
          </p:blipFill>
          <p:spPr>
            <a:xfrm>
              <a:off x="3747993" y="2983465"/>
              <a:ext cx="190500" cy="190500"/>
            </a:xfrm>
            <a:prstGeom prst="rect">
              <a:avLst/>
            </a:prstGeom>
          </p:spPr>
        </p:pic>
        <p:pic>
          <p:nvPicPr>
            <p:cNvPr id="10" name="Picture 9" descr="A red circle on a black background&#10;&#10;Description automatically generated">
              <a:extLst>
                <a:ext uri="{FF2B5EF4-FFF2-40B4-BE49-F238E27FC236}">
                  <a16:creationId xmlns:a16="http://schemas.microsoft.com/office/drawing/2014/main" id="{96F94C84-A540-B2D3-0361-8B8D6710283E}"/>
                </a:ext>
              </a:extLst>
            </p:cNvPr>
            <p:cNvPicPr>
              <a:picLocks noChangeAspect="1"/>
            </p:cNvPicPr>
            <p:nvPr/>
          </p:nvPicPr>
          <p:blipFill>
            <a:blip r:embed="rId10"/>
            <a:stretch>
              <a:fillRect/>
            </a:stretch>
          </p:blipFill>
          <p:spPr>
            <a:xfrm>
              <a:off x="2151221" y="3014782"/>
              <a:ext cx="190500" cy="190500"/>
            </a:xfrm>
            <a:prstGeom prst="rect">
              <a:avLst/>
            </a:prstGeom>
          </p:spPr>
        </p:pic>
      </p:grpSp>
      <p:sp>
        <p:nvSpPr>
          <p:cNvPr id="7" name="TextBox 6">
            <a:extLst>
              <a:ext uri="{FF2B5EF4-FFF2-40B4-BE49-F238E27FC236}">
                <a16:creationId xmlns:a16="http://schemas.microsoft.com/office/drawing/2014/main" id="{2EECCEA9-5394-ED81-A633-4039CD361B47}"/>
              </a:ext>
            </a:extLst>
          </p:cNvPr>
          <p:cNvSpPr txBox="1"/>
          <p:nvPr/>
        </p:nvSpPr>
        <p:spPr>
          <a:xfrm>
            <a:off x="1566650" y="4981099"/>
            <a:ext cx="9058697" cy="598589"/>
          </a:xfrm>
          <a:prstGeom prst="rect">
            <a:avLst/>
          </a:prstGeom>
          <a:solidFill>
            <a:schemeClr val="accent1">
              <a:lumMod val="20000"/>
              <a:lumOff val="80000"/>
            </a:schemeClr>
          </a:solidFill>
          <a:ln>
            <a:solidFill>
              <a:schemeClr val="accent1">
                <a:lumMod val="40000"/>
                <a:lumOff val="60000"/>
              </a:schemeClr>
            </a:solidFill>
          </a:ln>
        </p:spPr>
        <p:txBody>
          <a:bodyPr wrap="square" lIns="144000" tIns="144000" rIns="144000" bIns="144000">
            <a:spAutoFit/>
          </a:bodyPr>
          <a:lstStyle/>
          <a:p>
            <a:pPr algn="ctr"/>
            <a:r>
              <a:rPr lang="en-GB"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Core Challenge: </a:t>
            </a:r>
            <a:r>
              <a:rPr lang="en-GB" sz="2000" dirty="0">
                <a:solidFill>
                  <a:schemeClr val="tx1"/>
                </a:solidFill>
                <a:latin typeface="Verdana" panose="020B0604030504040204" pitchFamily="34" charset="0"/>
                <a:ea typeface="Verdana" panose="020B0604030504040204" pitchFamily="34" charset="0"/>
                <a:cs typeface="Verdana" panose="020B0604030504040204" pitchFamily="34" charset="0"/>
              </a:rPr>
              <a:t>H</a:t>
            </a:r>
            <a:r>
              <a:rPr lang="en-GB" sz="2000" dirty="0">
                <a:latin typeface="Verdana" panose="020B0604030504040204" pitchFamily="34" charset="0"/>
                <a:ea typeface="Verdana" panose="020B0604030504040204" pitchFamily="34" charset="0"/>
                <a:cs typeface="Verdana" panose="020B0604030504040204" pitchFamily="34" charset="0"/>
              </a:rPr>
              <a:t>ow to test an AI System thoroughly?</a:t>
            </a:r>
            <a:endParaRPr lang="en-GB" sz="2000" dirty="0">
              <a:solidFill>
                <a:srgbClr val="FF0000"/>
              </a:solidFill>
              <a:highlight>
                <a:srgbClr val="FFFFFF"/>
              </a:highligh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9118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89C0897C-043D-FF35-A6C3-96140E565217}"/>
              </a:ext>
            </a:extLst>
          </p:cNvPr>
          <p:cNvSpPr>
            <a:spLocks noChangeArrowheads="1"/>
          </p:cNvSpPr>
          <p:nvPr/>
        </p:nvSpPr>
        <p:spPr bwMode="auto">
          <a:xfrm flipV="1">
            <a:off x="1069854" y="-1455829"/>
            <a:ext cx="39766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br>
              <a:rPr lang="en-US" altLang="en-US" sz="1800">
                <a:latin typeface="Verdana" panose="020B0604030504040204" pitchFamily="34" charset="0"/>
                <a:ea typeface="Verdana" panose="020B0604030504040204" pitchFamily="34" charset="0"/>
                <a:cs typeface="Verdana" panose="020B0604030504040204" pitchFamily="34" charset="0"/>
              </a:rPr>
            </a:br>
            <a:endParaRPr lang="en-US" altLang="en-US" sz="1800">
              <a:latin typeface="Verdana" panose="020B0604030504040204" pitchFamily="34" charset="0"/>
              <a:ea typeface="Verdana" panose="020B0604030504040204" pitchFamily="34" charset="0"/>
              <a:cs typeface="Verdana" panose="020B0604030504040204" pitchFamily="34" charset="0"/>
            </a:endParaRPr>
          </a:p>
          <a:p>
            <a:pPr>
              <a:buClrTx/>
            </a:pPr>
            <a:endParaRPr lang="en-US" altLang="en-US" sz="1800">
              <a:latin typeface="Verdana" panose="020B0604030504040204" pitchFamily="34" charset="0"/>
              <a:ea typeface="Verdana" panose="020B0604030504040204" pitchFamily="34" charset="0"/>
              <a:cs typeface="Verdana" panose="020B0604030504040204" pitchFamily="34" charset="0"/>
            </a:endParaRPr>
          </a:p>
        </p:txBody>
      </p:sp>
      <p:pic>
        <p:nvPicPr>
          <p:cNvPr id="1027" name="Picture 3">
            <a:extLst>
              <a:ext uri="{FF2B5EF4-FFF2-40B4-BE49-F238E27FC236}">
                <a16:creationId xmlns:a16="http://schemas.microsoft.com/office/drawing/2014/main" id="{29071B0D-5A35-0CE2-65FE-688BD2438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46" y="-870943"/>
            <a:ext cx="158720" cy="1587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3D82C60A-8D45-094A-6C70-99F80F8BD9D2}"/>
              </a:ext>
            </a:extLst>
          </p:cNvPr>
          <p:cNvSpPr>
            <a:spLocks noChangeArrowheads="1"/>
          </p:cNvSpPr>
          <p:nvPr/>
        </p:nvSpPr>
        <p:spPr bwMode="auto">
          <a:xfrm flipV="1">
            <a:off x="1069854" y="-1317330"/>
            <a:ext cx="3976698" cy="646331"/>
          </a:xfrm>
          <a:prstGeom prst="rect">
            <a:avLst/>
          </a:prstGeom>
          <a:solidFill>
            <a:srgbClr val="F3F2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br>
              <a:rPr lang="en-US" altLang="en-US" sz="1800">
                <a:solidFill>
                  <a:schemeClr val="tx1"/>
                </a:solidFill>
                <a:latin typeface="Verdana" panose="020B0604030504040204" pitchFamily="34" charset="0"/>
                <a:ea typeface="Verdana" panose="020B0604030504040204" pitchFamily="34" charset="0"/>
                <a:cs typeface="Verdana" panose="020B0604030504040204" pitchFamily="34" charset="0"/>
              </a:rPr>
            </a:br>
            <a:endParaRPr lang="en-US" altLang="en-US" sz="18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a:extLst>
              <a:ext uri="{FF2B5EF4-FFF2-40B4-BE49-F238E27FC236}">
                <a16:creationId xmlns:a16="http://schemas.microsoft.com/office/drawing/2014/main" id="{2A59B6BB-BFCD-44D9-3755-560EB406824A}"/>
              </a:ext>
            </a:extLst>
          </p:cNvPr>
          <p:cNvSpPr txBox="1">
            <a:spLocks/>
          </p:cNvSpPr>
          <p:nvPr/>
        </p:nvSpPr>
        <p:spPr>
          <a:xfrm>
            <a:off x="0" y="170338"/>
            <a:ext cx="12192000" cy="46281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GB" sz="2400" b="1" dirty="0">
                <a:solidFill>
                  <a:schemeClr val="tx1"/>
                </a:solidFill>
                <a:latin typeface="Verdana" panose="020B0604030504040204" pitchFamily="34" charset="0"/>
                <a:ea typeface="Verdana" panose="020B0604030504040204" pitchFamily="34" charset="0"/>
                <a:cs typeface="Verdana" panose="020B0604030504040204" pitchFamily="34" charset="0"/>
              </a:rPr>
              <a:t>A Comprehensive Testing Framework for AI Systems</a:t>
            </a:r>
            <a:endParaRPr lang="en-US" sz="2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a:extLst>
              <a:ext uri="{FF2B5EF4-FFF2-40B4-BE49-F238E27FC236}">
                <a16:creationId xmlns:a16="http://schemas.microsoft.com/office/drawing/2014/main" id="{C910B732-3CE1-4E12-ABCB-0EFE1F90B4F8}"/>
              </a:ext>
            </a:extLst>
          </p:cNvPr>
          <p:cNvSpPr txBox="1"/>
          <p:nvPr/>
        </p:nvSpPr>
        <p:spPr>
          <a:xfrm>
            <a:off x="1043166" y="989835"/>
            <a:ext cx="7034036" cy="338554"/>
          </a:xfrm>
          <a:prstGeom prst="rect">
            <a:avLst/>
          </a:prstGeom>
          <a:noFill/>
        </p:spPr>
        <p:txBody>
          <a:bodyPr wrap="square">
            <a:spAutoFit/>
          </a:bodyPr>
          <a:lstStyle/>
          <a:p>
            <a:pPr defTabSz="355600">
              <a:spcBef>
                <a:spcPct val="0"/>
              </a:spcBef>
              <a:spcAft>
                <a:spcPct val="35000"/>
              </a:spcAft>
            </a:pPr>
            <a:r>
              <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 conceptual framework that includes:</a:t>
            </a:r>
          </a:p>
        </p:txBody>
      </p:sp>
      <p:sp>
        <p:nvSpPr>
          <p:cNvPr id="20" name="TextBox 19">
            <a:extLst>
              <a:ext uri="{FF2B5EF4-FFF2-40B4-BE49-F238E27FC236}">
                <a16:creationId xmlns:a16="http://schemas.microsoft.com/office/drawing/2014/main" id="{4448F514-A969-1AD3-3706-CB9293D993D4}"/>
              </a:ext>
            </a:extLst>
          </p:cNvPr>
          <p:cNvSpPr txBox="1"/>
          <p:nvPr/>
        </p:nvSpPr>
        <p:spPr>
          <a:xfrm>
            <a:off x="1620457" y="1338736"/>
            <a:ext cx="6260276" cy="1581972"/>
          </a:xfrm>
          <a:prstGeom prst="rect">
            <a:avLst/>
          </a:prstGeom>
          <a:noFill/>
        </p:spPr>
        <p:txBody>
          <a:bodyPr wrap="square">
            <a:spAutoFit/>
          </a:bodyPr>
          <a:lstStyle/>
          <a:p>
            <a:pPr marL="285750" lvl="6" indent="-285750" defTabSz="355600">
              <a:spcBef>
                <a:spcPct val="0"/>
              </a:spcBef>
              <a:spcAft>
                <a:spcPct val="35000"/>
              </a:spcAft>
              <a:buFont typeface="Courier New" panose="02070309020205020404" pitchFamily="49" charset="0"/>
              <a:buChar char="o"/>
            </a:pPr>
            <a:r>
              <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An </a:t>
            </a:r>
            <a:r>
              <a:rPr lang="en-GB" sz="16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end-to-end </a:t>
            </a:r>
            <a:r>
              <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rPr>
              <a:t>pipeline</a:t>
            </a:r>
          </a:p>
          <a:p>
            <a:pPr marL="285750" lvl="8" indent="-285750" defTabSz="355600">
              <a:spcBef>
                <a:spcPct val="0"/>
              </a:spcBef>
              <a:spcAft>
                <a:spcPct val="35000"/>
              </a:spcAft>
              <a:buFont typeface="Courier New" panose="02070309020205020404" pitchFamily="49" charset="0"/>
              <a:buChar char="o"/>
            </a:pPr>
            <a:r>
              <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An</a:t>
            </a:r>
            <a:r>
              <a:rPr lang="en-GB" sz="16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 error summarization </a:t>
            </a:r>
            <a:r>
              <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approach for model refinement</a:t>
            </a:r>
          </a:p>
          <a:p>
            <a:pPr marL="285750" lvl="8" indent="-285750" defTabSz="355600">
              <a:spcBef>
                <a:spcPct val="0"/>
              </a:spcBef>
              <a:spcAft>
                <a:spcPct val="35000"/>
              </a:spcAft>
              <a:buFont typeface="Courier New" panose="02070309020205020404" pitchFamily="49" charset="0"/>
              <a:buChar char="o"/>
            </a:pPr>
            <a:r>
              <a:rPr lang="en-GB" sz="16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Local </a:t>
            </a:r>
            <a:r>
              <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GB" sz="16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global</a:t>
            </a:r>
            <a:r>
              <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correctness</a:t>
            </a:r>
          </a:p>
          <a:p>
            <a:pPr marL="285750" lvl="8" indent="-285750" defTabSz="355600">
              <a:spcBef>
                <a:spcPct val="0"/>
              </a:spcBef>
              <a:spcAft>
                <a:spcPct val="35000"/>
              </a:spcAft>
              <a:buFont typeface="Wingdings" pitchFamily="2" charset="2"/>
              <a:buChar char="§"/>
            </a:pP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45" name="Group 44">
            <a:extLst>
              <a:ext uri="{FF2B5EF4-FFF2-40B4-BE49-F238E27FC236}">
                <a16:creationId xmlns:a16="http://schemas.microsoft.com/office/drawing/2014/main" id="{13F63DDB-E298-450F-0B80-F1035000F0C5}"/>
              </a:ext>
            </a:extLst>
          </p:cNvPr>
          <p:cNvGrpSpPr/>
          <p:nvPr/>
        </p:nvGrpSpPr>
        <p:grpSpPr>
          <a:xfrm>
            <a:off x="2635722" y="2918407"/>
            <a:ext cx="2094959" cy="2653124"/>
            <a:chOff x="2669728" y="2625151"/>
            <a:chExt cx="2094959" cy="2653124"/>
          </a:xfrm>
        </p:grpSpPr>
        <p:sp>
          <p:nvSpPr>
            <p:cNvPr id="40" name="TextBox 39">
              <a:extLst>
                <a:ext uri="{FF2B5EF4-FFF2-40B4-BE49-F238E27FC236}">
                  <a16:creationId xmlns:a16="http://schemas.microsoft.com/office/drawing/2014/main" id="{7DF07A30-48E6-D842-BCF3-D2449B9E5117}"/>
                </a:ext>
              </a:extLst>
            </p:cNvPr>
            <p:cNvSpPr txBox="1"/>
            <p:nvPr/>
          </p:nvSpPr>
          <p:spPr>
            <a:xfrm>
              <a:off x="2669728" y="3233136"/>
              <a:ext cx="2094959" cy="2045139"/>
            </a:xfrm>
            <a:prstGeom prst="rect">
              <a:avLst/>
            </a:prstGeom>
            <a:solidFill>
              <a:schemeClr val="bg1">
                <a:lumMod val="95000"/>
              </a:schemeClr>
            </a:solidFill>
          </p:spPr>
          <p:txBody>
            <a:bodyPr wrap="square" tIns="28800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gather all relevant samples necessary for thorough model testing</a:t>
              </a:r>
            </a:p>
            <a:p>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ounded Rectangle 12">
              <a:extLst>
                <a:ext uri="{FF2B5EF4-FFF2-40B4-BE49-F238E27FC236}">
                  <a16:creationId xmlns:a16="http://schemas.microsoft.com/office/drawing/2014/main" id="{EA4D8F8C-950B-CA08-4748-F25525FEAC29}"/>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Verdana" panose="020B0604030504040204" pitchFamily="34" charset="0"/>
                  <a:ea typeface="Verdana" panose="020B0604030504040204" pitchFamily="34" charset="0"/>
                  <a:cs typeface="Verdana" panose="020B0604030504040204" pitchFamily="34" charset="0"/>
                  <a:sym typeface="Calibri"/>
                </a:rPr>
                <a:t>Sampling</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51" name="Group 50">
            <a:extLst>
              <a:ext uri="{FF2B5EF4-FFF2-40B4-BE49-F238E27FC236}">
                <a16:creationId xmlns:a16="http://schemas.microsoft.com/office/drawing/2014/main" id="{C0101C6D-4354-4E1E-8F69-6C66CD46756E}"/>
              </a:ext>
            </a:extLst>
          </p:cNvPr>
          <p:cNvGrpSpPr/>
          <p:nvPr/>
        </p:nvGrpSpPr>
        <p:grpSpPr>
          <a:xfrm>
            <a:off x="7456210" y="2910234"/>
            <a:ext cx="2094959" cy="2730068"/>
            <a:chOff x="2669728" y="2625151"/>
            <a:chExt cx="2094959" cy="2730068"/>
          </a:xfrm>
        </p:grpSpPr>
        <p:sp>
          <p:nvSpPr>
            <p:cNvPr id="52" name="TextBox 51">
              <a:extLst>
                <a:ext uri="{FF2B5EF4-FFF2-40B4-BE49-F238E27FC236}">
                  <a16:creationId xmlns:a16="http://schemas.microsoft.com/office/drawing/2014/main" id="{CD02CB62-5B76-DE44-E103-439E35D2FD0D}"/>
                </a:ext>
              </a:extLst>
            </p:cNvPr>
            <p:cNvSpPr txBox="1"/>
            <p:nvPr/>
          </p:nvSpPr>
          <p:spPr>
            <a:xfrm>
              <a:off x="2669728" y="3233136"/>
              <a:ext cx="2094959" cy="2122083"/>
            </a:xfrm>
            <a:prstGeom prst="rect">
              <a:avLst/>
            </a:prstGeom>
            <a:solidFill>
              <a:schemeClr val="bg1">
                <a:lumMod val="95000"/>
              </a:schemeClr>
            </a:solidFill>
          </p:spPr>
          <p:txBody>
            <a:bodyPr wrap="square" tIns="288000">
              <a:spAutoFit/>
            </a:bodyPr>
            <a:lstStyle/>
            <a:p>
              <a:pPr>
                <a:buClr>
                  <a:schemeClr val="dk1"/>
                </a:buClr>
                <a:buSzPct val="100000"/>
              </a:pPr>
              <a:r>
                <a:rPr 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sym typeface="Calibri"/>
                </a:rPr>
                <a:t>assessing local and global correctness</a:t>
              </a:r>
            </a:p>
            <a:p>
              <a:pPr>
                <a:buClr>
                  <a:schemeClr val="dk1"/>
                </a:buClr>
                <a:buSzPct val="100000"/>
              </a:pPr>
              <a:endParaRPr 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sym typeface="Calibri"/>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4" name="Rounded Rectangle 53">
              <a:extLst>
                <a:ext uri="{FF2B5EF4-FFF2-40B4-BE49-F238E27FC236}">
                  <a16:creationId xmlns:a16="http://schemas.microsoft.com/office/drawing/2014/main" id="{E24D85F7-873A-C08F-7FAE-2B8D9C8BA124}"/>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Verdana" panose="020B0604030504040204" pitchFamily="34" charset="0"/>
                  <a:ea typeface="Verdana" panose="020B0604030504040204" pitchFamily="34" charset="0"/>
                  <a:cs typeface="Verdana" panose="020B0604030504040204" pitchFamily="34" charset="0"/>
                  <a:sym typeface="Calibri"/>
                </a:rPr>
                <a:t>Testing</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56" name="Group 55">
            <a:extLst>
              <a:ext uri="{FF2B5EF4-FFF2-40B4-BE49-F238E27FC236}">
                <a16:creationId xmlns:a16="http://schemas.microsoft.com/office/drawing/2014/main" id="{31E73197-795D-619C-4B7F-2B1D6EF0B8F4}"/>
              </a:ext>
            </a:extLst>
          </p:cNvPr>
          <p:cNvGrpSpPr/>
          <p:nvPr/>
        </p:nvGrpSpPr>
        <p:grpSpPr>
          <a:xfrm>
            <a:off x="9945545" y="2930427"/>
            <a:ext cx="2094959" cy="2730068"/>
            <a:chOff x="2751372" y="2625151"/>
            <a:chExt cx="2094959" cy="2730068"/>
          </a:xfrm>
        </p:grpSpPr>
        <p:sp>
          <p:nvSpPr>
            <p:cNvPr id="58" name="TextBox 57">
              <a:extLst>
                <a:ext uri="{FF2B5EF4-FFF2-40B4-BE49-F238E27FC236}">
                  <a16:creationId xmlns:a16="http://schemas.microsoft.com/office/drawing/2014/main" id="{0DC4D1C3-D82F-A032-4373-A8A73C9A7EBC}"/>
                </a:ext>
              </a:extLst>
            </p:cNvPr>
            <p:cNvSpPr txBox="1"/>
            <p:nvPr/>
          </p:nvSpPr>
          <p:spPr>
            <a:xfrm>
              <a:off x="2751372" y="3233136"/>
              <a:ext cx="2094959" cy="2122083"/>
            </a:xfrm>
            <a:prstGeom prst="rect">
              <a:avLst/>
            </a:prstGeom>
            <a:solidFill>
              <a:schemeClr val="bg1">
                <a:lumMod val="95000"/>
              </a:schemeClr>
            </a:solidFill>
          </p:spPr>
          <p:txBody>
            <a:bodyPr wrap="square" tIns="288000">
              <a:spAutoFit/>
            </a:bodyPr>
            <a:lstStyle/>
            <a:p>
              <a:pPr>
                <a:buClr>
                  <a:schemeClr val="dk1"/>
                </a:buClr>
                <a:buSzPct val="100000"/>
              </a:pPr>
              <a:r>
                <a:rPr 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sym typeface="Calibri"/>
                </a:rPr>
                <a:t>graphical error reports and recommendations for model refinement.</a:t>
              </a: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1" name="Rounded Rectangle 60">
              <a:extLst>
                <a:ext uri="{FF2B5EF4-FFF2-40B4-BE49-F238E27FC236}">
                  <a16:creationId xmlns:a16="http://schemas.microsoft.com/office/drawing/2014/main" id="{3C58C346-0616-321A-6279-E1CD0F52665F}"/>
                </a:ext>
              </a:extLst>
            </p:cNvPr>
            <p:cNvSpPr/>
            <p:nvPr/>
          </p:nvSpPr>
          <p:spPr>
            <a:xfrm>
              <a:off x="2860152" y="2625151"/>
              <a:ext cx="1927708"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Verdana" panose="020B0604030504040204" pitchFamily="34" charset="0"/>
                  <a:ea typeface="Verdana" panose="020B0604030504040204" pitchFamily="34" charset="0"/>
                  <a:cs typeface="Verdana" panose="020B0604030504040204" pitchFamily="34" charset="0"/>
                  <a:sym typeface="Calibri"/>
                </a:rPr>
                <a:t>Error Summarization</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62" name="Group 61">
            <a:extLst>
              <a:ext uri="{FF2B5EF4-FFF2-40B4-BE49-F238E27FC236}">
                <a16:creationId xmlns:a16="http://schemas.microsoft.com/office/drawing/2014/main" id="{3BB86886-B69D-8AF2-5C42-0401B2A1C242}"/>
              </a:ext>
            </a:extLst>
          </p:cNvPr>
          <p:cNvGrpSpPr/>
          <p:nvPr/>
        </p:nvGrpSpPr>
        <p:grpSpPr>
          <a:xfrm>
            <a:off x="5048520" y="2910234"/>
            <a:ext cx="2094959" cy="2807012"/>
            <a:chOff x="2669728" y="2625151"/>
            <a:chExt cx="2094959" cy="2807012"/>
          </a:xfrm>
        </p:grpSpPr>
        <p:sp>
          <p:nvSpPr>
            <p:cNvPr id="63" name="TextBox 62">
              <a:extLst>
                <a:ext uri="{FF2B5EF4-FFF2-40B4-BE49-F238E27FC236}">
                  <a16:creationId xmlns:a16="http://schemas.microsoft.com/office/drawing/2014/main" id="{AB57E5A3-2468-F5BF-EBCE-FE4E481AB945}"/>
                </a:ext>
              </a:extLst>
            </p:cNvPr>
            <p:cNvSpPr txBox="1"/>
            <p:nvPr/>
          </p:nvSpPr>
          <p:spPr>
            <a:xfrm>
              <a:off x="2669728" y="3233136"/>
              <a:ext cx="2094959" cy="2199027"/>
            </a:xfrm>
            <a:prstGeom prst="rect">
              <a:avLst/>
            </a:prstGeom>
            <a:solidFill>
              <a:schemeClr val="bg1">
                <a:lumMod val="95000"/>
              </a:schemeClr>
            </a:solidFill>
          </p:spPr>
          <p:txBody>
            <a:bodyPr wrap="square" tIns="288000">
              <a:spAutoFit/>
            </a:bodyPr>
            <a:lstStyle/>
            <a:p>
              <a:pPr>
                <a:spcAft>
                  <a:spcPts val="600"/>
                </a:spcAft>
                <a:buClr>
                  <a:schemeClr val="dk1"/>
                </a:buClr>
                <a:buSzPct val="100000"/>
              </a:pPr>
              <a:r>
                <a:rPr 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sym typeface="Calibri"/>
                </a:rPr>
                <a:t>generate different testcases according to the specified properties</a:t>
              </a: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24" name="Rounded Rectangle 1023">
              <a:extLst>
                <a:ext uri="{FF2B5EF4-FFF2-40B4-BE49-F238E27FC236}">
                  <a16:creationId xmlns:a16="http://schemas.microsoft.com/office/drawing/2014/main" id="{8958CE19-15DC-0910-7A32-81536B4B7780}"/>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Verdana" panose="020B0604030504040204" pitchFamily="34" charset="0"/>
                  <a:ea typeface="Verdana" panose="020B0604030504040204" pitchFamily="34" charset="0"/>
                  <a:cs typeface="Verdana" panose="020B0604030504040204" pitchFamily="34" charset="0"/>
                  <a:sym typeface="Calibri"/>
                </a:rPr>
                <a:t>Testcase Generation</a:t>
              </a:r>
            </a:p>
          </p:txBody>
        </p:sp>
      </p:grpSp>
      <p:grpSp>
        <p:nvGrpSpPr>
          <p:cNvPr id="1026" name="Group 1025">
            <a:extLst>
              <a:ext uri="{FF2B5EF4-FFF2-40B4-BE49-F238E27FC236}">
                <a16:creationId xmlns:a16="http://schemas.microsoft.com/office/drawing/2014/main" id="{7435CD42-C69F-DDDD-DF09-5CE2EE74936C}"/>
              </a:ext>
            </a:extLst>
          </p:cNvPr>
          <p:cNvGrpSpPr/>
          <p:nvPr/>
        </p:nvGrpSpPr>
        <p:grpSpPr>
          <a:xfrm>
            <a:off x="206006" y="2918407"/>
            <a:ext cx="2094959" cy="2545402"/>
            <a:chOff x="2669728" y="2625151"/>
            <a:chExt cx="2094959" cy="2545402"/>
          </a:xfrm>
        </p:grpSpPr>
        <p:sp>
          <p:nvSpPr>
            <p:cNvPr id="1029" name="TextBox 1028">
              <a:extLst>
                <a:ext uri="{FF2B5EF4-FFF2-40B4-BE49-F238E27FC236}">
                  <a16:creationId xmlns:a16="http://schemas.microsoft.com/office/drawing/2014/main" id="{73669060-2E7D-05CB-B2C0-DE18A072270C}"/>
                </a:ext>
              </a:extLst>
            </p:cNvPr>
            <p:cNvSpPr txBox="1"/>
            <p:nvPr/>
          </p:nvSpPr>
          <p:spPr>
            <a:xfrm>
              <a:off x="2669728" y="3233136"/>
              <a:ext cx="2094959" cy="1937417"/>
            </a:xfrm>
            <a:prstGeom prst="rect">
              <a:avLst/>
            </a:prstGeom>
            <a:solidFill>
              <a:schemeClr val="bg1">
                <a:lumMod val="95000"/>
              </a:schemeClr>
            </a:solidFill>
          </p:spPr>
          <p:txBody>
            <a:bodyPr wrap="square" tIns="288000">
              <a:spAutoFit/>
            </a:bodyPr>
            <a:lstStyle/>
            <a:p>
              <a:pPr marL="72000" lvl="6" defTabSz="355600">
                <a:spcBef>
                  <a:spcPct val="0"/>
                </a:spcBef>
                <a:spcAft>
                  <a:spcPts val="600"/>
                </a:spcAft>
              </a:pPr>
              <a:r>
                <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rPr>
                <a:t>clearly define all necessary properties of the system</a:t>
              </a: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2000" lvl="6" defTabSz="355600">
                <a:spcBef>
                  <a:spcPct val="0"/>
                </a:spcBef>
                <a:spcAft>
                  <a:spcPts val="600"/>
                </a:spcAft>
              </a:pPr>
              <a:endParaRPr lang="en-GB" sz="12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30" name="Rounded Rectangle 1029">
              <a:extLst>
                <a:ext uri="{FF2B5EF4-FFF2-40B4-BE49-F238E27FC236}">
                  <a16:creationId xmlns:a16="http://schemas.microsoft.com/office/drawing/2014/main" id="{D627731F-C04D-C3F9-5CF5-6F5B2D024C03}"/>
                </a:ext>
              </a:extLst>
            </p:cNvPr>
            <p:cNvSpPr/>
            <p:nvPr/>
          </p:nvSpPr>
          <p:spPr>
            <a:xfrm>
              <a:off x="2836979" y="2625151"/>
              <a:ext cx="1765736"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Verdana" panose="020B0604030504040204" pitchFamily="34" charset="0"/>
                  <a:ea typeface="Verdana" panose="020B0604030504040204" pitchFamily="34" charset="0"/>
                  <a:cs typeface="Verdana" panose="020B0604030504040204" pitchFamily="34" charset="0"/>
                  <a:sym typeface="Calibri"/>
                </a:rPr>
                <a:t>Specifications</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33" name="TextBox 32">
            <a:extLst>
              <a:ext uri="{FF2B5EF4-FFF2-40B4-BE49-F238E27FC236}">
                <a16:creationId xmlns:a16="http://schemas.microsoft.com/office/drawing/2014/main" id="{8838A2FC-6E8A-158E-BED1-AA93A6A37DF5}"/>
              </a:ext>
            </a:extLst>
          </p:cNvPr>
          <p:cNvSpPr txBox="1"/>
          <p:nvPr/>
        </p:nvSpPr>
        <p:spPr>
          <a:xfrm>
            <a:off x="1063038" y="4335737"/>
            <a:ext cx="1138453" cy="954107"/>
          </a:xfrm>
          <a:prstGeom prst="rect">
            <a:avLst/>
          </a:prstGeom>
          <a:noFill/>
        </p:spPr>
        <p:txBody>
          <a:bodyPr wrap="non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Rotation </a:t>
            </a:r>
          </a:p>
          <a:p>
            <a:r>
              <a:rPr lang="en-US" dirty="0">
                <a:latin typeface="Verdana" panose="020B0604030504040204" pitchFamily="34" charset="0"/>
                <a:ea typeface="Verdana" panose="020B0604030504040204" pitchFamily="34" charset="0"/>
                <a:cs typeface="Verdana" panose="020B0604030504040204" pitchFamily="34" charset="0"/>
              </a:rPr>
              <a:t>Noise</a:t>
            </a:r>
          </a:p>
          <a:p>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Brightness</a:t>
            </a:r>
          </a:p>
        </p:txBody>
      </p:sp>
      <p:pic>
        <p:nvPicPr>
          <p:cNvPr id="34" name="Graphic 33" descr="Scroll outline">
            <a:extLst>
              <a:ext uri="{FF2B5EF4-FFF2-40B4-BE49-F238E27FC236}">
                <a16:creationId xmlns:a16="http://schemas.microsoft.com/office/drawing/2014/main" id="{8A9289F5-785F-9ABF-D808-B8FE4F170C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563" y="4462363"/>
            <a:ext cx="549602" cy="549602"/>
          </a:xfrm>
          <a:prstGeom prst="rect">
            <a:avLst/>
          </a:prstGeom>
        </p:spPr>
      </p:pic>
      <p:cxnSp>
        <p:nvCxnSpPr>
          <p:cNvPr id="1035" name="Straight Arrow Connector 1034">
            <a:extLst>
              <a:ext uri="{FF2B5EF4-FFF2-40B4-BE49-F238E27FC236}">
                <a16:creationId xmlns:a16="http://schemas.microsoft.com/office/drawing/2014/main" id="{33A23D8F-7353-FFF3-16A5-A72A1C9C6805}"/>
              </a:ext>
            </a:extLst>
          </p:cNvPr>
          <p:cNvCxnSpPr>
            <a:cxnSpLocks/>
          </p:cNvCxnSpPr>
          <p:nvPr/>
        </p:nvCxnSpPr>
        <p:spPr>
          <a:xfrm>
            <a:off x="2300965" y="3216425"/>
            <a:ext cx="563584"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37" name="Straight Arrow Connector 1036">
            <a:extLst>
              <a:ext uri="{FF2B5EF4-FFF2-40B4-BE49-F238E27FC236}">
                <a16:creationId xmlns:a16="http://schemas.microsoft.com/office/drawing/2014/main" id="{9E09DE7A-9ACF-B3C9-5B1E-F764E77D88F6}"/>
              </a:ext>
            </a:extLst>
          </p:cNvPr>
          <p:cNvCxnSpPr>
            <a:cxnSpLocks/>
          </p:cNvCxnSpPr>
          <p:nvPr/>
        </p:nvCxnSpPr>
        <p:spPr>
          <a:xfrm flipV="1">
            <a:off x="4518438" y="3228375"/>
            <a:ext cx="746414" cy="1195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38" name="Straight Arrow Connector 1037">
            <a:extLst>
              <a:ext uri="{FF2B5EF4-FFF2-40B4-BE49-F238E27FC236}">
                <a16:creationId xmlns:a16="http://schemas.microsoft.com/office/drawing/2014/main" id="{A5002047-314E-2B91-9566-D963E71A85E3}"/>
              </a:ext>
            </a:extLst>
          </p:cNvPr>
          <p:cNvCxnSpPr>
            <a:cxnSpLocks/>
          </p:cNvCxnSpPr>
          <p:nvPr/>
        </p:nvCxnSpPr>
        <p:spPr>
          <a:xfrm flipV="1">
            <a:off x="6947468" y="3196302"/>
            <a:ext cx="746414" cy="1195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39" name="Straight Arrow Connector 1038">
            <a:extLst>
              <a:ext uri="{FF2B5EF4-FFF2-40B4-BE49-F238E27FC236}">
                <a16:creationId xmlns:a16="http://schemas.microsoft.com/office/drawing/2014/main" id="{12AE4007-2760-107D-1D0D-9D73A9C2C1D2}"/>
              </a:ext>
            </a:extLst>
          </p:cNvPr>
          <p:cNvCxnSpPr>
            <a:cxnSpLocks/>
          </p:cNvCxnSpPr>
          <p:nvPr/>
        </p:nvCxnSpPr>
        <p:spPr>
          <a:xfrm flipV="1">
            <a:off x="9322694" y="3210450"/>
            <a:ext cx="746414" cy="1195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041" name="Picture 16" descr="Example input images for classification from MNIST dataset perturbed by...  | Download Scientific Diagram">
            <a:extLst>
              <a:ext uri="{FF2B5EF4-FFF2-40B4-BE49-F238E27FC236}">
                <a16:creationId xmlns:a16="http://schemas.microsoft.com/office/drawing/2014/main" id="{F6ADFB21-F368-08AF-1D80-38748933620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981" r="24476" b="3507"/>
          <a:stretch/>
        </p:blipFill>
        <p:spPr bwMode="auto">
          <a:xfrm>
            <a:off x="5491218" y="4477329"/>
            <a:ext cx="1209562" cy="1103421"/>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042" descr="A black background with a black square&#10;&#10;Description automatically generated with medium confidence">
            <a:extLst>
              <a:ext uri="{FF2B5EF4-FFF2-40B4-BE49-F238E27FC236}">
                <a16:creationId xmlns:a16="http://schemas.microsoft.com/office/drawing/2014/main" id="{0B8B70CC-F58D-3B6F-733A-0FB1CB2C7A20}"/>
              </a:ext>
            </a:extLst>
          </p:cNvPr>
          <p:cNvPicPr>
            <a:picLocks noChangeAspect="1"/>
          </p:cNvPicPr>
          <p:nvPr/>
        </p:nvPicPr>
        <p:blipFill>
          <a:blip r:embed="rId7"/>
          <a:stretch>
            <a:fillRect/>
          </a:stretch>
        </p:blipFill>
        <p:spPr>
          <a:xfrm>
            <a:off x="10387697" y="4471027"/>
            <a:ext cx="1009245" cy="1009245"/>
          </a:xfrm>
          <a:prstGeom prst="rect">
            <a:avLst/>
          </a:prstGeom>
        </p:spPr>
      </p:pic>
      <p:pic>
        <p:nvPicPr>
          <p:cNvPr id="1045" name="Picture 4">
            <a:extLst>
              <a:ext uri="{FF2B5EF4-FFF2-40B4-BE49-F238E27FC236}">
                <a16:creationId xmlns:a16="http://schemas.microsoft.com/office/drawing/2014/main" id="{2E6C3F55-D1FB-1416-E69F-CC5340740C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0928" y="4532806"/>
            <a:ext cx="1164546" cy="883576"/>
          </a:xfrm>
          <a:prstGeom prst="rect">
            <a:avLst/>
          </a:prstGeom>
          <a:noFill/>
          <a:extLst>
            <a:ext uri="{909E8E84-426E-40DD-AFC4-6F175D3DCCD1}">
              <a14:hiddenFill xmlns:a14="http://schemas.microsoft.com/office/drawing/2010/main">
                <a:solidFill>
                  <a:srgbClr val="FFFFFF"/>
                </a:solidFill>
              </a14:hiddenFill>
            </a:ext>
          </a:extLst>
        </p:spPr>
      </p:pic>
      <p:sp>
        <p:nvSpPr>
          <p:cNvPr id="1046" name="Slide Number Placeholder 3">
            <a:extLst>
              <a:ext uri="{FF2B5EF4-FFF2-40B4-BE49-F238E27FC236}">
                <a16:creationId xmlns:a16="http://schemas.microsoft.com/office/drawing/2014/main" id="{1F101647-D4F7-760A-9306-B2F50888665C}"/>
              </a:ext>
            </a:extLst>
          </p:cNvPr>
          <p:cNvSpPr>
            <a:spLocks noGrp="1"/>
          </p:cNvSpPr>
          <p:nvPr>
            <p:ph type="sldNum" idx="12"/>
          </p:nvPr>
        </p:nvSpPr>
        <p:spPr>
          <a:xfrm>
            <a:off x="8737600" y="6356351"/>
            <a:ext cx="2844800" cy="365125"/>
          </a:xfrm>
        </p:spPr>
        <p:txBody>
          <a:bodyPr/>
          <a:lstStyle/>
          <a:p>
            <a:fld id="{00000000-1234-1234-1234-123412341234}" type="slidenum">
              <a:rPr lang="en-US" smtClean="0">
                <a:latin typeface="Verdana" panose="020B0604030504040204" pitchFamily="34" charset="0"/>
                <a:ea typeface="Verdana" panose="020B0604030504040204" pitchFamily="34" charset="0"/>
                <a:cs typeface="Verdana" panose="020B0604030504040204" pitchFamily="34" charset="0"/>
              </a:rPr>
              <a:pPr/>
              <a:t>5</a:t>
            </a:fld>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048" name="Rectangle 1047">
            <a:extLst>
              <a:ext uri="{FF2B5EF4-FFF2-40B4-BE49-F238E27FC236}">
                <a16:creationId xmlns:a16="http://schemas.microsoft.com/office/drawing/2014/main" id="{8CF619CB-5620-79C1-9366-2A3F3D768BFF}"/>
              </a:ext>
            </a:extLst>
          </p:cNvPr>
          <p:cNvSpPr/>
          <p:nvPr/>
        </p:nvSpPr>
        <p:spPr>
          <a:xfrm>
            <a:off x="0" y="6337794"/>
            <a:ext cx="12192000" cy="45719"/>
          </a:xfrm>
          <a:prstGeom prst="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1051" name="Picture 6" descr="Decision Tree Icon Royalty-Free Images, Stock Photos &amp; Pictures |  Shutterstock">
            <a:extLst>
              <a:ext uri="{FF2B5EF4-FFF2-40B4-BE49-F238E27FC236}">
                <a16:creationId xmlns:a16="http://schemas.microsoft.com/office/drawing/2014/main" id="{9E7A307E-0390-C1E1-3801-559D77007A4D}"/>
              </a:ext>
            </a:extLst>
          </p:cNvPr>
          <p:cNvPicPr>
            <a:picLocks noChangeAspect="1" noChangeArrowheads="1"/>
          </p:cNvPicPr>
          <p:nvPr/>
        </p:nvPicPr>
        <p:blipFill rotWithShape="1">
          <a:blip r:embed="rId9">
            <a:grayscl/>
            <a:alphaModFix amt="85000"/>
            <a:extLst>
              <a:ext uri="{BEBA8EAE-BF5A-486C-A8C5-ECC9F3942E4B}">
                <a14:imgProps xmlns:a14="http://schemas.microsoft.com/office/drawing/2010/main">
                  <a14:imgLayer r:embed="rId10">
                    <a14:imgEffect>
                      <a14:artisticPaintStrokes/>
                    </a14:imgEffect>
                    <a14:imgEffect>
                      <a14:sharpenSoften amount="13000"/>
                    </a14:imgEffect>
                    <a14:imgEffect>
                      <a14:brightnessContrast bright="-4000" contrast="-8000"/>
                    </a14:imgEffect>
                  </a14:imgLayer>
                </a14:imgProps>
              </a:ext>
              <a:ext uri="{28A0092B-C50C-407E-A947-70E740481C1C}">
                <a14:useLocalDpi xmlns:a14="http://schemas.microsoft.com/office/drawing/2010/main" val="0"/>
              </a:ext>
            </a:extLst>
          </a:blip>
          <a:srcRect l="7848" t="11490" r="6293" b="18107"/>
          <a:stretch/>
        </p:blipFill>
        <p:spPr bwMode="auto">
          <a:xfrm rot="16200000" flipH="1">
            <a:off x="8008313" y="4316003"/>
            <a:ext cx="1161166" cy="1025385"/>
          </a:xfrm>
          <a:prstGeom prst="rect">
            <a:avLst/>
          </a:prstGeom>
          <a:noFill/>
          <a:extLst>
            <a:ext uri="{909E8E84-426E-40DD-AFC4-6F175D3DCCD1}">
              <a14:hiddenFill xmlns:a14="http://schemas.microsoft.com/office/drawing/2010/main">
                <a:solidFill>
                  <a:srgbClr val="FFFFFF"/>
                </a:solidFill>
              </a14:hiddenFill>
            </a:ext>
          </a:extLst>
        </p:spPr>
      </p:pic>
      <p:sp>
        <p:nvSpPr>
          <p:cNvPr id="1053" name="Slide Number Placeholder 3">
            <a:extLst>
              <a:ext uri="{FF2B5EF4-FFF2-40B4-BE49-F238E27FC236}">
                <a16:creationId xmlns:a16="http://schemas.microsoft.com/office/drawing/2014/main" id="{26A0AAB9-E158-56BE-458F-E239E0411A84}"/>
              </a:ext>
            </a:extLst>
          </p:cNvPr>
          <p:cNvSpPr txBox="1">
            <a:spLocks/>
          </p:cNvSpPr>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latin typeface="Verdana" panose="020B0604030504040204" pitchFamily="34" charset="0"/>
                <a:ea typeface="Verdana" panose="020B0604030504040204" pitchFamily="34" charset="0"/>
                <a:cs typeface="Verdana" panose="020B0604030504040204" pitchFamily="34" charset="0"/>
              </a:rPr>
              <a:pPr/>
              <a:t>5</a:t>
            </a:fld>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1054" name="Google Shape;92;p1" descr="University of Kent | University Info | 88 PhDs in English - PhDportal.com">
            <a:extLst>
              <a:ext uri="{FF2B5EF4-FFF2-40B4-BE49-F238E27FC236}">
                <a16:creationId xmlns:a16="http://schemas.microsoft.com/office/drawing/2014/main" id="{1DB55642-5B95-9454-E0E0-28B1A0679762}"/>
              </a:ext>
            </a:extLst>
          </p:cNvPr>
          <p:cNvPicPr preferRelativeResize="0"/>
          <p:nvPr/>
        </p:nvPicPr>
        <p:blipFill rotWithShape="1">
          <a:blip r:embed="rId11">
            <a:alphaModFix/>
          </a:blip>
          <a:srcRect t="20089" b="15074"/>
          <a:stretch/>
        </p:blipFill>
        <p:spPr>
          <a:xfrm>
            <a:off x="10219111" y="6441439"/>
            <a:ext cx="890150" cy="409487"/>
          </a:xfrm>
          <a:prstGeom prst="rect">
            <a:avLst/>
          </a:prstGeom>
          <a:noFill/>
          <a:ln>
            <a:noFill/>
          </a:ln>
        </p:spPr>
      </p:pic>
      <p:pic>
        <p:nvPicPr>
          <p:cNvPr id="1055" name="Google Shape;91;p1" descr="Northeastern University London - University 3994">
            <a:extLst>
              <a:ext uri="{FF2B5EF4-FFF2-40B4-BE49-F238E27FC236}">
                <a16:creationId xmlns:a16="http://schemas.microsoft.com/office/drawing/2014/main" id="{6FF9739A-647B-CF1F-1991-CD3909B0D02B}"/>
              </a:ext>
            </a:extLst>
          </p:cNvPr>
          <p:cNvPicPr preferRelativeResize="0"/>
          <p:nvPr/>
        </p:nvPicPr>
        <p:blipFill rotWithShape="1">
          <a:blip r:embed="rId12">
            <a:alphaModFix/>
          </a:blip>
          <a:srcRect/>
          <a:stretch/>
        </p:blipFill>
        <p:spPr>
          <a:xfrm>
            <a:off x="8466570" y="6246108"/>
            <a:ext cx="2048968" cy="799623"/>
          </a:xfrm>
          <a:prstGeom prst="rect">
            <a:avLst/>
          </a:prstGeom>
          <a:noFill/>
          <a:ln>
            <a:noFill/>
          </a:ln>
        </p:spPr>
      </p:pic>
    </p:spTree>
    <p:extLst>
      <p:ext uri="{BB962C8B-B14F-4D97-AF65-F5344CB8AC3E}">
        <p14:creationId xmlns:p14="http://schemas.microsoft.com/office/powerpoint/2010/main" val="360668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1DA9FA-8846-3CCA-9AE4-E1D7B9BEBF83}"/>
              </a:ext>
            </a:extLst>
          </p:cNvPr>
          <p:cNvSpPr>
            <a:spLocks noGrp="1"/>
          </p:cNvSpPr>
          <p:nvPr>
            <p:ph type="sldNum" idx="12"/>
          </p:nvPr>
        </p:nvSpPr>
        <p:spPr>
          <a:xfrm>
            <a:off x="8494532" y="6391077"/>
            <a:ext cx="2844800" cy="365125"/>
          </a:xfrm>
        </p:spPr>
        <p:txBody>
          <a:bodyPr/>
          <a:lstStyle/>
          <a:p>
            <a:fld id="{00000000-1234-1234-1234-123412341234}" type="slidenum">
              <a:rPr lang="en-US" smtClean="0">
                <a:latin typeface="Verdana" panose="020B0604030504040204" pitchFamily="34" charset="0"/>
                <a:ea typeface="Verdana" panose="020B0604030504040204" pitchFamily="34" charset="0"/>
                <a:cs typeface="Verdana" panose="020B0604030504040204" pitchFamily="34" charset="0"/>
              </a:rPr>
              <a:pPr/>
              <a:t>6</a:t>
            </a:fld>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227" name="TextBox 3226">
            <a:extLst>
              <a:ext uri="{FF2B5EF4-FFF2-40B4-BE49-F238E27FC236}">
                <a16:creationId xmlns:a16="http://schemas.microsoft.com/office/drawing/2014/main" id="{4504906B-7076-5D9B-3F72-574662360C33}"/>
              </a:ext>
            </a:extLst>
          </p:cNvPr>
          <p:cNvSpPr txBox="1"/>
          <p:nvPr/>
        </p:nvSpPr>
        <p:spPr>
          <a:xfrm>
            <a:off x="2704224" y="6237288"/>
            <a:ext cx="1507790" cy="523220"/>
          </a:xfrm>
          <a:prstGeom prst="rect">
            <a:avLst/>
          </a:prstGeom>
          <a:noFill/>
        </p:spPr>
        <p:txBody>
          <a:bodyPr wrap="square" rtlCol="0">
            <a:spAutoFit/>
          </a:bodyPr>
          <a:lstStyle/>
          <a:p>
            <a:r>
              <a:rPr lang="en-US" b="1" dirty="0">
                <a:solidFill>
                  <a:schemeClr val="bg2">
                    <a:lumMod val="60000"/>
                    <a:lumOff val="40000"/>
                  </a:schemeClr>
                </a:solidFill>
                <a:latin typeface="Verdana" panose="020B0604030504040204" pitchFamily="34" charset="0"/>
                <a:ea typeface="Verdana" panose="020B0604030504040204" pitchFamily="34" charset="0"/>
                <a:cs typeface="Verdana" panose="020B0604030504040204" pitchFamily="34" charset="0"/>
              </a:rPr>
              <a:t>Noise</a:t>
            </a:r>
            <a:r>
              <a:rPr lang="en-US" b="1" dirty="0">
                <a:solidFill>
                  <a:schemeClr val="tx1"/>
                </a:solidFill>
                <a:latin typeface="Verdana" panose="020B0604030504040204" pitchFamily="34" charset="0"/>
                <a:ea typeface="Verdana" panose="020B0604030504040204" pitchFamily="34" charset="0"/>
                <a:cs typeface="Verdana" panose="020B0604030504040204" pitchFamily="34" charset="0"/>
              </a:rPr>
              <a:t> property </a:t>
            </a:r>
          </a:p>
        </p:txBody>
      </p:sp>
      <p:sp>
        <p:nvSpPr>
          <p:cNvPr id="3228" name="TextBox 3227">
            <a:extLst>
              <a:ext uri="{FF2B5EF4-FFF2-40B4-BE49-F238E27FC236}">
                <a16:creationId xmlns:a16="http://schemas.microsoft.com/office/drawing/2014/main" id="{8A11CA5C-7C35-BAAB-D468-732BD3995D17}"/>
              </a:ext>
            </a:extLst>
          </p:cNvPr>
          <p:cNvSpPr txBox="1"/>
          <p:nvPr/>
        </p:nvSpPr>
        <p:spPr>
          <a:xfrm>
            <a:off x="7704438" y="6201320"/>
            <a:ext cx="1767806" cy="523220"/>
          </a:xfrm>
          <a:prstGeom prst="rect">
            <a:avLst/>
          </a:prstGeom>
          <a:noFill/>
        </p:spPr>
        <p:txBody>
          <a:bodyPr wrap="square" rtlCol="0">
            <a:spAutoFit/>
          </a:bodyPr>
          <a:lstStyle/>
          <a:p>
            <a:r>
              <a:rPr lang="en-US" b="1" dirty="0">
                <a:solidFill>
                  <a:schemeClr val="bg2">
                    <a:lumMod val="60000"/>
                    <a:lumOff val="40000"/>
                  </a:schemeClr>
                </a:solidFill>
                <a:latin typeface="Verdana" panose="020B0604030504040204" pitchFamily="34" charset="0"/>
                <a:ea typeface="Verdana" panose="020B0604030504040204" pitchFamily="34" charset="0"/>
                <a:cs typeface="Verdana" panose="020B0604030504040204" pitchFamily="34" charset="0"/>
              </a:rPr>
              <a:t>Rotation</a:t>
            </a:r>
            <a:r>
              <a:rPr lang="en-US" b="1" dirty="0">
                <a:solidFill>
                  <a:schemeClr val="tx1"/>
                </a:solidFill>
                <a:latin typeface="Verdana" panose="020B0604030504040204" pitchFamily="34" charset="0"/>
                <a:ea typeface="Verdana" panose="020B0604030504040204" pitchFamily="34" charset="0"/>
                <a:cs typeface="Verdana" panose="020B0604030504040204" pitchFamily="34" charset="0"/>
              </a:rPr>
              <a:t> property</a:t>
            </a:r>
          </a:p>
        </p:txBody>
      </p:sp>
      <p:sp>
        <p:nvSpPr>
          <p:cNvPr id="3217" name="TextBox 3216">
            <a:extLst>
              <a:ext uri="{FF2B5EF4-FFF2-40B4-BE49-F238E27FC236}">
                <a16:creationId xmlns:a16="http://schemas.microsoft.com/office/drawing/2014/main" id="{19529F38-F5C4-3297-7107-FEB1AA430391}"/>
              </a:ext>
            </a:extLst>
          </p:cNvPr>
          <p:cNvSpPr txBox="1"/>
          <p:nvPr/>
        </p:nvSpPr>
        <p:spPr>
          <a:xfrm>
            <a:off x="4958979" y="5281408"/>
            <a:ext cx="2087726" cy="584775"/>
          </a:xfrm>
          <a:prstGeom prst="rect">
            <a:avLst/>
          </a:prstGeom>
          <a:noFill/>
        </p:spPr>
        <p:txBody>
          <a:bodyPr wrap="square" rtlCol="0">
            <a:spAutoFit/>
          </a:bodyPr>
          <a:lstStyle/>
          <a:p>
            <a:pPr algn="ctr"/>
            <a:r>
              <a:rPr lang="en-US" sz="1600" b="1" dirty="0">
                <a:solidFill>
                  <a:srgbClr val="C00000"/>
                </a:solidFill>
                <a:latin typeface="Verdana" panose="020B0604030504040204" pitchFamily="34" charset="0"/>
                <a:ea typeface="Verdana" panose="020B0604030504040204" pitchFamily="34" charset="0"/>
                <a:cs typeface="Verdana" panose="020B0604030504040204" pitchFamily="34" charset="0"/>
              </a:rPr>
              <a:t>Local Correctness</a:t>
            </a:r>
          </a:p>
        </p:txBody>
      </p:sp>
      <p:cxnSp>
        <p:nvCxnSpPr>
          <p:cNvPr id="3256" name="Straight Arrow Connector 3255">
            <a:extLst>
              <a:ext uri="{FF2B5EF4-FFF2-40B4-BE49-F238E27FC236}">
                <a16:creationId xmlns:a16="http://schemas.microsoft.com/office/drawing/2014/main" id="{4A139F7C-2BBE-C55E-C641-83AF60C24015}"/>
              </a:ext>
            </a:extLst>
          </p:cNvPr>
          <p:cNvCxnSpPr>
            <a:cxnSpLocks/>
          </p:cNvCxnSpPr>
          <p:nvPr/>
        </p:nvCxnSpPr>
        <p:spPr>
          <a:xfrm flipV="1">
            <a:off x="2175873" y="339812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58" name="Straight Arrow Connector 3257">
            <a:extLst>
              <a:ext uri="{FF2B5EF4-FFF2-40B4-BE49-F238E27FC236}">
                <a16:creationId xmlns:a16="http://schemas.microsoft.com/office/drawing/2014/main" id="{359F6BFD-9A3D-57D9-7B69-410D99C35FE3}"/>
              </a:ext>
            </a:extLst>
          </p:cNvPr>
          <p:cNvCxnSpPr>
            <a:cxnSpLocks/>
          </p:cNvCxnSpPr>
          <p:nvPr/>
        </p:nvCxnSpPr>
        <p:spPr>
          <a:xfrm flipV="1">
            <a:off x="4492791" y="3397430"/>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61" name="Straight Arrow Connector 3260">
            <a:extLst>
              <a:ext uri="{FF2B5EF4-FFF2-40B4-BE49-F238E27FC236}">
                <a16:creationId xmlns:a16="http://schemas.microsoft.com/office/drawing/2014/main" id="{F1249405-304C-88CD-386A-381249559AA9}"/>
              </a:ext>
            </a:extLst>
          </p:cNvPr>
          <p:cNvCxnSpPr>
            <a:cxnSpLocks/>
          </p:cNvCxnSpPr>
          <p:nvPr/>
        </p:nvCxnSpPr>
        <p:spPr>
          <a:xfrm flipV="1">
            <a:off x="7195558" y="341784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161" name="Group 3160">
            <a:extLst>
              <a:ext uri="{FF2B5EF4-FFF2-40B4-BE49-F238E27FC236}">
                <a16:creationId xmlns:a16="http://schemas.microsoft.com/office/drawing/2014/main" id="{63D4F62D-8CA5-4944-731F-287ABF5B58A1}"/>
              </a:ext>
            </a:extLst>
          </p:cNvPr>
          <p:cNvGrpSpPr/>
          <p:nvPr/>
        </p:nvGrpSpPr>
        <p:grpSpPr>
          <a:xfrm>
            <a:off x="6823082" y="5668442"/>
            <a:ext cx="808230" cy="847329"/>
            <a:chOff x="6973550" y="5726316"/>
            <a:chExt cx="808230" cy="847329"/>
          </a:xfrm>
        </p:grpSpPr>
        <p:pic>
          <p:nvPicPr>
            <p:cNvPr id="3186" name="Picture 3185" descr="A white number on a black background&#10;&#10;Description automatically generated">
              <a:extLst>
                <a:ext uri="{FF2B5EF4-FFF2-40B4-BE49-F238E27FC236}">
                  <a16:creationId xmlns:a16="http://schemas.microsoft.com/office/drawing/2014/main" id="{7EE4AA5B-BBE5-2CDA-0D67-C11940F97151}"/>
                </a:ext>
              </a:extLst>
            </p:cNvPr>
            <p:cNvPicPr>
              <a:picLocks noChangeAspect="1"/>
            </p:cNvPicPr>
            <p:nvPr/>
          </p:nvPicPr>
          <p:blipFill>
            <a:blip r:embed="rId3"/>
            <a:stretch>
              <a:fillRect/>
            </a:stretch>
          </p:blipFill>
          <p:spPr>
            <a:xfrm rot="1789327">
              <a:off x="7278396" y="5726316"/>
              <a:ext cx="483409" cy="5221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87" name="Picture 3186" descr="A white number on a black background&#10;&#10;Description automatically generated">
              <a:extLst>
                <a:ext uri="{FF2B5EF4-FFF2-40B4-BE49-F238E27FC236}">
                  <a16:creationId xmlns:a16="http://schemas.microsoft.com/office/drawing/2014/main" id="{E96115D6-6E7E-AC41-5EDE-C3A9F574E15E}"/>
                </a:ext>
              </a:extLst>
            </p:cNvPr>
            <p:cNvPicPr>
              <a:picLocks noChangeAspect="1"/>
            </p:cNvPicPr>
            <p:nvPr/>
          </p:nvPicPr>
          <p:blipFill>
            <a:blip r:embed="rId3"/>
            <a:stretch>
              <a:fillRect/>
            </a:stretch>
          </p:blipFill>
          <p:spPr>
            <a:xfrm rot="1789327">
              <a:off x="7134374" y="5840635"/>
              <a:ext cx="483409" cy="5221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88" name="Picture 3187" descr="A white number on a black background&#10;&#10;Description automatically generated">
              <a:extLst>
                <a:ext uri="{FF2B5EF4-FFF2-40B4-BE49-F238E27FC236}">
                  <a16:creationId xmlns:a16="http://schemas.microsoft.com/office/drawing/2014/main" id="{D3821E83-49C6-58CB-B90C-24C76D98153E}"/>
                </a:ext>
              </a:extLst>
            </p:cNvPr>
            <p:cNvPicPr>
              <a:picLocks noChangeAspect="1"/>
            </p:cNvPicPr>
            <p:nvPr/>
          </p:nvPicPr>
          <p:blipFill>
            <a:blip r:embed="rId3"/>
            <a:stretch>
              <a:fillRect/>
            </a:stretch>
          </p:blipFill>
          <p:spPr>
            <a:xfrm rot="1789327">
              <a:off x="6973550" y="6008491"/>
              <a:ext cx="483409" cy="5221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196" name="TextBox 3195">
              <a:extLst>
                <a:ext uri="{FF2B5EF4-FFF2-40B4-BE49-F238E27FC236}">
                  <a16:creationId xmlns:a16="http://schemas.microsoft.com/office/drawing/2014/main" id="{F8B5A447-5177-7E0C-5CD5-366D00899AC4}"/>
                </a:ext>
              </a:extLst>
            </p:cNvPr>
            <p:cNvSpPr txBox="1"/>
            <p:nvPr/>
          </p:nvSpPr>
          <p:spPr>
            <a:xfrm rot="18706033">
              <a:off x="7330965" y="6122829"/>
              <a:ext cx="439966" cy="461665"/>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cs typeface="Verdana" panose="020B0604030504040204" pitchFamily="34" charset="0"/>
                </a:rPr>
                <a:t>…</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grpSp>
      <p:grpSp>
        <p:nvGrpSpPr>
          <p:cNvPr id="3162" name="Group 3161">
            <a:extLst>
              <a:ext uri="{FF2B5EF4-FFF2-40B4-BE49-F238E27FC236}">
                <a16:creationId xmlns:a16="http://schemas.microsoft.com/office/drawing/2014/main" id="{D54631B4-DE2C-43F1-F879-5CC876A36133}"/>
              </a:ext>
            </a:extLst>
          </p:cNvPr>
          <p:cNvGrpSpPr/>
          <p:nvPr/>
        </p:nvGrpSpPr>
        <p:grpSpPr>
          <a:xfrm>
            <a:off x="9495127" y="5628733"/>
            <a:ext cx="836738" cy="822197"/>
            <a:chOff x="9715045" y="5721331"/>
            <a:chExt cx="836738" cy="822197"/>
          </a:xfrm>
        </p:grpSpPr>
        <p:pic>
          <p:nvPicPr>
            <p:cNvPr id="3190" name="Picture 3189" descr="A white number on a black background&#10;&#10;Description automatically generated">
              <a:extLst>
                <a:ext uri="{FF2B5EF4-FFF2-40B4-BE49-F238E27FC236}">
                  <a16:creationId xmlns:a16="http://schemas.microsoft.com/office/drawing/2014/main" id="{B1B871EB-DC9F-43B5-8801-B4601D547825}"/>
                </a:ext>
              </a:extLst>
            </p:cNvPr>
            <p:cNvPicPr>
              <a:picLocks noChangeAspect="1"/>
            </p:cNvPicPr>
            <p:nvPr/>
          </p:nvPicPr>
          <p:blipFill>
            <a:blip r:embed="rId4"/>
            <a:stretch>
              <a:fillRect/>
            </a:stretch>
          </p:blipFill>
          <p:spPr>
            <a:xfrm rot="2198817">
              <a:off x="10075937" y="5721331"/>
              <a:ext cx="444112" cy="5443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91" name="Picture 3190" descr="A white number on a black background&#10;&#10;Description automatically generated">
              <a:extLst>
                <a:ext uri="{FF2B5EF4-FFF2-40B4-BE49-F238E27FC236}">
                  <a16:creationId xmlns:a16="http://schemas.microsoft.com/office/drawing/2014/main" id="{97A16B20-A11A-C93E-5E14-BBB95141B43D}"/>
                </a:ext>
              </a:extLst>
            </p:cNvPr>
            <p:cNvPicPr>
              <a:picLocks noChangeAspect="1"/>
            </p:cNvPicPr>
            <p:nvPr/>
          </p:nvPicPr>
          <p:blipFill>
            <a:blip r:embed="rId4"/>
            <a:stretch>
              <a:fillRect/>
            </a:stretch>
          </p:blipFill>
          <p:spPr>
            <a:xfrm rot="2198817">
              <a:off x="9921389" y="5822052"/>
              <a:ext cx="444112" cy="5443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92" name="Picture 3191" descr="A white number on a black background&#10;&#10;Description automatically generated">
              <a:extLst>
                <a:ext uri="{FF2B5EF4-FFF2-40B4-BE49-F238E27FC236}">
                  <a16:creationId xmlns:a16="http://schemas.microsoft.com/office/drawing/2014/main" id="{4932DD14-4C17-DBBA-F852-66DDBED2FD7F}"/>
                </a:ext>
              </a:extLst>
            </p:cNvPr>
            <p:cNvPicPr>
              <a:picLocks noChangeAspect="1"/>
            </p:cNvPicPr>
            <p:nvPr/>
          </p:nvPicPr>
          <p:blipFill>
            <a:blip r:embed="rId4"/>
            <a:stretch>
              <a:fillRect/>
            </a:stretch>
          </p:blipFill>
          <p:spPr>
            <a:xfrm rot="2198817">
              <a:off x="9715045" y="5974643"/>
              <a:ext cx="444112" cy="5443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214" name="TextBox 3213">
              <a:extLst>
                <a:ext uri="{FF2B5EF4-FFF2-40B4-BE49-F238E27FC236}">
                  <a16:creationId xmlns:a16="http://schemas.microsoft.com/office/drawing/2014/main" id="{630192B2-937A-BDD5-3834-CCA02D65B4BD}"/>
                </a:ext>
              </a:extLst>
            </p:cNvPr>
            <p:cNvSpPr txBox="1"/>
            <p:nvPr/>
          </p:nvSpPr>
          <p:spPr>
            <a:xfrm rot="18706033">
              <a:off x="10100968" y="6092712"/>
              <a:ext cx="439966" cy="461665"/>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cs typeface="Verdana" panose="020B0604030504040204" pitchFamily="34" charset="0"/>
                </a:rPr>
                <a:t>…</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grpSp>
      <p:cxnSp>
        <p:nvCxnSpPr>
          <p:cNvPr id="3260" name="Straight Arrow Connector 3259">
            <a:extLst>
              <a:ext uri="{FF2B5EF4-FFF2-40B4-BE49-F238E27FC236}">
                <a16:creationId xmlns:a16="http://schemas.microsoft.com/office/drawing/2014/main" id="{B6C841C8-ADC3-5D13-6817-478543460B8D}"/>
              </a:ext>
            </a:extLst>
          </p:cNvPr>
          <p:cNvCxnSpPr>
            <a:cxnSpLocks/>
          </p:cNvCxnSpPr>
          <p:nvPr/>
        </p:nvCxnSpPr>
        <p:spPr>
          <a:xfrm flipV="1">
            <a:off x="7151518" y="528384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62" name="Straight Arrow Connector 3261">
            <a:extLst>
              <a:ext uri="{FF2B5EF4-FFF2-40B4-BE49-F238E27FC236}">
                <a16:creationId xmlns:a16="http://schemas.microsoft.com/office/drawing/2014/main" id="{82324731-2521-EDEC-77DD-C080C323E3A3}"/>
              </a:ext>
            </a:extLst>
          </p:cNvPr>
          <p:cNvCxnSpPr>
            <a:cxnSpLocks/>
          </p:cNvCxnSpPr>
          <p:nvPr/>
        </p:nvCxnSpPr>
        <p:spPr>
          <a:xfrm flipV="1">
            <a:off x="9878378" y="528384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63" name="Straight Arrow Connector 3262">
            <a:extLst>
              <a:ext uri="{FF2B5EF4-FFF2-40B4-BE49-F238E27FC236}">
                <a16:creationId xmlns:a16="http://schemas.microsoft.com/office/drawing/2014/main" id="{90C9B1E2-B974-F67E-6C44-F164496EBA3D}"/>
              </a:ext>
            </a:extLst>
          </p:cNvPr>
          <p:cNvCxnSpPr>
            <a:cxnSpLocks/>
          </p:cNvCxnSpPr>
          <p:nvPr/>
        </p:nvCxnSpPr>
        <p:spPr>
          <a:xfrm flipV="1">
            <a:off x="9943787" y="341784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 name="Group 1">
            <a:extLst>
              <a:ext uri="{FF2B5EF4-FFF2-40B4-BE49-F238E27FC236}">
                <a16:creationId xmlns:a16="http://schemas.microsoft.com/office/drawing/2014/main" id="{FBB4098F-618B-DB34-15FD-4FE1C1C10173}"/>
              </a:ext>
            </a:extLst>
          </p:cNvPr>
          <p:cNvGrpSpPr/>
          <p:nvPr/>
        </p:nvGrpSpPr>
        <p:grpSpPr>
          <a:xfrm>
            <a:off x="4908830" y="810900"/>
            <a:ext cx="2370774" cy="688282"/>
            <a:chOff x="4988382" y="1147332"/>
            <a:chExt cx="2370774" cy="688282"/>
          </a:xfrm>
        </p:grpSpPr>
        <p:sp>
          <p:nvSpPr>
            <p:cNvPr id="32" name="Rounded Rectangle 31">
              <a:extLst>
                <a:ext uri="{FF2B5EF4-FFF2-40B4-BE49-F238E27FC236}">
                  <a16:creationId xmlns:a16="http://schemas.microsoft.com/office/drawing/2014/main" id="{C45C5B08-6292-6E2F-2094-B55D3E56ACEB}"/>
                </a:ext>
              </a:extLst>
            </p:cNvPr>
            <p:cNvSpPr/>
            <p:nvPr/>
          </p:nvSpPr>
          <p:spPr>
            <a:xfrm>
              <a:off x="4988382" y="1147332"/>
              <a:ext cx="2194216" cy="6882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3269" name="Picture 3268" descr="A white number on a black background&#10;&#10;Description automatically generated">
              <a:extLst>
                <a:ext uri="{FF2B5EF4-FFF2-40B4-BE49-F238E27FC236}">
                  <a16:creationId xmlns:a16="http://schemas.microsoft.com/office/drawing/2014/main" id="{A835BA17-D98B-0701-6B0A-BA7BDC029849}"/>
                </a:ext>
              </a:extLst>
            </p:cNvPr>
            <p:cNvPicPr>
              <a:picLocks noChangeAspect="1"/>
            </p:cNvPicPr>
            <p:nvPr/>
          </p:nvPicPr>
          <p:blipFill>
            <a:blip r:embed="rId3"/>
            <a:stretch>
              <a:fillRect/>
            </a:stretch>
          </p:blipFill>
          <p:spPr>
            <a:xfrm>
              <a:off x="5171383" y="1248647"/>
              <a:ext cx="406394" cy="473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270" name="Picture 3269" descr="A white number on a black background&#10;&#10;Description automatically generated">
              <a:extLst>
                <a:ext uri="{FF2B5EF4-FFF2-40B4-BE49-F238E27FC236}">
                  <a16:creationId xmlns:a16="http://schemas.microsoft.com/office/drawing/2014/main" id="{1D0138A3-7E0C-CF29-AF15-D54EEFD08D03}"/>
                </a:ext>
              </a:extLst>
            </p:cNvPr>
            <p:cNvPicPr>
              <a:picLocks noChangeAspect="1"/>
            </p:cNvPicPr>
            <p:nvPr/>
          </p:nvPicPr>
          <p:blipFill>
            <a:blip r:embed="rId4"/>
            <a:stretch>
              <a:fillRect/>
            </a:stretch>
          </p:blipFill>
          <p:spPr>
            <a:xfrm>
              <a:off x="5916040" y="1248645"/>
              <a:ext cx="406395" cy="473564"/>
            </a:xfrm>
            <a:prstGeom prst="rect">
              <a:avLst/>
            </a:prstGeom>
            <a:ln>
              <a:noFill/>
            </a:ln>
            <a:effectLst>
              <a:outerShdw blurRad="44450" dist="27940" dir="5400000" algn="ctr">
                <a:srgbClr val="000000">
                  <a:alpha val="32000"/>
                </a:srgbClr>
              </a:outerShdw>
              <a:reflection blurRad="12700" stA="30000" endPos="30000" dist="5000" dir="5400000" sy="-100000" algn="bl" rotWithShape="0"/>
            </a:effectLst>
            <a:scene3d>
              <a:camera prst="orthographicFront">
                <a:rot lat="0" lon="0" rev="0"/>
              </a:camera>
              <a:lightRig rig="balanced" dir="t">
                <a:rot lat="0" lon="0" rev="8700000"/>
              </a:lightRig>
            </a:scene3d>
            <a:sp3d>
              <a:bevelT w="190500" h="38100"/>
            </a:sp3d>
          </p:spPr>
        </p:pic>
        <p:sp>
          <p:nvSpPr>
            <p:cNvPr id="3271" name="TextBox 3270">
              <a:extLst>
                <a:ext uri="{FF2B5EF4-FFF2-40B4-BE49-F238E27FC236}">
                  <a16:creationId xmlns:a16="http://schemas.microsoft.com/office/drawing/2014/main" id="{484FABF1-FC2B-DD16-E2FA-0134B517102A}"/>
                </a:ext>
              </a:extLst>
            </p:cNvPr>
            <p:cNvSpPr txBox="1"/>
            <p:nvPr/>
          </p:nvSpPr>
          <p:spPr>
            <a:xfrm>
              <a:off x="6324054" y="1275308"/>
              <a:ext cx="1035102" cy="461665"/>
            </a:xfrm>
            <a:prstGeom prst="rect">
              <a:avLst/>
            </a:prstGeom>
            <a:noFill/>
          </p:spPr>
          <p:txBody>
            <a:bodyPr wrap="square">
              <a:spAutoFit/>
            </a:bodyPr>
            <a:lstStyle/>
            <a:p>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 12</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3272" name="TextBox 3271">
              <a:extLst>
                <a:ext uri="{FF2B5EF4-FFF2-40B4-BE49-F238E27FC236}">
                  <a16:creationId xmlns:a16="http://schemas.microsoft.com/office/drawing/2014/main" id="{B9B0FC5E-AA46-C2A9-BB48-D5F8E5120C2E}"/>
                </a:ext>
              </a:extLst>
            </p:cNvPr>
            <p:cNvSpPr txBox="1"/>
            <p:nvPr/>
          </p:nvSpPr>
          <p:spPr>
            <a:xfrm>
              <a:off x="5566667" y="1226194"/>
              <a:ext cx="279423" cy="523220"/>
            </a:xfrm>
            <a:prstGeom prst="rect">
              <a:avLst/>
            </a:prstGeom>
            <a:noFill/>
          </p:spPr>
          <p:txBody>
            <a:bodyPr wrap="square">
              <a:spAutoFi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grpSp>
      <p:cxnSp>
        <p:nvCxnSpPr>
          <p:cNvPr id="3273" name="Straight Arrow Connector 3272">
            <a:extLst>
              <a:ext uri="{FF2B5EF4-FFF2-40B4-BE49-F238E27FC236}">
                <a16:creationId xmlns:a16="http://schemas.microsoft.com/office/drawing/2014/main" id="{D8FD4487-BC05-6E4F-7A45-A17D137C02DF}"/>
              </a:ext>
            </a:extLst>
          </p:cNvPr>
          <p:cNvCxnSpPr>
            <a:cxnSpLocks/>
          </p:cNvCxnSpPr>
          <p:nvPr/>
        </p:nvCxnSpPr>
        <p:spPr>
          <a:xfrm flipV="1">
            <a:off x="4347797" y="1529697"/>
            <a:ext cx="394305" cy="53816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74" name="Straight Arrow Connector 3273">
            <a:extLst>
              <a:ext uri="{FF2B5EF4-FFF2-40B4-BE49-F238E27FC236}">
                <a16:creationId xmlns:a16="http://schemas.microsoft.com/office/drawing/2014/main" id="{0167387C-0207-43C3-40FE-3C796BE4B896}"/>
              </a:ext>
            </a:extLst>
          </p:cNvPr>
          <p:cNvCxnSpPr>
            <a:cxnSpLocks/>
          </p:cNvCxnSpPr>
          <p:nvPr/>
        </p:nvCxnSpPr>
        <p:spPr>
          <a:xfrm flipH="1" flipV="1">
            <a:off x="7124314" y="1581822"/>
            <a:ext cx="541980" cy="50654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285" name="TextBox 3284">
            <a:extLst>
              <a:ext uri="{FF2B5EF4-FFF2-40B4-BE49-F238E27FC236}">
                <a16:creationId xmlns:a16="http://schemas.microsoft.com/office/drawing/2014/main" id="{63032B93-6AD1-34CF-9A86-878AB2BDEEC3}"/>
              </a:ext>
            </a:extLst>
          </p:cNvPr>
          <p:cNvSpPr txBox="1"/>
          <p:nvPr/>
        </p:nvSpPr>
        <p:spPr>
          <a:xfrm>
            <a:off x="5219061" y="1892841"/>
            <a:ext cx="1545793" cy="276999"/>
          </a:xfrm>
          <a:prstGeom prst="rect">
            <a:avLst/>
          </a:prstGeom>
          <a:noFill/>
        </p:spPr>
        <p:txBody>
          <a:bodyPr wrap="square" rtlCol="0">
            <a:spAutoFit/>
          </a:bodyPr>
          <a:lstStyle/>
          <a:p>
            <a:endParaRPr lang="en-US" sz="1200" b="1"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286" name="TextBox 3285">
            <a:extLst>
              <a:ext uri="{FF2B5EF4-FFF2-40B4-BE49-F238E27FC236}">
                <a16:creationId xmlns:a16="http://schemas.microsoft.com/office/drawing/2014/main" id="{DA6B5F65-A564-84B4-ABE3-D29EA9A04FAB}"/>
              </a:ext>
            </a:extLst>
          </p:cNvPr>
          <p:cNvSpPr txBox="1"/>
          <p:nvPr/>
        </p:nvSpPr>
        <p:spPr>
          <a:xfrm>
            <a:off x="92959" y="904695"/>
            <a:ext cx="4928922" cy="523220"/>
          </a:xfrm>
          <a:prstGeom prst="rect">
            <a:avLst/>
          </a:prstGeom>
          <a:noFill/>
        </p:spPr>
        <p:txBody>
          <a:bodyPr wrap="square" rtlCol="0">
            <a:spAutoFit/>
          </a:bodyPr>
          <a:lstStyle/>
          <a:p>
            <a:r>
              <a:rPr lang="en-US" b="1" dirty="0">
                <a:latin typeface="Verdana" panose="020B0604030504040204" pitchFamily="34" charset="0"/>
                <a:ea typeface="Verdana" panose="020B0604030504040204" pitchFamily="34" charset="0"/>
                <a:cs typeface="Verdana" panose="020B0604030504040204" pitchFamily="34" charset="0"/>
              </a:rPr>
              <a:t>Maximum</a:t>
            </a:r>
            <a:r>
              <a:rPr lang="en-US" dirty="0">
                <a:latin typeface="Verdana" panose="020B0604030504040204" pitchFamily="34" charset="0"/>
                <a:ea typeface="Verdana" panose="020B0604030504040204" pitchFamily="34" charset="0"/>
                <a:cs typeface="Verdana" panose="020B0604030504040204" pitchFamily="34" charset="0"/>
              </a:rPr>
              <a:t> probability of correct answer for this pair </a:t>
            </a:r>
          </a:p>
          <a:p>
            <a:pPr algn="ctr"/>
            <a:r>
              <a:rPr lang="en-US" b="1" dirty="0">
                <a:latin typeface="Verdana" panose="020B0604030504040204" pitchFamily="34" charset="0"/>
                <a:ea typeface="Verdana" panose="020B0604030504040204" pitchFamily="34" charset="0"/>
                <a:cs typeface="Verdana" panose="020B0604030504040204" pitchFamily="34" charset="0"/>
              </a:rPr>
              <a:t>MAX(</a:t>
            </a:r>
            <a:r>
              <a:rPr lang="en-US" b="1" dirty="0" err="1">
                <a:latin typeface="Verdana" panose="020B0604030504040204" pitchFamily="34" charset="0"/>
                <a:ea typeface="Verdana" panose="020B0604030504040204" pitchFamily="34" charset="0"/>
                <a:cs typeface="Verdana" panose="020B0604030504040204" pitchFamily="34" charset="0"/>
              </a:rPr>
              <a:t>GL</a:t>
            </a:r>
            <a:r>
              <a:rPr lang="en-US" b="1" baseline="-25000" dirty="0" err="1">
                <a:latin typeface="Verdana" panose="020B0604030504040204" pitchFamily="34" charset="0"/>
                <a:ea typeface="Verdana" panose="020B0604030504040204" pitchFamily="34" charset="0"/>
                <a:cs typeface="Verdana" panose="020B0604030504040204" pitchFamily="34" charset="0"/>
              </a:rPr>
              <a:t>n</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GL</a:t>
            </a:r>
            <a:r>
              <a:rPr lang="en-US" b="1" baseline="-25000" dirty="0" err="1">
                <a:latin typeface="Verdana" panose="020B0604030504040204" pitchFamily="34" charset="0"/>
                <a:ea typeface="Verdana" panose="020B0604030504040204" pitchFamily="34" charset="0"/>
                <a:cs typeface="Verdana" panose="020B0604030504040204" pitchFamily="34" charset="0"/>
              </a:rPr>
              <a:t>r</a:t>
            </a:r>
            <a:r>
              <a:rPr lang="en-US" b="1" dirty="0">
                <a:latin typeface="Verdana" panose="020B0604030504040204" pitchFamily="34" charset="0"/>
                <a:ea typeface="Verdana" panose="020B0604030504040204" pitchFamily="34" charset="0"/>
                <a:cs typeface="Verdana" panose="020B0604030504040204" pitchFamily="34" charset="0"/>
              </a:rPr>
              <a:t>) = 0.43</a:t>
            </a:r>
          </a:p>
        </p:txBody>
      </p:sp>
      <p:grpSp>
        <p:nvGrpSpPr>
          <p:cNvPr id="3159" name="Group 3158">
            <a:extLst>
              <a:ext uri="{FF2B5EF4-FFF2-40B4-BE49-F238E27FC236}">
                <a16:creationId xmlns:a16="http://schemas.microsoft.com/office/drawing/2014/main" id="{C2C19FDC-CE87-4AAC-3D47-B9BD379ED4B4}"/>
              </a:ext>
            </a:extLst>
          </p:cNvPr>
          <p:cNvGrpSpPr/>
          <p:nvPr/>
        </p:nvGrpSpPr>
        <p:grpSpPr>
          <a:xfrm>
            <a:off x="636862" y="3891724"/>
            <a:ext cx="5146837" cy="1331929"/>
            <a:chOff x="903080" y="3706524"/>
            <a:chExt cx="5146837" cy="1331929"/>
          </a:xfrm>
        </p:grpSpPr>
        <p:sp>
          <p:nvSpPr>
            <p:cNvPr id="3216" name="Rounded Rectangle 3215">
              <a:extLst>
                <a:ext uri="{FF2B5EF4-FFF2-40B4-BE49-F238E27FC236}">
                  <a16:creationId xmlns:a16="http://schemas.microsoft.com/office/drawing/2014/main" id="{6F00022A-F4E5-F1B3-D2F5-486B5E18AEC9}"/>
                </a:ext>
              </a:extLst>
            </p:cNvPr>
            <p:cNvSpPr/>
            <p:nvPr/>
          </p:nvSpPr>
          <p:spPr>
            <a:xfrm>
              <a:off x="903080" y="3706524"/>
              <a:ext cx="5146837" cy="1331929"/>
            </a:xfrm>
            <a:prstGeom prst="roundRect">
              <a:avLst/>
            </a:prstGeom>
            <a:solidFill>
              <a:schemeClr val="bg1">
                <a:lumMod val="85000"/>
                <a:alpha val="70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092" name="TextBox 3091">
              <a:extLst>
                <a:ext uri="{FF2B5EF4-FFF2-40B4-BE49-F238E27FC236}">
                  <a16:creationId xmlns:a16="http://schemas.microsoft.com/office/drawing/2014/main" id="{B045A764-B7C7-59D2-B71B-ACA1330C385F}"/>
                </a:ext>
              </a:extLst>
            </p:cNvPr>
            <p:cNvSpPr txBox="1"/>
            <p:nvPr/>
          </p:nvSpPr>
          <p:spPr>
            <a:xfrm rot="18706033">
              <a:off x="2481084" y="4180292"/>
              <a:ext cx="312103" cy="461665"/>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cs typeface="Verdana" panose="020B0604030504040204" pitchFamily="34" charset="0"/>
                </a:rPr>
                <a:t>…</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sp>
          <p:nvSpPr>
            <p:cNvPr id="3173" name="TextBox 3172">
              <a:extLst>
                <a:ext uri="{FF2B5EF4-FFF2-40B4-BE49-F238E27FC236}">
                  <a16:creationId xmlns:a16="http://schemas.microsoft.com/office/drawing/2014/main" id="{6E7FC4E8-66AA-223F-0DC7-D7FB3BAC0044}"/>
                </a:ext>
              </a:extLst>
            </p:cNvPr>
            <p:cNvSpPr txBox="1"/>
            <p:nvPr/>
          </p:nvSpPr>
          <p:spPr>
            <a:xfrm rot="18706033">
              <a:off x="5009891" y="4127037"/>
              <a:ext cx="312103" cy="461665"/>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cs typeface="Verdana" panose="020B0604030504040204" pitchFamily="34" charset="0"/>
                </a:rPr>
                <a:t>…</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sp>
          <p:nvSpPr>
            <p:cNvPr id="3219" name="TextBox 3218">
              <a:extLst>
                <a:ext uri="{FF2B5EF4-FFF2-40B4-BE49-F238E27FC236}">
                  <a16:creationId xmlns:a16="http://schemas.microsoft.com/office/drawing/2014/main" id="{28A46BF7-5E39-61BC-9A1C-F6049945B168}"/>
                </a:ext>
              </a:extLst>
            </p:cNvPr>
            <p:cNvSpPr txBox="1"/>
            <p:nvPr/>
          </p:nvSpPr>
          <p:spPr>
            <a:xfrm>
              <a:off x="3997122" y="4602534"/>
              <a:ext cx="1896725" cy="338554"/>
            </a:xfrm>
            <a:prstGeom prst="rect">
              <a:avLst/>
            </a:prstGeom>
            <a:noFill/>
          </p:spPr>
          <p:txBody>
            <a:bodyPr wrap="square" rtlCol="0">
              <a:spAutoFit/>
            </a:bodyPr>
            <a:lstStyle/>
            <a:p>
              <a:r>
                <a:rPr lang="en-US" sz="1600" dirty="0" err="1">
                  <a:latin typeface="Verdana" panose="020B0604030504040204" pitchFamily="34" charset="0"/>
                  <a:ea typeface="Verdana" panose="020B0604030504040204" pitchFamily="34" charset="0"/>
                  <a:cs typeface="Verdana" panose="020B0604030504040204" pitchFamily="34" charset="0"/>
                </a:rPr>
                <a:t>LO</a:t>
              </a:r>
              <a:r>
                <a:rPr lang="en-US" sz="1600" baseline="-25000" dirty="0" err="1">
                  <a:latin typeface="Verdana" panose="020B0604030504040204" pitchFamily="34" charset="0"/>
                  <a:ea typeface="Verdana" panose="020B0604030504040204" pitchFamily="34" charset="0"/>
                  <a:cs typeface="Verdana" panose="020B0604030504040204" pitchFamily="34" charset="0"/>
                </a:rPr>
                <a:t>n</a:t>
              </a:r>
              <a:r>
                <a:rPr lang="en-US" sz="1600" dirty="0">
                  <a:latin typeface="Verdana" panose="020B0604030504040204" pitchFamily="34" charset="0"/>
                  <a:ea typeface="Verdana" panose="020B0604030504040204" pitchFamily="34" charset="0"/>
                  <a:cs typeface="Verdana" panose="020B0604030504040204" pitchFamily="34" charset="0"/>
                </a:rPr>
                <a:t>(3) = 0.65</a:t>
              </a:r>
            </a:p>
          </p:txBody>
        </p:sp>
        <p:sp>
          <p:nvSpPr>
            <p:cNvPr id="3220" name="TextBox 3219">
              <a:extLst>
                <a:ext uri="{FF2B5EF4-FFF2-40B4-BE49-F238E27FC236}">
                  <a16:creationId xmlns:a16="http://schemas.microsoft.com/office/drawing/2014/main" id="{09898728-6575-B9B6-9FBA-2D8B4864B11D}"/>
                </a:ext>
              </a:extLst>
            </p:cNvPr>
            <p:cNvSpPr txBox="1"/>
            <p:nvPr/>
          </p:nvSpPr>
          <p:spPr>
            <a:xfrm>
              <a:off x="1539415" y="4629245"/>
              <a:ext cx="1795245" cy="338554"/>
            </a:xfrm>
            <a:prstGeom prst="rect">
              <a:avLst/>
            </a:prstGeom>
            <a:noFill/>
          </p:spPr>
          <p:txBody>
            <a:bodyPr wrap="square" rtlCol="0">
              <a:spAutoFit/>
            </a:bodyPr>
            <a:lstStyle/>
            <a:p>
              <a:r>
                <a:rPr lang="en-US" sz="1600" dirty="0" err="1">
                  <a:latin typeface="Verdana" panose="020B0604030504040204" pitchFamily="34" charset="0"/>
                  <a:ea typeface="Verdana" panose="020B0604030504040204" pitchFamily="34" charset="0"/>
                  <a:cs typeface="Verdana" panose="020B0604030504040204" pitchFamily="34" charset="0"/>
                </a:rPr>
                <a:t>LO</a:t>
              </a:r>
              <a:r>
                <a:rPr lang="en-US" sz="1600" baseline="-25000" dirty="0" err="1">
                  <a:latin typeface="Verdana" panose="020B0604030504040204" pitchFamily="34" charset="0"/>
                  <a:ea typeface="Verdana" panose="020B0604030504040204" pitchFamily="34" charset="0"/>
                  <a:cs typeface="Verdana" panose="020B0604030504040204" pitchFamily="34" charset="0"/>
                </a:rPr>
                <a:t>n</a:t>
              </a:r>
              <a:r>
                <a:rPr lang="en-US" sz="1600" dirty="0">
                  <a:latin typeface="Verdana" panose="020B0604030504040204" pitchFamily="34" charset="0"/>
                  <a:ea typeface="Verdana" panose="020B0604030504040204" pitchFamily="34" charset="0"/>
                  <a:cs typeface="Verdana" panose="020B0604030504040204" pitchFamily="34" charset="0"/>
                </a:rPr>
                <a:t>(9) = 0.66</a:t>
              </a:r>
            </a:p>
          </p:txBody>
        </p:sp>
        <p:grpSp>
          <p:nvGrpSpPr>
            <p:cNvPr id="18" name="Group 17">
              <a:extLst>
                <a:ext uri="{FF2B5EF4-FFF2-40B4-BE49-F238E27FC236}">
                  <a16:creationId xmlns:a16="http://schemas.microsoft.com/office/drawing/2014/main" id="{2402DD7E-0E91-37C7-3744-4C2942F55268}"/>
                </a:ext>
              </a:extLst>
            </p:cNvPr>
            <p:cNvGrpSpPr/>
            <p:nvPr/>
          </p:nvGrpSpPr>
          <p:grpSpPr>
            <a:xfrm>
              <a:off x="1574858" y="3889885"/>
              <a:ext cx="1401203" cy="766460"/>
              <a:chOff x="2870911" y="3814549"/>
              <a:chExt cx="1401203" cy="766460"/>
            </a:xfrm>
          </p:grpSpPr>
          <p:sp>
            <p:nvSpPr>
              <p:cNvPr id="9" name="Rounded Rectangle 8">
                <a:extLst>
                  <a:ext uri="{FF2B5EF4-FFF2-40B4-BE49-F238E27FC236}">
                    <a16:creationId xmlns:a16="http://schemas.microsoft.com/office/drawing/2014/main" id="{58BD8EB1-4BBA-6B01-8DEF-111ACF21E1B0}"/>
                  </a:ext>
                </a:extLst>
              </p:cNvPr>
              <p:cNvSpPr/>
              <p:nvPr/>
            </p:nvSpPr>
            <p:spPr>
              <a:xfrm>
                <a:off x="2870911" y="3814549"/>
                <a:ext cx="1401203" cy="7664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9  |</a:t>
                </a:r>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4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3088" name="Group 3087">
                <a:extLst>
                  <a:ext uri="{FF2B5EF4-FFF2-40B4-BE49-F238E27FC236}">
                    <a16:creationId xmlns:a16="http://schemas.microsoft.com/office/drawing/2014/main" id="{9E1D69B3-2DA0-DF45-7E5C-6699FAE58350}"/>
                  </a:ext>
                </a:extLst>
              </p:cNvPr>
              <p:cNvGrpSpPr/>
              <p:nvPr/>
            </p:nvGrpSpPr>
            <p:grpSpPr>
              <a:xfrm>
                <a:off x="3632549" y="3862199"/>
                <a:ext cx="491009" cy="576989"/>
                <a:chOff x="715583" y="5019277"/>
                <a:chExt cx="537409" cy="505896"/>
              </a:xfrm>
            </p:grpSpPr>
            <p:pic>
              <p:nvPicPr>
                <p:cNvPr id="3089" name="Picture 3088" descr="A white number on a black background&#10;&#10;Description automatically generated">
                  <a:extLst>
                    <a:ext uri="{FF2B5EF4-FFF2-40B4-BE49-F238E27FC236}">
                      <a16:creationId xmlns:a16="http://schemas.microsoft.com/office/drawing/2014/main" id="{B5D49A64-F668-0E46-3052-1D6E03C1698E}"/>
                    </a:ext>
                  </a:extLst>
                </p:cNvPr>
                <p:cNvPicPr>
                  <a:picLocks noChangeAspect="1"/>
                </p:cNvPicPr>
                <p:nvPr/>
              </p:nvPicPr>
              <p:blipFill>
                <a:blip r:embed="rId5">
                  <a:extLst>
                    <a:ext uri="{BEBA8EAE-BF5A-486C-A8C5-ECC9F3942E4B}">
                      <a14:imgProps xmlns:a14="http://schemas.microsoft.com/office/drawing/2010/main">
                        <a14:imgLayer r:embed="rId6">
                          <a14:imgEffect>
                            <a14:artisticPencilSketch/>
                          </a14:imgEffect>
                        </a14:imgLayer>
                      </a14:imgProps>
                    </a:ext>
                  </a:extLst>
                </a:blip>
                <a:stretch>
                  <a:fillRect/>
                </a:stretch>
              </p:blipFill>
              <p:spPr>
                <a:xfrm>
                  <a:off x="935861" y="5019277"/>
                  <a:ext cx="317131" cy="31713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090" name="Picture 3089" descr="A white number on a black background&#10;&#10;Description automatically generated">
                  <a:extLst>
                    <a:ext uri="{FF2B5EF4-FFF2-40B4-BE49-F238E27FC236}">
                      <a16:creationId xmlns:a16="http://schemas.microsoft.com/office/drawing/2014/main" id="{79404367-BB5D-B0C2-40BB-B2EEB5DD46CD}"/>
                    </a:ext>
                  </a:extLst>
                </p:cNvPr>
                <p:cNvPicPr>
                  <a:picLocks noChangeAspect="1"/>
                </p:cNvPicPr>
                <p:nvPr/>
              </p:nvPicPr>
              <p:blipFill>
                <a:blip r:embed="rId5">
                  <a:extLst>
                    <a:ext uri="{BEBA8EAE-BF5A-486C-A8C5-ECC9F3942E4B}">
                      <a14:imgProps xmlns:a14="http://schemas.microsoft.com/office/drawing/2010/main">
                        <a14:imgLayer r:embed="rId7">
                          <a14:imgEffect>
                            <a14:artisticPencilSketch/>
                          </a14:imgEffect>
                        </a14:imgLayer>
                      </a14:imgProps>
                    </a:ext>
                  </a:extLst>
                </a:blip>
                <a:stretch>
                  <a:fillRect/>
                </a:stretch>
              </p:blipFill>
              <p:spPr>
                <a:xfrm>
                  <a:off x="831792" y="5095752"/>
                  <a:ext cx="317131" cy="31713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091" name="Picture 3090" descr="A white number on a black background&#10;&#10;Description automatically generated">
                  <a:extLst>
                    <a:ext uri="{FF2B5EF4-FFF2-40B4-BE49-F238E27FC236}">
                      <a16:creationId xmlns:a16="http://schemas.microsoft.com/office/drawing/2014/main" id="{EC1355E5-8D03-2E6D-2E4D-A028A050BE25}"/>
                    </a:ext>
                  </a:extLst>
                </p:cNvPr>
                <p:cNvPicPr>
                  <a:picLocks noChangeAspect="1"/>
                </p:cNvPicPr>
                <p:nvPr/>
              </p:nvPicPr>
              <p:blipFill>
                <a:blip r:embed="rId5">
                  <a:extLst>
                    <a:ext uri="{BEBA8EAE-BF5A-486C-A8C5-ECC9F3942E4B}">
                      <a14:imgProps xmlns:a14="http://schemas.microsoft.com/office/drawing/2010/main">
                        <a14:imgLayer r:embed="rId8">
                          <a14:imgEffect>
                            <a14:artisticPencilSketch/>
                          </a14:imgEffect>
                        </a14:imgLayer>
                      </a14:imgProps>
                    </a:ext>
                  </a:extLst>
                </a:blip>
                <a:stretch>
                  <a:fillRect/>
                </a:stretch>
              </p:blipFill>
              <p:spPr>
                <a:xfrm>
                  <a:off x="715583" y="5208042"/>
                  <a:ext cx="317131" cy="31713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mc:AlternateContent xmlns:mc="http://schemas.openxmlformats.org/markup-compatibility/2006" xmlns:p14="http://schemas.microsoft.com/office/powerpoint/2010/main">
            <mc:Choice Requires="p14">
              <p:contentPart p14:bwMode="auto" r:id="rId9">
                <p14:nvContentPartPr>
                  <p14:cNvPr id="3330" name="Ink 3329">
                    <a:extLst>
                      <a:ext uri="{FF2B5EF4-FFF2-40B4-BE49-F238E27FC236}">
                        <a16:creationId xmlns:a16="http://schemas.microsoft.com/office/drawing/2014/main" id="{278E639A-8C89-9F65-E7F1-B5B69F4E296C}"/>
                      </a:ext>
                    </a:extLst>
                  </p14:cNvPr>
                  <p14:cNvContentPartPr/>
                  <p14:nvPr/>
                </p14:nvContentPartPr>
                <p14:xfrm>
                  <a:off x="3753881" y="4290601"/>
                  <a:ext cx="273" cy="318"/>
                </p14:xfrm>
              </p:contentPart>
            </mc:Choice>
            <mc:Fallback xmlns="">
              <p:pic>
                <p:nvPicPr>
                  <p:cNvPr id="3330" name="Ink 3329">
                    <a:extLst>
                      <a:ext uri="{FF2B5EF4-FFF2-40B4-BE49-F238E27FC236}">
                        <a16:creationId xmlns:a16="http://schemas.microsoft.com/office/drawing/2014/main" id="{278E639A-8C89-9F65-E7F1-B5B69F4E296C}"/>
                      </a:ext>
                    </a:extLst>
                  </p:cNvPr>
                  <p:cNvPicPr/>
                  <p:nvPr/>
                </p:nvPicPr>
                <p:blipFill>
                  <a:blip r:embed="rId10"/>
                  <a:stretch>
                    <a:fillRect/>
                  </a:stretch>
                </p:blipFill>
                <p:spPr>
                  <a:xfrm>
                    <a:off x="3750605" y="428678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31" name="Ink 3330">
                    <a:extLst>
                      <a:ext uri="{FF2B5EF4-FFF2-40B4-BE49-F238E27FC236}">
                        <a16:creationId xmlns:a16="http://schemas.microsoft.com/office/drawing/2014/main" id="{FEA4277B-2AAF-467C-ACB3-D3E0E7B6E6A5}"/>
                      </a:ext>
                    </a:extLst>
                  </p14:cNvPr>
                  <p14:cNvContentPartPr/>
                  <p14:nvPr/>
                </p14:nvContentPartPr>
                <p14:xfrm>
                  <a:off x="3741054" y="4281696"/>
                  <a:ext cx="273" cy="318"/>
                </p14:xfrm>
              </p:contentPart>
            </mc:Choice>
            <mc:Fallback xmlns="">
              <p:pic>
                <p:nvPicPr>
                  <p:cNvPr id="3331" name="Ink 3330">
                    <a:extLst>
                      <a:ext uri="{FF2B5EF4-FFF2-40B4-BE49-F238E27FC236}">
                        <a16:creationId xmlns:a16="http://schemas.microsoft.com/office/drawing/2014/main" id="{FEA4277B-2AAF-467C-ACB3-D3E0E7B6E6A5}"/>
                      </a:ext>
                    </a:extLst>
                  </p:cNvPr>
                  <p:cNvPicPr/>
                  <p:nvPr/>
                </p:nvPicPr>
                <p:blipFill>
                  <a:blip r:embed="rId10"/>
                  <a:stretch>
                    <a:fillRect/>
                  </a:stretch>
                </p:blipFill>
                <p:spPr>
                  <a:xfrm>
                    <a:off x="3737778" y="427788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32" name="Ink 3331">
                    <a:extLst>
                      <a:ext uri="{FF2B5EF4-FFF2-40B4-BE49-F238E27FC236}">
                        <a16:creationId xmlns:a16="http://schemas.microsoft.com/office/drawing/2014/main" id="{5ED14D01-9EF8-07E1-B388-6B28980438EF}"/>
                      </a:ext>
                    </a:extLst>
                  </p14:cNvPr>
                  <p14:cNvContentPartPr/>
                  <p14:nvPr/>
                </p14:nvContentPartPr>
                <p14:xfrm>
                  <a:off x="3741054" y="4256253"/>
                  <a:ext cx="273" cy="318"/>
                </p14:xfrm>
              </p:contentPart>
            </mc:Choice>
            <mc:Fallback xmlns="">
              <p:pic>
                <p:nvPicPr>
                  <p:cNvPr id="3332" name="Ink 3331">
                    <a:extLst>
                      <a:ext uri="{FF2B5EF4-FFF2-40B4-BE49-F238E27FC236}">
                        <a16:creationId xmlns:a16="http://schemas.microsoft.com/office/drawing/2014/main" id="{5ED14D01-9EF8-07E1-B388-6B28980438EF}"/>
                      </a:ext>
                    </a:extLst>
                  </p:cNvPr>
                  <p:cNvPicPr/>
                  <p:nvPr/>
                </p:nvPicPr>
                <p:blipFill>
                  <a:blip r:embed="rId10"/>
                  <a:stretch>
                    <a:fillRect/>
                  </a:stretch>
                </p:blipFill>
                <p:spPr>
                  <a:xfrm>
                    <a:off x="3737778" y="425243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33" name="Ink 3332">
                    <a:extLst>
                      <a:ext uri="{FF2B5EF4-FFF2-40B4-BE49-F238E27FC236}">
                        <a16:creationId xmlns:a16="http://schemas.microsoft.com/office/drawing/2014/main" id="{B743D81E-F3A7-EB3D-0E7D-5014124DB402}"/>
                      </a:ext>
                    </a:extLst>
                  </p14:cNvPr>
                  <p14:cNvContentPartPr/>
                  <p14:nvPr/>
                </p14:nvContentPartPr>
                <p14:xfrm>
                  <a:off x="3792091" y="4199007"/>
                  <a:ext cx="1365" cy="1590"/>
                </p14:xfrm>
              </p:contentPart>
            </mc:Choice>
            <mc:Fallback xmlns="">
              <p:pic>
                <p:nvPicPr>
                  <p:cNvPr id="3333" name="Ink 3332">
                    <a:extLst>
                      <a:ext uri="{FF2B5EF4-FFF2-40B4-BE49-F238E27FC236}">
                        <a16:creationId xmlns:a16="http://schemas.microsoft.com/office/drawing/2014/main" id="{B743D81E-F3A7-EB3D-0E7D-5014124DB402}"/>
                      </a:ext>
                    </a:extLst>
                  </p:cNvPr>
                  <p:cNvPicPr/>
                  <p:nvPr/>
                </p:nvPicPr>
                <p:blipFill>
                  <a:blip r:embed="rId10"/>
                  <a:stretch>
                    <a:fillRect/>
                  </a:stretch>
                </p:blipFill>
                <p:spPr>
                  <a:xfrm>
                    <a:off x="3787996" y="4195191"/>
                    <a:ext cx="9555" cy="922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34" name="Ink 3333">
                    <a:extLst>
                      <a:ext uri="{FF2B5EF4-FFF2-40B4-BE49-F238E27FC236}">
                        <a16:creationId xmlns:a16="http://schemas.microsoft.com/office/drawing/2014/main" id="{52B5087A-595B-D0E3-4958-A57DCE3AE3D8}"/>
                      </a:ext>
                    </a:extLst>
                  </p14:cNvPr>
                  <p14:cNvContentPartPr/>
                  <p14:nvPr/>
                </p14:nvContentPartPr>
                <p14:xfrm>
                  <a:off x="3787178" y="4179607"/>
                  <a:ext cx="273" cy="318"/>
                </p14:xfrm>
              </p:contentPart>
            </mc:Choice>
            <mc:Fallback xmlns="">
              <p:pic>
                <p:nvPicPr>
                  <p:cNvPr id="3334" name="Ink 3333">
                    <a:extLst>
                      <a:ext uri="{FF2B5EF4-FFF2-40B4-BE49-F238E27FC236}">
                        <a16:creationId xmlns:a16="http://schemas.microsoft.com/office/drawing/2014/main" id="{52B5087A-595B-D0E3-4958-A57DCE3AE3D8}"/>
                      </a:ext>
                    </a:extLst>
                  </p:cNvPr>
                  <p:cNvPicPr/>
                  <p:nvPr/>
                </p:nvPicPr>
                <p:blipFill>
                  <a:blip r:embed="rId10"/>
                  <a:stretch>
                    <a:fillRect/>
                  </a:stretch>
                </p:blipFill>
                <p:spPr>
                  <a:xfrm>
                    <a:off x="3783902" y="417579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335" name="Ink 3334">
                    <a:extLst>
                      <a:ext uri="{FF2B5EF4-FFF2-40B4-BE49-F238E27FC236}">
                        <a16:creationId xmlns:a16="http://schemas.microsoft.com/office/drawing/2014/main" id="{305354D3-E0C3-18DE-6906-4960D6B1F659}"/>
                      </a:ext>
                    </a:extLst>
                  </p14:cNvPr>
                  <p14:cNvContentPartPr/>
                  <p14:nvPr/>
                </p14:nvContentPartPr>
                <p14:xfrm>
                  <a:off x="3728773" y="4261660"/>
                  <a:ext cx="273" cy="318"/>
                </p14:xfrm>
              </p:contentPart>
            </mc:Choice>
            <mc:Fallback xmlns="">
              <p:pic>
                <p:nvPicPr>
                  <p:cNvPr id="3335" name="Ink 3334">
                    <a:extLst>
                      <a:ext uri="{FF2B5EF4-FFF2-40B4-BE49-F238E27FC236}">
                        <a16:creationId xmlns:a16="http://schemas.microsoft.com/office/drawing/2014/main" id="{305354D3-E0C3-18DE-6906-4960D6B1F659}"/>
                      </a:ext>
                    </a:extLst>
                  </p:cNvPr>
                  <p:cNvPicPr/>
                  <p:nvPr/>
                </p:nvPicPr>
                <p:blipFill>
                  <a:blip r:embed="rId10"/>
                  <a:stretch>
                    <a:fillRect/>
                  </a:stretch>
                </p:blipFill>
                <p:spPr>
                  <a:xfrm>
                    <a:off x="3725497" y="425784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36" name="Ink 3335">
                    <a:extLst>
                      <a:ext uri="{FF2B5EF4-FFF2-40B4-BE49-F238E27FC236}">
                        <a16:creationId xmlns:a16="http://schemas.microsoft.com/office/drawing/2014/main" id="{BB33D6E7-AD9F-8ACA-E6A5-BDFD87111B54}"/>
                      </a:ext>
                    </a:extLst>
                  </p14:cNvPr>
                  <p14:cNvContentPartPr/>
                  <p14:nvPr/>
                </p14:nvContentPartPr>
                <p14:xfrm>
                  <a:off x="3801097" y="4275971"/>
                  <a:ext cx="273" cy="318"/>
                </p14:xfrm>
              </p:contentPart>
            </mc:Choice>
            <mc:Fallback xmlns="">
              <p:pic>
                <p:nvPicPr>
                  <p:cNvPr id="3336" name="Ink 3335">
                    <a:extLst>
                      <a:ext uri="{FF2B5EF4-FFF2-40B4-BE49-F238E27FC236}">
                        <a16:creationId xmlns:a16="http://schemas.microsoft.com/office/drawing/2014/main" id="{BB33D6E7-AD9F-8ACA-E6A5-BDFD87111B54}"/>
                      </a:ext>
                    </a:extLst>
                  </p:cNvPr>
                  <p:cNvPicPr/>
                  <p:nvPr/>
                </p:nvPicPr>
                <p:blipFill>
                  <a:blip r:embed="rId10"/>
                  <a:stretch>
                    <a:fillRect/>
                  </a:stretch>
                </p:blipFill>
                <p:spPr>
                  <a:xfrm>
                    <a:off x="3797821" y="427215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37" name="Ink 3336">
                    <a:extLst>
                      <a:ext uri="{FF2B5EF4-FFF2-40B4-BE49-F238E27FC236}">
                        <a16:creationId xmlns:a16="http://schemas.microsoft.com/office/drawing/2014/main" id="{8A3303A2-77E1-97BA-D820-CB538B103614}"/>
                      </a:ext>
                    </a:extLst>
                  </p14:cNvPr>
                  <p14:cNvContentPartPr/>
                  <p14:nvPr/>
                </p14:nvContentPartPr>
                <p14:xfrm>
                  <a:off x="3819656" y="4240034"/>
                  <a:ext cx="273" cy="318"/>
                </p14:xfrm>
              </p:contentPart>
            </mc:Choice>
            <mc:Fallback xmlns="">
              <p:pic>
                <p:nvPicPr>
                  <p:cNvPr id="3337" name="Ink 3336">
                    <a:extLst>
                      <a:ext uri="{FF2B5EF4-FFF2-40B4-BE49-F238E27FC236}">
                        <a16:creationId xmlns:a16="http://schemas.microsoft.com/office/drawing/2014/main" id="{8A3303A2-77E1-97BA-D820-CB538B103614}"/>
                      </a:ext>
                    </a:extLst>
                  </p:cNvPr>
                  <p:cNvPicPr/>
                  <p:nvPr/>
                </p:nvPicPr>
                <p:blipFill>
                  <a:blip r:embed="rId10"/>
                  <a:stretch>
                    <a:fillRect/>
                  </a:stretch>
                </p:blipFill>
                <p:spPr>
                  <a:xfrm>
                    <a:off x="3816380" y="423621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38" name="Ink 3337">
                    <a:extLst>
                      <a:ext uri="{FF2B5EF4-FFF2-40B4-BE49-F238E27FC236}">
                        <a16:creationId xmlns:a16="http://schemas.microsoft.com/office/drawing/2014/main" id="{926AE312-0CBE-E486-1B4A-FE4A0E15123C}"/>
                      </a:ext>
                    </a:extLst>
                  </p14:cNvPr>
                  <p14:cNvContentPartPr/>
                  <p14:nvPr/>
                </p14:nvContentPartPr>
                <p14:xfrm>
                  <a:off x="3814471" y="4320814"/>
                  <a:ext cx="273" cy="318"/>
                </p14:xfrm>
              </p:contentPart>
            </mc:Choice>
            <mc:Fallback xmlns="">
              <p:pic>
                <p:nvPicPr>
                  <p:cNvPr id="3338" name="Ink 3337">
                    <a:extLst>
                      <a:ext uri="{FF2B5EF4-FFF2-40B4-BE49-F238E27FC236}">
                        <a16:creationId xmlns:a16="http://schemas.microsoft.com/office/drawing/2014/main" id="{926AE312-0CBE-E486-1B4A-FE4A0E15123C}"/>
                      </a:ext>
                    </a:extLst>
                  </p:cNvPr>
                  <p:cNvPicPr/>
                  <p:nvPr/>
                </p:nvPicPr>
                <p:blipFill>
                  <a:blip r:embed="rId10"/>
                  <a:stretch>
                    <a:fillRect/>
                  </a:stretch>
                </p:blipFill>
                <p:spPr>
                  <a:xfrm>
                    <a:off x="3811195" y="431699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339" name="Ink 3338">
                    <a:extLst>
                      <a:ext uri="{FF2B5EF4-FFF2-40B4-BE49-F238E27FC236}">
                        <a16:creationId xmlns:a16="http://schemas.microsoft.com/office/drawing/2014/main" id="{E40B8107-39E9-69B8-9BC7-F6E75E698E5B}"/>
                      </a:ext>
                    </a:extLst>
                  </p14:cNvPr>
                  <p14:cNvContentPartPr/>
                  <p14:nvPr/>
                </p14:nvContentPartPr>
                <p14:xfrm>
                  <a:off x="3791818" y="4368837"/>
                  <a:ext cx="273" cy="318"/>
                </p14:xfrm>
              </p:contentPart>
            </mc:Choice>
            <mc:Fallback xmlns="">
              <p:pic>
                <p:nvPicPr>
                  <p:cNvPr id="3339" name="Ink 3338">
                    <a:extLst>
                      <a:ext uri="{FF2B5EF4-FFF2-40B4-BE49-F238E27FC236}">
                        <a16:creationId xmlns:a16="http://schemas.microsoft.com/office/drawing/2014/main" id="{E40B8107-39E9-69B8-9BC7-F6E75E698E5B}"/>
                      </a:ext>
                    </a:extLst>
                  </p:cNvPr>
                  <p:cNvPicPr/>
                  <p:nvPr/>
                </p:nvPicPr>
                <p:blipFill>
                  <a:blip r:embed="rId10"/>
                  <a:stretch>
                    <a:fillRect/>
                  </a:stretch>
                </p:blipFill>
                <p:spPr>
                  <a:xfrm>
                    <a:off x="3788542" y="436502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40" name="Ink 3339">
                    <a:extLst>
                      <a:ext uri="{FF2B5EF4-FFF2-40B4-BE49-F238E27FC236}">
                        <a16:creationId xmlns:a16="http://schemas.microsoft.com/office/drawing/2014/main" id="{8BEC5C83-C7EF-A129-BA34-F699539BA74C}"/>
                      </a:ext>
                    </a:extLst>
                  </p14:cNvPr>
                  <p14:cNvContentPartPr/>
                  <p14:nvPr/>
                </p14:nvContentPartPr>
                <p14:xfrm>
                  <a:off x="3903989" y="4244804"/>
                  <a:ext cx="273" cy="318"/>
                </p14:xfrm>
              </p:contentPart>
            </mc:Choice>
            <mc:Fallback xmlns="">
              <p:pic>
                <p:nvPicPr>
                  <p:cNvPr id="3340" name="Ink 3339">
                    <a:extLst>
                      <a:ext uri="{FF2B5EF4-FFF2-40B4-BE49-F238E27FC236}">
                        <a16:creationId xmlns:a16="http://schemas.microsoft.com/office/drawing/2014/main" id="{8BEC5C83-C7EF-A129-BA34-F699539BA74C}"/>
                      </a:ext>
                    </a:extLst>
                  </p:cNvPr>
                  <p:cNvPicPr/>
                  <p:nvPr/>
                </p:nvPicPr>
                <p:blipFill>
                  <a:blip r:embed="rId10"/>
                  <a:stretch>
                    <a:fillRect/>
                  </a:stretch>
                </p:blipFill>
                <p:spPr>
                  <a:xfrm>
                    <a:off x="3900713" y="42409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41" name="Ink 3340">
                    <a:extLst>
                      <a:ext uri="{FF2B5EF4-FFF2-40B4-BE49-F238E27FC236}">
                        <a16:creationId xmlns:a16="http://schemas.microsoft.com/office/drawing/2014/main" id="{EF1A105E-520F-C57D-2C2B-4E72DE5C84C1}"/>
                      </a:ext>
                    </a:extLst>
                  </p14:cNvPr>
                  <p14:cNvContentPartPr/>
                  <p14:nvPr/>
                </p14:nvContentPartPr>
                <p14:xfrm>
                  <a:off x="3903989" y="4203460"/>
                  <a:ext cx="273" cy="318"/>
                </p14:xfrm>
              </p:contentPart>
            </mc:Choice>
            <mc:Fallback xmlns="">
              <p:pic>
                <p:nvPicPr>
                  <p:cNvPr id="3341" name="Ink 3340">
                    <a:extLst>
                      <a:ext uri="{FF2B5EF4-FFF2-40B4-BE49-F238E27FC236}">
                        <a16:creationId xmlns:a16="http://schemas.microsoft.com/office/drawing/2014/main" id="{EF1A105E-520F-C57D-2C2B-4E72DE5C84C1}"/>
                      </a:ext>
                    </a:extLst>
                  </p:cNvPr>
                  <p:cNvPicPr/>
                  <p:nvPr/>
                </p:nvPicPr>
                <p:blipFill>
                  <a:blip r:embed="rId10"/>
                  <a:stretch>
                    <a:fillRect/>
                  </a:stretch>
                </p:blipFill>
                <p:spPr>
                  <a:xfrm>
                    <a:off x="3900713" y="419964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42" name="Ink 3341">
                    <a:extLst>
                      <a:ext uri="{FF2B5EF4-FFF2-40B4-BE49-F238E27FC236}">
                        <a16:creationId xmlns:a16="http://schemas.microsoft.com/office/drawing/2014/main" id="{AD2BAC4A-4780-849C-46FF-7EE1324A0EEA}"/>
                      </a:ext>
                    </a:extLst>
                  </p14:cNvPr>
                  <p14:cNvContentPartPr/>
                  <p14:nvPr/>
                </p14:nvContentPartPr>
                <p14:xfrm>
                  <a:off x="3912723" y="4164342"/>
                  <a:ext cx="273" cy="318"/>
                </p14:xfrm>
              </p:contentPart>
            </mc:Choice>
            <mc:Fallback xmlns="">
              <p:pic>
                <p:nvPicPr>
                  <p:cNvPr id="3342" name="Ink 3341">
                    <a:extLst>
                      <a:ext uri="{FF2B5EF4-FFF2-40B4-BE49-F238E27FC236}">
                        <a16:creationId xmlns:a16="http://schemas.microsoft.com/office/drawing/2014/main" id="{AD2BAC4A-4780-849C-46FF-7EE1324A0EEA}"/>
                      </a:ext>
                    </a:extLst>
                  </p:cNvPr>
                  <p:cNvPicPr/>
                  <p:nvPr/>
                </p:nvPicPr>
                <p:blipFill>
                  <a:blip r:embed="rId10"/>
                  <a:stretch>
                    <a:fillRect/>
                  </a:stretch>
                </p:blipFill>
                <p:spPr>
                  <a:xfrm>
                    <a:off x="3909447" y="416052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343" name="Ink 3342">
                    <a:extLst>
                      <a:ext uri="{FF2B5EF4-FFF2-40B4-BE49-F238E27FC236}">
                        <a16:creationId xmlns:a16="http://schemas.microsoft.com/office/drawing/2014/main" id="{16EF2422-E96A-5960-08EC-781B22B14E71}"/>
                      </a:ext>
                    </a:extLst>
                  </p14:cNvPr>
                  <p14:cNvContentPartPr/>
                  <p14:nvPr/>
                </p14:nvContentPartPr>
                <p14:xfrm>
                  <a:off x="3917362" y="4121407"/>
                  <a:ext cx="1092" cy="318"/>
                </p14:xfrm>
              </p:contentPart>
            </mc:Choice>
            <mc:Fallback xmlns="">
              <p:pic>
                <p:nvPicPr>
                  <p:cNvPr id="3343" name="Ink 3342">
                    <a:extLst>
                      <a:ext uri="{FF2B5EF4-FFF2-40B4-BE49-F238E27FC236}">
                        <a16:creationId xmlns:a16="http://schemas.microsoft.com/office/drawing/2014/main" id="{16EF2422-E96A-5960-08EC-781B22B14E71}"/>
                      </a:ext>
                    </a:extLst>
                  </p:cNvPr>
                  <p:cNvPicPr/>
                  <p:nvPr/>
                </p:nvPicPr>
                <p:blipFill>
                  <a:blip r:embed="rId24"/>
                  <a:stretch>
                    <a:fillRect/>
                  </a:stretch>
                </p:blipFill>
                <p:spPr>
                  <a:xfrm>
                    <a:off x="3914086" y="4117591"/>
                    <a:ext cx="7644"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44" name="Ink 3343">
                    <a:extLst>
                      <a:ext uri="{FF2B5EF4-FFF2-40B4-BE49-F238E27FC236}">
                        <a16:creationId xmlns:a16="http://schemas.microsoft.com/office/drawing/2014/main" id="{F223DFA3-8C71-13D7-9D0D-37F60014207C}"/>
                      </a:ext>
                    </a:extLst>
                  </p14:cNvPr>
                  <p14:cNvContentPartPr/>
                  <p14:nvPr/>
                </p14:nvContentPartPr>
                <p14:xfrm>
                  <a:off x="3904263" y="4138581"/>
                  <a:ext cx="273" cy="318"/>
                </p14:xfrm>
              </p:contentPart>
            </mc:Choice>
            <mc:Fallback xmlns="">
              <p:pic>
                <p:nvPicPr>
                  <p:cNvPr id="3344" name="Ink 3343">
                    <a:extLst>
                      <a:ext uri="{FF2B5EF4-FFF2-40B4-BE49-F238E27FC236}">
                        <a16:creationId xmlns:a16="http://schemas.microsoft.com/office/drawing/2014/main" id="{F223DFA3-8C71-13D7-9D0D-37F60014207C}"/>
                      </a:ext>
                    </a:extLst>
                  </p:cNvPr>
                  <p:cNvPicPr/>
                  <p:nvPr/>
                </p:nvPicPr>
                <p:blipFill>
                  <a:blip r:embed="rId10"/>
                  <a:stretch>
                    <a:fillRect/>
                  </a:stretch>
                </p:blipFill>
                <p:spPr>
                  <a:xfrm>
                    <a:off x="3900987" y="413476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45" name="Ink 3344">
                    <a:extLst>
                      <a:ext uri="{FF2B5EF4-FFF2-40B4-BE49-F238E27FC236}">
                        <a16:creationId xmlns:a16="http://schemas.microsoft.com/office/drawing/2014/main" id="{FC478133-5942-2CB3-415F-503557A60444}"/>
                      </a:ext>
                    </a:extLst>
                  </p14:cNvPr>
                  <p14:cNvContentPartPr/>
                  <p14:nvPr/>
                </p14:nvContentPartPr>
                <p14:xfrm>
                  <a:off x="3918728" y="4071476"/>
                  <a:ext cx="273" cy="318"/>
                </p14:xfrm>
              </p:contentPart>
            </mc:Choice>
            <mc:Fallback xmlns="">
              <p:pic>
                <p:nvPicPr>
                  <p:cNvPr id="3345" name="Ink 3344">
                    <a:extLst>
                      <a:ext uri="{FF2B5EF4-FFF2-40B4-BE49-F238E27FC236}">
                        <a16:creationId xmlns:a16="http://schemas.microsoft.com/office/drawing/2014/main" id="{FC478133-5942-2CB3-415F-503557A60444}"/>
                      </a:ext>
                    </a:extLst>
                  </p:cNvPr>
                  <p:cNvPicPr/>
                  <p:nvPr/>
                </p:nvPicPr>
                <p:blipFill>
                  <a:blip r:embed="rId10"/>
                  <a:stretch>
                    <a:fillRect/>
                  </a:stretch>
                </p:blipFill>
                <p:spPr>
                  <a:xfrm>
                    <a:off x="3915452" y="406766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46" name="Ink 3345">
                    <a:extLst>
                      <a:ext uri="{FF2B5EF4-FFF2-40B4-BE49-F238E27FC236}">
                        <a16:creationId xmlns:a16="http://schemas.microsoft.com/office/drawing/2014/main" id="{37334E00-83A7-F3B6-E1D7-8602E6309408}"/>
                      </a:ext>
                    </a:extLst>
                  </p14:cNvPr>
                  <p14:cNvContentPartPr/>
                  <p14:nvPr/>
                </p14:nvContentPartPr>
                <p14:xfrm>
                  <a:off x="3882974" y="4059073"/>
                  <a:ext cx="273" cy="318"/>
                </p14:xfrm>
              </p:contentPart>
            </mc:Choice>
            <mc:Fallback xmlns="">
              <p:pic>
                <p:nvPicPr>
                  <p:cNvPr id="3346" name="Ink 3345">
                    <a:extLst>
                      <a:ext uri="{FF2B5EF4-FFF2-40B4-BE49-F238E27FC236}">
                        <a16:creationId xmlns:a16="http://schemas.microsoft.com/office/drawing/2014/main" id="{37334E00-83A7-F3B6-E1D7-8602E6309408}"/>
                      </a:ext>
                    </a:extLst>
                  </p:cNvPr>
                  <p:cNvPicPr/>
                  <p:nvPr/>
                </p:nvPicPr>
                <p:blipFill>
                  <a:blip r:embed="rId10"/>
                  <a:stretch>
                    <a:fillRect/>
                  </a:stretch>
                </p:blipFill>
                <p:spPr>
                  <a:xfrm>
                    <a:off x="3879698" y="405525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47" name="Ink 3346">
                    <a:extLst>
                      <a:ext uri="{FF2B5EF4-FFF2-40B4-BE49-F238E27FC236}">
                        <a16:creationId xmlns:a16="http://schemas.microsoft.com/office/drawing/2014/main" id="{CB662AB8-C0A8-2803-1E48-A94AEC6C4EDC}"/>
                      </a:ext>
                    </a:extLst>
                  </p14:cNvPr>
                  <p14:cNvContentPartPr/>
                  <p14:nvPr/>
                </p14:nvContentPartPr>
                <p14:xfrm>
                  <a:off x="4003607" y="4115047"/>
                  <a:ext cx="273" cy="318"/>
                </p14:xfrm>
              </p:contentPart>
            </mc:Choice>
            <mc:Fallback xmlns="">
              <p:pic>
                <p:nvPicPr>
                  <p:cNvPr id="3347" name="Ink 3346">
                    <a:extLst>
                      <a:ext uri="{FF2B5EF4-FFF2-40B4-BE49-F238E27FC236}">
                        <a16:creationId xmlns:a16="http://schemas.microsoft.com/office/drawing/2014/main" id="{CB662AB8-C0A8-2803-1E48-A94AEC6C4EDC}"/>
                      </a:ext>
                    </a:extLst>
                  </p:cNvPr>
                  <p:cNvPicPr/>
                  <p:nvPr/>
                </p:nvPicPr>
                <p:blipFill>
                  <a:blip r:embed="rId10"/>
                  <a:stretch>
                    <a:fillRect/>
                  </a:stretch>
                </p:blipFill>
                <p:spPr>
                  <a:xfrm>
                    <a:off x="4000331" y="411123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48" name="Ink 3347">
                    <a:extLst>
                      <a:ext uri="{FF2B5EF4-FFF2-40B4-BE49-F238E27FC236}">
                        <a16:creationId xmlns:a16="http://schemas.microsoft.com/office/drawing/2014/main" id="{66D75A6A-21DA-D50E-23AF-18BCDEB65018}"/>
                      </a:ext>
                    </a:extLst>
                  </p14:cNvPr>
                  <p14:cNvContentPartPr/>
                  <p14:nvPr/>
                </p14:nvContentPartPr>
                <p14:xfrm>
                  <a:off x="4003607" y="4104234"/>
                  <a:ext cx="273" cy="318"/>
                </p14:xfrm>
              </p:contentPart>
            </mc:Choice>
            <mc:Fallback xmlns="">
              <p:pic>
                <p:nvPicPr>
                  <p:cNvPr id="3348" name="Ink 3347">
                    <a:extLst>
                      <a:ext uri="{FF2B5EF4-FFF2-40B4-BE49-F238E27FC236}">
                        <a16:creationId xmlns:a16="http://schemas.microsoft.com/office/drawing/2014/main" id="{66D75A6A-21DA-D50E-23AF-18BCDEB65018}"/>
                      </a:ext>
                    </a:extLst>
                  </p:cNvPr>
                  <p:cNvPicPr/>
                  <p:nvPr/>
                </p:nvPicPr>
                <p:blipFill>
                  <a:blip r:embed="rId10"/>
                  <a:stretch>
                    <a:fillRect/>
                  </a:stretch>
                </p:blipFill>
                <p:spPr>
                  <a:xfrm>
                    <a:off x="4000331" y="410041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49" name="Ink 3348">
                    <a:extLst>
                      <a:ext uri="{FF2B5EF4-FFF2-40B4-BE49-F238E27FC236}">
                        <a16:creationId xmlns:a16="http://schemas.microsoft.com/office/drawing/2014/main" id="{0A7C161C-9A6E-E6F2-047B-42194E200D86}"/>
                      </a:ext>
                    </a:extLst>
                  </p14:cNvPr>
                  <p14:cNvContentPartPr/>
                  <p14:nvPr/>
                </p14:nvContentPartPr>
                <p14:xfrm>
                  <a:off x="4009610" y="4060027"/>
                  <a:ext cx="1092" cy="318"/>
                </p14:xfrm>
              </p:contentPart>
            </mc:Choice>
            <mc:Fallback xmlns="">
              <p:pic>
                <p:nvPicPr>
                  <p:cNvPr id="3349" name="Ink 3348">
                    <a:extLst>
                      <a:ext uri="{FF2B5EF4-FFF2-40B4-BE49-F238E27FC236}">
                        <a16:creationId xmlns:a16="http://schemas.microsoft.com/office/drawing/2014/main" id="{0A7C161C-9A6E-E6F2-047B-42194E200D86}"/>
                      </a:ext>
                    </a:extLst>
                  </p:cNvPr>
                  <p:cNvPicPr/>
                  <p:nvPr/>
                </p:nvPicPr>
                <p:blipFill>
                  <a:blip r:embed="rId24"/>
                  <a:stretch>
                    <a:fillRect/>
                  </a:stretch>
                </p:blipFill>
                <p:spPr>
                  <a:xfrm>
                    <a:off x="4006334" y="4056211"/>
                    <a:ext cx="7644"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50" name="Ink 3349">
                    <a:extLst>
                      <a:ext uri="{FF2B5EF4-FFF2-40B4-BE49-F238E27FC236}">
                        <a16:creationId xmlns:a16="http://schemas.microsoft.com/office/drawing/2014/main" id="{1B981637-36D1-6FAB-3BB9-397CBE47AFE1}"/>
                      </a:ext>
                    </a:extLst>
                  </p14:cNvPr>
                  <p14:cNvContentPartPr/>
                  <p14:nvPr/>
                </p14:nvContentPartPr>
                <p14:xfrm>
                  <a:off x="4024622" y="4002463"/>
                  <a:ext cx="273" cy="318"/>
                </p14:xfrm>
              </p:contentPart>
            </mc:Choice>
            <mc:Fallback xmlns="">
              <p:pic>
                <p:nvPicPr>
                  <p:cNvPr id="3350" name="Ink 3349">
                    <a:extLst>
                      <a:ext uri="{FF2B5EF4-FFF2-40B4-BE49-F238E27FC236}">
                        <a16:creationId xmlns:a16="http://schemas.microsoft.com/office/drawing/2014/main" id="{1B981637-36D1-6FAB-3BB9-397CBE47AFE1}"/>
                      </a:ext>
                    </a:extLst>
                  </p:cNvPr>
                  <p:cNvPicPr/>
                  <p:nvPr/>
                </p:nvPicPr>
                <p:blipFill>
                  <a:blip r:embed="rId10"/>
                  <a:stretch>
                    <a:fillRect/>
                  </a:stretch>
                </p:blipFill>
                <p:spPr>
                  <a:xfrm>
                    <a:off x="4021346" y="3998647"/>
                    <a:ext cx="6825" cy="7950"/>
                  </a:xfrm>
                  <a:prstGeom prst="rect">
                    <a:avLst/>
                  </a:prstGeom>
                </p:spPr>
              </p:pic>
            </mc:Fallback>
          </mc:AlternateContent>
        </p:grpSp>
        <p:grpSp>
          <p:nvGrpSpPr>
            <p:cNvPr id="17" name="Group 16">
              <a:extLst>
                <a:ext uri="{FF2B5EF4-FFF2-40B4-BE49-F238E27FC236}">
                  <a16:creationId xmlns:a16="http://schemas.microsoft.com/office/drawing/2014/main" id="{298519E3-DC58-8163-D268-0E6F827EBC30}"/>
                </a:ext>
              </a:extLst>
            </p:cNvPr>
            <p:cNvGrpSpPr/>
            <p:nvPr/>
          </p:nvGrpSpPr>
          <p:grpSpPr>
            <a:xfrm>
              <a:off x="4110133" y="3845120"/>
              <a:ext cx="1331923" cy="766460"/>
              <a:chOff x="4437112" y="3798029"/>
              <a:chExt cx="1331923" cy="766460"/>
            </a:xfrm>
          </p:grpSpPr>
          <p:sp>
            <p:nvSpPr>
              <p:cNvPr id="3170" name="Rounded Rectangle 3169">
                <a:extLst>
                  <a:ext uri="{FF2B5EF4-FFF2-40B4-BE49-F238E27FC236}">
                    <a16:creationId xmlns:a16="http://schemas.microsoft.com/office/drawing/2014/main" id="{1B7EA4D0-5533-E068-B057-783956AA1E61}"/>
                  </a:ext>
                </a:extLst>
              </p:cNvPr>
              <p:cNvSpPr/>
              <p:nvPr/>
            </p:nvSpPr>
            <p:spPr>
              <a:xfrm>
                <a:off x="4437112" y="3798029"/>
                <a:ext cx="1331923" cy="7664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3 |</a:t>
                </a:r>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4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3172" name="Picture 3171" descr="A white number on a black background&#10;&#10;Description automatically generated">
                <a:extLst>
                  <a:ext uri="{FF2B5EF4-FFF2-40B4-BE49-F238E27FC236}">
                    <a16:creationId xmlns:a16="http://schemas.microsoft.com/office/drawing/2014/main" id="{38F31DE6-3589-5BD3-D724-000221167BC7}"/>
                  </a:ext>
                </a:extLst>
              </p:cNvPr>
              <p:cNvPicPr>
                <a:picLocks/>
              </p:cNvPicPr>
              <p:nvPr/>
            </p:nvPicPr>
            <p:blipFill>
              <a:blip r:embed="rId32">
                <a:extLst>
                  <a:ext uri="{BEBA8EAE-BF5A-486C-A8C5-ECC9F3942E4B}">
                    <a14:imgProps xmlns:a14="http://schemas.microsoft.com/office/drawing/2010/main">
                      <a14:imgLayer r:embed="rId33">
                        <a14:imgEffect>
                          <a14:artisticPencilSketch/>
                        </a14:imgEffect>
                      </a14:imgLayer>
                    </a14:imgProps>
                  </a:ext>
                </a:extLst>
              </a:blip>
              <a:stretch>
                <a:fillRect/>
              </a:stretch>
            </p:blipFill>
            <p:spPr>
              <a:xfrm>
                <a:off x="5360522" y="3854670"/>
                <a:ext cx="272616" cy="3916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75" name="Picture 3174" descr="A white number on a black background&#10;&#10;Description automatically generated">
                <a:extLst>
                  <a:ext uri="{FF2B5EF4-FFF2-40B4-BE49-F238E27FC236}">
                    <a16:creationId xmlns:a16="http://schemas.microsoft.com/office/drawing/2014/main" id="{7E2534A6-848F-CB6B-C447-2B89CA7B413C}"/>
                  </a:ext>
                </a:extLst>
              </p:cNvPr>
              <p:cNvPicPr>
                <a:picLocks/>
              </p:cNvPicPr>
              <p:nvPr/>
            </p:nvPicPr>
            <p:blipFill>
              <a:blip r:embed="rId32">
                <a:extLst>
                  <a:ext uri="{BEBA8EAE-BF5A-486C-A8C5-ECC9F3942E4B}">
                    <a14:imgProps xmlns:a14="http://schemas.microsoft.com/office/drawing/2010/main">
                      <a14:imgLayer r:embed="rId34">
                        <a14:imgEffect>
                          <a14:artisticPencilSketch/>
                        </a14:imgEffect>
                      </a14:imgLayer>
                    </a14:imgProps>
                  </a:ext>
                </a:extLst>
              </a:blip>
              <a:stretch>
                <a:fillRect/>
              </a:stretch>
            </p:blipFill>
            <p:spPr>
              <a:xfrm>
                <a:off x="5271993" y="3979917"/>
                <a:ext cx="272616" cy="3916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76" name="Picture 3175" descr="A white number on a black background&#10;&#10;Description automatically generated">
                <a:extLst>
                  <a:ext uri="{FF2B5EF4-FFF2-40B4-BE49-F238E27FC236}">
                    <a16:creationId xmlns:a16="http://schemas.microsoft.com/office/drawing/2014/main" id="{E0500DF9-DD6F-6E17-81C1-780F2FE78343}"/>
                  </a:ext>
                </a:extLst>
              </p:cNvPr>
              <p:cNvPicPr>
                <a:picLocks/>
              </p:cNvPicPr>
              <p:nvPr/>
            </p:nvPicPr>
            <p:blipFill>
              <a:blip r:embed="rId32">
                <a:extLst>
                  <a:ext uri="{BEBA8EAE-BF5A-486C-A8C5-ECC9F3942E4B}">
                    <a14:imgProps xmlns:a14="http://schemas.microsoft.com/office/drawing/2010/main">
                      <a14:imgLayer r:embed="rId35">
                        <a14:imgEffect>
                          <a14:artisticPencilSketch/>
                        </a14:imgEffect>
                      </a14:imgLayer>
                    </a14:imgProps>
                  </a:ext>
                </a:extLst>
              </a:blip>
              <a:stretch>
                <a:fillRect/>
              </a:stretch>
            </p:blipFill>
            <p:spPr>
              <a:xfrm>
                <a:off x="5176996" y="4099278"/>
                <a:ext cx="272616" cy="3916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mc:AlternateContent xmlns:mc="http://schemas.openxmlformats.org/markup-compatibility/2006" xmlns:p14="http://schemas.microsoft.com/office/powerpoint/2010/main">
            <mc:Choice Requires="p14">
              <p:contentPart p14:bwMode="auto" r:id="rId36">
                <p14:nvContentPartPr>
                  <p14:cNvPr id="3351" name="Ink 3350">
                    <a:extLst>
                      <a:ext uri="{FF2B5EF4-FFF2-40B4-BE49-F238E27FC236}">
                        <a16:creationId xmlns:a16="http://schemas.microsoft.com/office/drawing/2014/main" id="{57D687FD-4457-3DF4-59EC-6313E5603F08}"/>
                      </a:ext>
                    </a:extLst>
                  </p14:cNvPr>
                  <p14:cNvContentPartPr/>
                  <p14:nvPr/>
                </p14:nvContentPartPr>
                <p14:xfrm>
                  <a:off x="5289078" y="4217135"/>
                  <a:ext cx="273" cy="318"/>
                </p14:xfrm>
              </p:contentPart>
            </mc:Choice>
            <mc:Fallback xmlns="">
              <p:pic>
                <p:nvPicPr>
                  <p:cNvPr id="3351" name="Ink 3350">
                    <a:extLst>
                      <a:ext uri="{FF2B5EF4-FFF2-40B4-BE49-F238E27FC236}">
                        <a16:creationId xmlns:a16="http://schemas.microsoft.com/office/drawing/2014/main" id="{57D687FD-4457-3DF4-59EC-6313E5603F08}"/>
                      </a:ext>
                    </a:extLst>
                  </p:cNvPr>
                  <p:cNvPicPr/>
                  <p:nvPr/>
                </p:nvPicPr>
                <p:blipFill>
                  <a:blip r:embed="rId10"/>
                  <a:stretch>
                    <a:fillRect/>
                  </a:stretch>
                </p:blipFill>
                <p:spPr>
                  <a:xfrm>
                    <a:off x="5285802" y="421331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352" name="Ink 3351">
                    <a:extLst>
                      <a:ext uri="{FF2B5EF4-FFF2-40B4-BE49-F238E27FC236}">
                        <a16:creationId xmlns:a16="http://schemas.microsoft.com/office/drawing/2014/main" id="{023B97D4-7FC6-1278-CAE8-7E339EE85480}"/>
                      </a:ext>
                    </a:extLst>
                  </p14:cNvPr>
                  <p14:cNvContentPartPr/>
                  <p14:nvPr/>
                </p14:nvContentPartPr>
                <p14:xfrm>
                  <a:off x="5334383" y="4204096"/>
                  <a:ext cx="273" cy="318"/>
                </p14:xfrm>
              </p:contentPart>
            </mc:Choice>
            <mc:Fallback xmlns="">
              <p:pic>
                <p:nvPicPr>
                  <p:cNvPr id="3352" name="Ink 3351">
                    <a:extLst>
                      <a:ext uri="{FF2B5EF4-FFF2-40B4-BE49-F238E27FC236}">
                        <a16:creationId xmlns:a16="http://schemas.microsoft.com/office/drawing/2014/main" id="{023B97D4-7FC6-1278-CAE8-7E339EE85480}"/>
                      </a:ext>
                    </a:extLst>
                  </p:cNvPr>
                  <p:cNvPicPr/>
                  <p:nvPr/>
                </p:nvPicPr>
                <p:blipFill>
                  <a:blip r:embed="rId10"/>
                  <a:stretch>
                    <a:fillRect/>
                  </a:stretch>
                </p:blipFill>
                <p:spPr>
                  <a:xfrm>
                    <a:off x="5331107" y="420028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53" name="Ink 3352">
                    <a:extLst>
                      <a:ext uri="{FF2B5EF4-FFF2-40B4-BE49-F238E27FC236}">
                        <a16:creationId xmlns:a16="http://schemas.microsoft.com/office/drawing/2014/main" id="{547BF537-A9BD-BBD7-BCE4-1C450F040EAF}"/>
                      </a:ext>
                    </a:extLst>
                  </p14:cNvPr>
                  <p14:cNvContentPartPr/>
                  <p14:nvPr/>
                </p14:nvContentPartPr>
                <p14:xfrm>
                  <a:off x="5378870" y="4215227"/>
                  <a:ext cx="273" cy="318"/>
                </p14:xfrm>
              </p:contentPart>
            </mc:Choice>
            <mc:Fallback xmlns="">
              <p:pic>
                <p:nvPicPr>
                  <p:cNvPr id="3353" name="Ink 3352">
                    <a:extLst>
                      <a:ext uri="{FF2B5EF4-FFF2-40B4-BE49-F238E27FC236}">
                        <a16:creationId xmlns:a16="http://schemas.microsoft.com/office/drawing/2014/main" id="{547BF537-A9BD-BBD7-BCE4-1C450F040EAF}"/>
                      </a:ext>
                    </a:extLst>
                  </p:cNvPr>
                  <p:cNvPicPr/>
                  <p:nvPr/>
                </p:nvPicPr>
                <p:blipFill>
                  <a:blip r:embed="rId10"/>
                  <a:stretch>
                    <a:fillRect/>
                  </a:stretch>
                </p:blipFill>
                <p:spPr>
                  <a:xfrm>
                    <a:off x="5375594" y="421141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354" name="Ink 3353">
                    <a:extLst>
                      <a:ext uri="{FF2B5EF4-FFF2-40B4-BE49-F238E27FC236}">
                        <a16:creationId xmlns:a16="http://schemas.microsoft.com/office/drawing/2014/main" id="{6FC5591C-47BA-89A7-F1F5-D44941885513}"/>
                      </a:ext>
                    </a:extLst>
                  </p14:cNvPr>
                  <p14:cNvContentPartPr/>
                  <p14:nvPr/>
                </p14:nvContentPartPr>
                <p14:xfrm>
                  <a:off x="5330836" y="4187876"/>
                  <a:ext cx="273" cy="318"/>
                </p14:xfrm>
              </p:contentPart>
            </mc:Choice>
            <mc:Fallback xmlns="">
              <p:pic>
                <p:nvPicPr>
                  <p:cNvPr id="3354" name="Ink 3353">
                    <a:extLst>
                      <a:ext uri="{FF2B5EF4-FFF2-40B4-BE49-F238E27FC236}">
                        <a16:creationId xmlns:a16="http://schemas.microsoft.com/office/drawing/2014/main" id="{6FC5591C-47BA-89A7-F1F5-D44941885513}"/>
                      </a:ext>
                    </a:extLst>
                  </p:cNvPr>
                  <p:cNvPicPr/>
                  <p:nvPr/>
                </p:nvPicPr>
                <p:blipFill>
                  <a:blip r:embed="rId10"/>
                  <a:stretch>
                    <a:fillRect/>
                  </a:stretch>
                </p:blipFill>
                <p:spPr>
                  <a:xfrm>
                    <a:off x="5327560" y="418406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55" name="Ink 3354">
                    <a:extLst>
                      <a:ext uri="{FF2B5EF4-FFF2-40B4-BE49-F238E27FC236}">
                        <a16:creationId xmlns:a16="http://schemas.microsoft.com/office/drawing/2014/main" id="{401791CA-1604-D8F2-5073-21ED3434EACF}"/>
                      </a:ext>
                    </a:extLst>
                  </p14:cNvPr>
                  <p14:cNvContentPartPr/>
                  <p14:nvPr/>
                </p14:nvContentPartPr>
                <p14:xfrm>
                  <a:off x="5293991" y="4203460"/>
                  <a:ext cx="273" cy="318"/>
                </p14:xfrm>
              </p:contentPart>
            </mc:Choice>
            <mc:Fallback xmlns="">
              <p:pic>
                <p:nvPicPr>
                  <p:cNvPr id="3355" name="Ink 3354">
                    <a:extLst>
                      <a:ext uri="{FF2B5EF4-FFF2-40B4-BE49-F238E27FC236}">
                        <a16:creationId xmlns:a16="http://schemas.microsoft.com/office/drawing/2014/main" id="{401791CA-1604-D8F2-5073-21ED3434EACF}"/>
                      </a:ext>
                    </a:extLst>
                  </p:cNvPr>
                  <p:cNvPicPr/>
                  <p:nvPr/>
                </p:nvPicPr>
                <p:blipFill>
                  <a:blip r:embed="rId10"/>
                  <a:stretch>
                    <a:fillRect/>
                  </a:stretch>
                </p:blipFill>
                <p:spPr>
                  <a:xfrm>
                    <a:off x="5290715" y="419964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56" name="Ink 3355">
                    <a:extLst>
                      <a:ext uri="{FF2B5EF4-FFF2-40B4-BE49-F238E27FC236}">
                        <a16:creationId xmlns:a16="http://schemas.microsoft.com/office/drawing/2014/main" id="{C450AFFA-611B-5D04-74D4-09C77CEF54F5}"/>
                      </a:ext>
                    </a:extLst>
                  </p14:cNvPr>
                  <p14:cNvContentPartPr/>
                  <p14:nvPr/>
                </p14:nvContentPartPr>
                <p14:xfrm>
                  <a:off x="5367953" y="4191057"/>
                  <a:ext cx="273" cy="318"/>
                </p14:xfrm>
              </p:contentPart>
            </mc:Choice>
            <mc:Fallback xmlns="">
              <p:pic>
                <p:nvPicPr>
                  <p:cNvPr id="3356" name="Ink 3355">
                    <a:extLst>
                      <a:ext uri="{FF2B5EF4-FFF2-40B4-BE49-F238E27FC236}">
                        <a16:creationId xmlns:a16="http://schemas.microsoft.com/office/drawing/2014/main" id="{C450AFFA-611B-5D04-74D4-09C77CEF54F5}"/>
                      </a:ext>
                    </a:extLst>
                  </p:cNvPr>
                  <p:cNvPicPr/>
                  <p:nvPr/>
                </p:nvPicPr>
                <p:blipFill>
                  <a:blip r:embed="rId10"/>
                  <a:stretch>
                    <a:fillRect/>
                  </a:stretch>
                </p:blipFill>
                <p:spPr>
                  <a:xfrm>
                    <a:off x="5364677" y="418724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57" name="Ink 3356">
                    <a:extLst>
                      <a:ext uri="{FF2B5EF4-FFF2-40B4-BE49-F238E27FC236}">
                        <a16:creationId xmlns:a16="http://schemas.microsoft.com/office/drawing/2014/main" id="{A589F11E-D4C1-D12C-3BB6-132EDE7C0F5C}"/>
                      </a:ext>
                    </a:extLst>
                  </p14:cNvPr>
                  <p14:cNvContentPartPr/>
                  <p14:nvPr/>
                </p14:nvContentPartPr>
                <p14:xfrm>
                  <a:off x="5353488" y="4264840"/>
                  <a:ext cx="273" cy="318"/>
                </p14:xfrm>
              </p:contentPart>
            </mc:Choice>
            <mc:Fallback xmlns="">
              <p:pic>
                <p:nvPicPr>
                  <p:cNvPr id="3357" name="Ink 3356">
                    <a:extLst>
                      <a:ext uri="{FF2B5EF4-FFF2-40B4-BE49-F238E27FC236}">
                        <a16:creationId xmlns:a16="http://schemas.microsoft.com/office/drawing/2014/main" id="{A589F11E-D4C1-D12C-3BB6-132EDE7C0F5C}"/>
                      </a:ext>
                    </a:extLst>
                  </p:cNvPr>
                  <p:cNvPicPr/>
                  <p:nvPr/>
                </p:nvPicPr>
                <p:blipFill>
                  <a:blip r:embed="rId10"/>
                  <a:stretch>
                    <a:fillRect/>
                  </a:stretch>
                </p:blipFill>
                <p:spPr>
                  <a:xfrm>
                    <a:off x="5350212" y="426102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58" name="Ink 3357">
                    <a:extLst>
                      <a:ext uri="{FF2B5EF4-FFF2-40B4-BE49-F238E27FC236}">
                        <a16:creationId xmlns:a16="http://schemas.microsoft.com/office/drawing/2014/main" id="{AEE32DA4-E16A-11D7-B6E8-7FC8032D292B}"/>
                      </a:ext>
                    </a:extLst>
                  </p14:cNvPr>
                  <p14:cNvContentPartPr/>
                  <p14:nvPr/>
                </p14:nvContentPartPr>
                <p14:xfrm>
                  <a:off x="5335203" y="4280424"/>
                  <a:ext cx="273" cy="318"/>
                </p14:xfrm>
              </p:contentPart>
            </mc:Choice>
            <mc:Fallback xmlns="">
              <p:pic>
                <p:nvPicPr>
                  <p:cNvPr id="3358" name="Ink 3357">
                    <a:extLst>
                      <a:ext uri="{FF2B5EF4-FFF2-40B4-BE49-F238E27FC236}">
                        <a16:creationId xmlns:a16="http://schemas.microsoft.com/office/drawing/2014/main" id="{AEE32DA4-E16A-11D7-B6E8-7FC8032D292B}"/>
                      </a:ext>
                    </a:extLst>
                  </p:cNvPr>
                  <p:cNvPicPr/>
                  <p:nvPr/>
                </p:nvPicPr>
                <p:blipFill>
                  <a:blip r:embed="rId10"/>
                  <a:stretch>
                    <a:fillRect/>
                  </a:stretch>
                </p:blipFill>
                <p:spPr>
                  <a:xfrm>
                    <a:off x="5331927" y="427660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59" name="Ink 3358">
                    <a:extLst>
                      <a:ext uri="{FF2B5EF4-FFF2-40B4-BE49-F238E27FC236}">
                        <a16:creationId xmlns:a16="http://schemas.microsoft.com/office/drawing/2014/main" id="{46B5BE1D-23F7-61F8-CBAD-1F69656AAE4A}"/>
                      </a:ext>
                    </a:extLst>
                  </p14:cNvPr>
                  <p14:cNvContentPartPr/>
                  <p14:nvPr/>
                </p14:nvContentPartPr>
                <p14:xfrm>
                  <a:off x="5304089" y="4308093"/>
                  <a:ext cx="273" cy="318"/>
                </p14:xfrm>
              </p:contentPart>
            </mc:Choice>
            <mc:Fallback xmlns="">
              <p:pic>
                <p:nvPicPr>
                  <p:cNvPr id="3359" name="Ink 3358">
                    <a:extLst>
                      <a:ext uri="{FF2B5EF4-FFF2-40B4-BE49-F238E27FC236}">
                        <a16:creationId xmlns:a16="http://schemas.microsoft.com/office/drawing/2014/main" id="{46B5BE1D-23F7-61F8-CBAD-1F69656AAE4A}"/>
                      </a:ext>
                    </a:extLst>
                  </p:cNvPr>
                  <p:cNvPicPr/>
                  <p:nvPr/>
                </p:nvPicPr>
                <p:blipFill>
                  <a:blip r:embed="rId10"/>
                  <a:stretch>
                    <a:fillRect/>
                  </a:stretch>
                </p:blipFill>
                <p:spPr>
                  <a:xfrm>
                    <a:off x="5300813" y="430427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360" name="Ink 3359">
                    <a:extLst>
                      <a:ext uri="{FF2B5EF4-FFF2-40B4-BE49-F238E27FC236}">
                        <a16:creationId xmlns:a16="http://schemas.microsoft.com/office/drawing/2014/main" id="{ECDD0A01-A7FD-98E6-0597-EBB2F832CB09}"/>
                      </a:ext>
                    </a:extLst>
                  </p14:cNvPr>
                  <p14:cNvContentPartPr/>
                  <p14:nvPr/>
                </p14:nvContentPartPr>
                <p14:xfrm>
                  <a:off x="5349940" y="4313817"/>
                  <a:ext cx="273" cy="318"/>
                </p14:xfrm>
              </p:contentPart>
            </mc:Choice>
            <mc:Fallback xmlns="">
              <p:pic>
                <p:nvPicPr>
                  <p:cNvPr id="3360" name="Ink 3359">
                    <a:extLst>
                      <a:ext uri="{FF2B5EF4-FFF2-40B4-BE49-F238E27FC236}">
                        <a16:creationId xmlns:a16="http://schemas.microsoft.com/office/drawing/2014/main" id="{ECDD0A01-A7FD-98E6-0597-EBB2F832CB09}"/>
                      </a:ext>
                    </a:extLst>
                  </p:cNvPr>
                  <p:cNvPicPr/>
                  <p:nvPr/>
                </p:nvPicPr>
                <p:blipFill>
                  <a:blip r:embed="rId10"/>
                  <a:stretch>
                    <a:fillRect/>
                  </a:stretch>
                </p:blipFill>
                <p:spPr>
                  <a:xfrm>
                    <a:off x="5346664" y="431000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61" name="Ink 3360">
                    <a:extLst>
                      <a:ext uri="{FF2B5EF4-FFF2-40B4-BE49-F238E27FC236}">
                        <a16:creationId xmlns:a16="http://schemas.microsoft.com/office/drawing/2014/main" id="{0F9F7BBB-F290-7422-C9F0-3015DFBFA958}"/>
                      </a:ext>
                    </a:extLst>
                  </p14:cNvPr>
                  <p14:cNvContentPartPr/>
                  <p14:nvPr/>
                </p14:nvContentPartPr>
                <p14:xfrm>
                  <a:off x="5353488" y="4355798"/>
                  <a:ext cx="273" cy="318"/>
                </p14:xfrm>
              </p:contentPart>
            </mc:Choice>
            <mc:Fallback xmlns="">
              <p:pic>
                <p:nvPicPr>
                  <p:cNvPr id="3361" name="Ink 3360">
                    <a:extLst>
                      <a:ext uri="{FF2B5EF4-FFF2-40B4-BE49-F238E27FC236}">
                        <a16:creationId xmlns:a16="http://schemas.microsoft.com/office/drawing/2014/main" id="{0F9F7BBB-F290-7422-C9F0-3015DFBFA958}"/>
                      </a:ext>
                    </a:extLst>
                  </p:cNvPr>
                  <p:cNvPicPr/>
                  <p:nvPr/>
                </p:nvPicPr>
                <p:blipFill>
                  <a:blip r:embed="rId10"/>
                  <a:stretch>
                    <a:fillRect/>
                  </a:stretch>
                </p:blipFill>
                <p:spPr>
                  <a:xfrm>
                    <a:off x="5350212" y="435198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62" name="Ink 3361">
                    <a:extLst>
                      <a:ext uri="{FF2B5EF4-FFF2-40B4-BE49-F238E27FC236}">
                        <a16:creationId xmlns:a16="http://schemas.microsoft.com/office/drawing/2014/main" id="{FC948064-639C-5DB6-200B-F669A2FA322C}"/>
                      </a:ext>
                    </a:extLst>
                  </p14:cNvPr>
                  <p14:cNvContentPartPr/>
                  <p14:nvPr/>
                </p14:nvContentPartPr>
                <p14:xfrm>
                  <a:off x="5343390" y="4392372"/>
                  <a:ext cx="273" cy="318"/>
                </p14:xfrm>
              </p:contentPart>
            </mc:Choice>
            <mc:Fallback xmlns="">
              <p:pic>
                <p:nvPicPr>
                  <p:cNvPr id="3362" name="Ink 3361">
                    <a:extLst>
                      <a:ext uri="{FF2B5EF4-FFF2-40B4-BE49-F238E27FC236}">
                        <a16:creationId xmlns:a16="http://schemas.microsoft.com/office/drawing/2014/main" id="{FC948064-639C-5DB6-200B-F669A2FA322C}"/>
                      </a:ext>
                    </a:extLst>
                  </p:cNvPr>
                  <p:cNvPicPr/>
                  <p:nvPr/>
                </p:nvPicPr>
                <p:blipFill>
                  <a:blip r:embed="rId10"/>
                  <a:stretch>
                    <a:fillRect/>
                  </a:stretch>
                </p:blipFill>
                <p:spPr>
                  <a:xfrm>
                    <a:off x="5340114" y="438855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63" name="Ink 3362">
                    <a:extLst>
                      <a:ext uri="{FF2B5EF4-FFF2-40B4-BE49-F238E27FC236}">
                        <a16:creationId xmlns:a16="http://schemas.microsoft.com/office/drawing/2014/main" id="{9F0CC0F0-1809-0D0E-2DBA-9918FE0770C6}"/>
                      </a:ext>
                    </a:extLst>
                  </p14:cNvPr>
                  <p14:cNvContentPartPr/>
                  <p14:nvPr/>
                </p14:nvContentPartPr>
                <p14:xfrm>
                  <a:off x="5304634" y="4415588"/>
                  <a:ext cx="273" cy="318"/>
                </p14:xfrm>
              </p:contentPart>
            </mc:Choice>
            <mc:Fallback xmlns="">
              <p:pic>
                <p:nvPicPr>
                  <p:cNvPr id="3363" name="Ink 3362">
                    <a:extLst>
                      <a:ext uri="{FF2B5EF4-FFF2-40B4-BE49-F238E27FC236}">
                        <a16:creationId xmlns:a16="http://schemas.microsoft.com/office/drawing/2014/main" id="{9F0CC0F0-1809-0D0E-2DBA-9918FE0770C6}"/>
                      </a:ext>
                    </a:extLst>
                  </p:cNvPr>
                  <p:cNvPicPr/>
                  <p:nvPr/>
                </p:nvPicPr>
                <p:blipFill>
                  <a:blip r:embed="rId10"/>
                  <a:stretch>
                    <a:fillRect/>
                  </a:stretch>
                </p:blipFill>
                <p:spPr>
                  <a:xfrm>
                    <a:off x="5301358" y="441177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64" name="Ink 3363">
                    <a:extLst>
                      <a:ext uri="{FF2B5EF4-FFF2-40B4-BE49-F238E27FC236}">
                        <a16:creationId xmlns:a16="http://schemas.microsoft.com/office/drawing/2014/main" id="{01D6AF17-13C5-BA80-CA68-627544A4BFE4}"/>
                      </a:ext>
                    </a:extLst>
                  </p14:cNvPr>
                  <p14:cNvContentPartPr/>
                  <p14:nvPr/>
                </p14:nvContentPartPr>
                <p14:xfrm>
                  <a:off x="5278434" y="4414316"/>
                  <a:ext cx="273" cy="318"/>
                </p14:xfrm>
              </p:contentPart>
            </mc:Choice>
            <mc:Fallback xmlns="">
              <p:pic>
                <p:nvPicPr>
                  <p:cNvPr id="3364" name="Ink 3363">
                    <a:extLst>
                      <a:ext uri="{FF2B5EF4-FFF2-40B4-BE49-F238E27FC236}">
                        <a16:creationId xmlns:a16="http://schemas.microsoft.com/office/drawing/2014/main" id="{01D6AF17-13C5-BA80-CA68-627544A4BFE4}"/>
                      </a:ext>
                    </a:extLst>
                  </p:cNvPr>
                  <p:cNvPicPr/>
                  <p:nvPr/>
                </p:nvPicPr>
                <p:blipFill>
                  <a:blip r:embed="rId10"/>
                  <a:stretch>
                    <a:fillRect/>
                  </a:stretch>
                </p:blipFill>
                <p:spPr>
                  <a:xfrm>
                    <a:off x="5275158" y="441050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65" name="Ink 3364">
                    <a:extLst>
                      <a:ext uri="{FF2B5EF4-FFF2-40B4-BE49-F238E27FC236}">
                        <a16:creationId xmlns:a16="http://schemas.microsoft.com/office/drawing/2014/main" id="{462C9453-CC04-FAC3-CFA5-F8FAE4DC56AD}"/>
                      </a:ext>
                    </a:extLst>
                  </p14:cNvPr>
                  <p14:cNvContentPartPr/>
                  <p14:nvPr/>
                </p14:nvContentPartPr>
                <p14:xfrm>
                  <a:off x="5247867" y="4400004"/>
                  <a:ext cx="273" cy="318"/>
                </p14:xfrm>
              </p:contentPart>
            </mc:Choice>
            <mc:Fallback xmlns="">
              <p:pic>
                <p:nvPicPr>
                  <p:cNvPr id="3365" name="Ink 3364">
                    <a:extLst>
                      <a:ext uri="{FF2B5EF4-FFF2-40B4-BE49-F238E27FC236}">
                        <a16:creationId xmlns:a16="http://schemas.microsoft.com/office/drawing/2014/main" id="{462C9453-CC04-FAC3-CFA5-F8FAE4DC56AD}"/>
                      </a:ext>
                    </a:extLst>
                  </p:cNvPr>
                  <p:cNvPicPr/>
                  <p:nvPr/>
                </p:nvPicPr>
                <p:blipFill>
                  <a:blip r:embed="rId10"/>
                  <a:stretch>
                    <a:fillRect/>
                  </a:stretch>
                </p:blipFill>
                <p:spPr>
                  <a:xfrm>
                    <a:off x="5244591" y="43961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66" name="Ink 3365">
                    <a:extLst>
                      <a:ext uri="{FF2B5EF4-FFF2-40B4-BE49-F238E27FC236}">
                        <a16:creationId xmlns:a16="http://schemas.microsoft.com/office/drawing/2014/main" id="{BB367387-8065-E298-6D09-BFDE84733157}"/>
                      </a:ext>
                    </a:extLst>
                  </p14:cNvPr>
                  <p14:cNvContentPartPr/>
                  <p14:nvPr/>
                </p14:nvContentPartPr>
                <p14:xfrm>
                  <a:off x="5244318" y="4386011"/>
                  <a:ext cx="273" cy="318"/>
                </p14:xfrm>
              </p:contentPart>
            </mc:Choice>
            <mc:Fallback xmlns="">
              <p:pic>
                <p:nvPicPr>
                  <p:cNvPr id="3366" name="Ink 3365">
                    <a:extLst>
                      <a:ext uri="{FF2B5EF4-FFF2-40B4-BE49-F238E27FC236}">
                        <a16:creationId xmlns:a16="http://schemas.microsoft.com/office/drawing/2014/main" id="{BB367387-8065-E298-6D09-BFDE84733157}"/>
                      </a:ext>
                    </a:extLst>
                  </p:cNvPr>
                  <p:cNvPicPr/>
                  <p:nvPr/>
                </p:nvPicPr>
                <p:blipFill>
                  <a:blip r:embed="rId10"/>
                  <a:stretch>
                    <a:fillRect/>
                  </a:stretch>
                </p:blipFill>
                <p:spPr>
                  <a:xfrm>
                    <a:off x="5241042" y="438219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67" name="Ink 3366">
                    <a:extLst>
                      <a:ext uri="{FF2B5EF4-FFF2-40B4-BE49-F238E27FC236}">
                        <a16:creationId xmlns:a16="http://schemas.microsoft.com/office/drawing/2014/main" id="{E0ABEAF0-5771-9350-E9E0-61095A13FA7A}"/>
                      </a:ext>
                    </a:extLst>
                  </p14:cNvPr>
                  <p14:cNvContentPartPr/>
                  <p14:nvPr/>
                </p14:nvContentPartPr>
                <p14:xfrm>
                  <a:off x="5421719" y="4286149"/>
                  <a:ext cx="273" cy="318"/>
                </p14:xfrm>
              </p:contentPart>
            </mc:Choice>
            <mc:Fallback xmlns="">
              <p:pic>
                <p:nvPicPr>
                  <p:cNvPr id="3367" name="Ink 3366">
                    <a:extLst>
                      <a:ext uri="{FF2B5EF4-FFF2-40B4-BE49-F238E27FC236}">
                        <a16:creationId xmlns:a16="http://schemas.microsoft.com/office/drawing/2014/main" id="{E0ABEAF0-5771-9350-E9E0-61095A13FA7A}"/>
                      </a:ext>
                    </a:extLst>
                  </p:cNvPr>
                  <p:cNvPicPr/>
                  <p:nvPr/>
                </p:nvPicPr>
                <p:blipFill>
                  <a:blip r:embed="rId10"/>
                  <a:stretch>
                    <a:fillRect/>
                  </a:stretch>
                </p:blipFill>
                <p:spPr>
                  <a:xfrm>
                    <a:off x="5418443" y="428233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368" name="Ink 3367">
                    <a:extLst>
                      <a:ext uri="{FF2B5EF4-FFF2-40B4-BE49-F238E27FC236}">
                        <a16:creationId xmlns:a16="http://schemas.microsoft.com/office/drawing/2014/main" id="{D941929C-8E36-4EF2-F1C1-7F4F49438808}"/>
                      </a:ext>
                    </a:extLst>
                  </p14:cNvPr>
                  <p14:cNvContentPartPr/>
                  <p14:nvPr/>
                </p14:nvContentPartPr>
                <p14:xfrm>
                  <a:off x="5443007" y="4265476"/>
                  <a:ext cx="273" cy="318"/>
                </p14:xfrm>
              </p:contentPart>
            </mc:Choice>
            <mc:Fallback xmlns="">
              <p:pic>
                <p:nvPicPr>
                  <p:cNvPr id="3368" name="Ink 3367">
                    <a:extLst>
                      <a:ext uri="{FF2B5EF4-FFF2-40B4-BE49-F238E27FC236}">
                        <a16:creationId xmlns:a16="http://schemas.microsoft.com/office/drawing/2014/main" id="{D941929C-8E36-4EF2-F1C1-7F4F49438808}"/>
                      </a:ext>
                    </a:extLst>
                  </p:cNvPr>
                  <p:cNvPicPr/>
                  <p:nvPr/>
                </p:nvPicPr>
                <p:blipFill>
                  <a:blip r:embed="rId10"/>
                  <a:stretch>
                    <a:fillRect/>
                  </a:stretch>
                </p:blipFill>
                <p:spPr>
                  <a:xfrm>
                    <a:off x="5439731" y="426166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69" name="Ink 3368">
                    <a:extLst>
                      <a:ext uri="{FF2B5EF4-FFF2-40B4-BE49-F238E27FC236}">
                        <a16:creationId xmlns:a16="http://schemas.microsoft.com/office/drawing/2014/main" id="{43030648-FFCD-E1A8-E909-97C5FF6F8E6A}"/>
                      </a:ext>
                    </a:extLst>
                  </p14:cNvPr>
                  <p14:cNvContentPartPr/>
                  <p14:nvPr/>
                </p14:nvContentPartPr>
                <p14:xfrm>
                  <a:off x="5441916" y="4222542"/>
                  <a:ext cx="273" cy="318"/>
                </p14:xfrm>
              </p:contentPart>
            </mc:Choice>
            <mc:Fallback xmlns="">
              <p:pic>
                <p:nvPicPr>
                  <p:cNvPr id="3369" name="Ink 3368">
                    <a:extLst>
                      <a:ext uri="{FF2B5EF4-FFF2-40B4-BE49-F238E27FC236}">
                        <a16:creationId xmlns:a16="http://schemas.microsoft.com/office/drawing/2014/main" id="{43030648-FFCD-E1A8-E909-97C5FF6F8E6A}"/>
                      </a:ext>
                    </a:extLst>
                  </p:cNvPr>
                  <p:cNvPicPr/>
                  <p:nvPr/>
                </p:nvPicPr>
                <p:blipFill>
                  <a:blip r:embed="rId10"/>
                  <a:stretch>
                    <a:fillRect/>
                  </a:stretch>
                </p:blipFill>
                <p:spPr>
                  <a:xfrm>
                    <a:off x="5438640" y="421872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70" name="Ink 3369">
                    <a:extLst>
                      <a:ext uri="{FF2B5EF4-FFF2-40B4-BE49-F238E27FC236}">
                        <a16:creationId xmlns:a16="http://schemas.microsoft.com/office/drawing/2014/main" id="{B5A01D88-BADD-DB84-B519-EE4B90DCA08B}"/>
                      </a:ext>
                    </a:extLst>
                  </p14:cNvPr>
                  <p14:cNvContentPartPr/>
                  <p14:nvPr/>
                </p14:nvContentPartPr>
                <p14:xfrm>
                  <a:off x="5452559" y="4233991"/>
                  <a:ext cx="273" cy="318"/>
                </p14:xfrm>
              </p:contentPart>
            </mc:Choice>
            <mc:Fallback xmlns="">
              <p:pic>
                <p:nvPicPr>
                  <p:cNvPr id="3370" name="Ink 3369">
                    <a:extLst>
                      <a:ext uri="{FF2B5EF4-FFF2-40B4-BE49-F238E27FC236}">
                        <a16:creationId xmlns:a16="http://schemas.microsoft.com/office/drawing/2014/main" id="{B5A01D88-BADD-DB84-B519-EE4B90DCA08B}"/>
                      </a:ext>
                    </a:extLst>
                  </p:cNvPr>
                  <p:cNvPicPr/>
                  <p:nvPr/>
                </p:nvPicPr>
                <p:blipFill>
                  <a:blip r:embed="rId10"/>
                  <a:stretch>
                    <a:fillRect/>
                  </a:stretch>
                </p:blipFill>
                <p:spPr>
                  <a:xfrm>
                    <a:off x="5449283" y="423017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71" name="Ink 3370">
                    <a:extLst>
                      <a:ext uri="{FF2B5EF4-FFF2-40B4-BE49-F238E27FC236}">
                        <a16:creationId xmlns:a16="http://schemas.microsoft.com/office/drawing/2014/main" id="{CB5A0192-683B-8164-A1EA-FFF719C0D99B}"/>
                      </a:ext>
                    </a:extLst>
                  </p14:cNvPr>
                  <p14:cNvContentPartPr/>
                  <p14:nvPr/>
                </p14:nvContentPartPr>
                <p14:xfrm>
                  <a:off x="5442188" y="4175791"/>
                  <a:ext cx="273" cy="318"/>
                </p14:xfrm>
              </p:contentPart>
            </mc:Choice>
            <mc:Fallback xmlns="">
              <p:pic>
                <p:nvPicPr>
                  <p:cNvPr id="3371" name="Ink 3370">
                    <a:extLst>
                      <a:ext uri="{FF2B5EF4-FFF2-40B4-BE49-F238E27FC236}">
                        <a16:creationId xmlns:a16="http://schemas.microsoft.com/office/drawing/2014/main" id="{CB5A0192-683B-8164-A1EA-FFF719C0D99B}"/>
                      </a:ext>
                    </a:extLst>
                  </p:cNvPr>
                  <p:cNvPicPr/>
                  <p:nvPr/>
                </p:nvPicPr>
                <p:blipFill>
                  <a:blip r:embed="rId10"/>
                  <a:stretch>
                    <a:fillRect/>
                  </a:stretch>
                </p:blipFill>
                <p:spPr>
                  <a:xfrm>
                    <a:off x="5438912" y="417197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372" name="Ink 3371">
                    <a:extLst>
                      <a:ext uri="{FF2B5EF4-FFF2-40B4-BE49-F238E27FC236}">
                        <a16:creationId xmlns:a16="http://schemas.microsoft.com/office/drawing/2014/main" id="{FFA9237B-E575-C257-9025-1F5592756A85}"/>
                      </a:ext>
                    </a:extLst>
                  </p14:cNvPr>
                  <p14:cNvContentPartPr/>
                  <p14:nvPr/>
                </p14:nvContentPartPr>
                <p14:xfrm>
                  <a:off x="5426086" y="4162752"/>
                  <a:ext cx="273" cy="318"/>
                </p14:xfrm>
              </p:contentPart>
            </mc:Choice>
            <mc:Fallback xmlns="">
              <p:pic>
                <p:nvPicPr>
                  <p:cNvPr id="3372" name="Ink 3371">
                    <a:extLst>
                      <a:ext uri="{FF2B5EF4-FFF2-40B4-BE49-F238E27FC236}">
                        <a16:creationId xmlns:a16="http://schemas.microsoft.com/office/drawing/2014/main" id="{FFA9237B-E575-C257-9025-1F5592756A85}"/>
                      </a:ext>
                    </a:extLst>
                  </p:cNvPr>
                  <p:cNvPicPr/>
                  <p:nvPr/>
                </p:nvPicPr>
                <p:blipFill>
                  <a:blip r:embed="rId10"/>
                  <a:stretch>
                    <a:fillRect/>
                  </a:stretch>
                </p:blipFill>
                <p:spPr>
                  <a:xfrm>
                    <a:off x="5422810" y="415893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73" name="Ink 3372">
                    <a:extLst>
                      <a:ext uri="{FF2B5EF4-FFF2-40B4-BE49-F238E27FC236}">
                        <a16:creationId xmlns:a16="http://schemas.microsoft.com/office/drawing/2014/main" id="{87560776-340B-FDEA-D1C9-13934847D521}"/>
                      </a:ext>
                    </a:extLst>
                  </p14:cNvPr>
                  <p14:cNvContentPartPr/>
                  <p14:nvPr/>
                </p14:nvContentPartPr>
                <p14:xfrm>
                  <a:off x="5450103" y="4152575"/>
                  <a:ext cx="273" cy="318"/>
                </p14:xfrm>
              </p:contentPart>
            </mc:Choice>
            <mc:Fallback xmlns="">
              <p:pic>
                <p:nvPicPr>
                  <p:cNvPr id="3373" name="Ink 3372">
                    <a:extLst>
                      <a:ext uri="{FF2B5EF4-FFF2-40B4-BE49-F238E27FC236}">
                        <a16:creationId xmlns:a16="http://schemas.microsoft.com/office/drawing/2014/main" id="{87560776-340B-FDEA-D1C9-13934847D521}"/>
                      </a:ext>
                    </a:extLst>
                  </p:cNvPr>
                  <p:cNvPicPr/>
                  <p:nvPr/>
                </p:nvPicPr>
                <p:blipFill>
                  <a:blip r:embed="rId10"/>
                  <a:stretch>
                    <a:fillRect/>
                  </a:stretch>
                </p:blipFill>
                <p:spPr>
                  <a:xfrm>
                    <a:off x="5446827" y="414875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374" name="Ink 3373">
                    <a:extLst>
                      <a:ext uri="{FF2B5EF4-FFF2-40B4-BE49-F238E27FC236}">
                        <a16:creationId xmlns:a16="http://schemas.microsoft.com/office/drawing/2014/main" id="{79B552B0-438E-447A-EDB6-A015B982AFD7}"/>
                      </a:ext>
                    </a:extLst>
                  </p14:cNvPr>
                  <p14:cNvContentPartPr/>
                  <p14:nvPr/>
                </p14:nvContentPartPr>
                <p14:xfrm>
                  <a:off x="5461293" y="4134447"/>
                  <a:ext cx="273" cy="318"/>
                </p14:xfrm>
              </p:contentPart>
            </mc:Choice>
            <mc:Fallback xmlns="">
              <p:pic>
                <p:nvPicPr>
                  <p:cNvPr id="3374" name="Ink 3373">
                    <a:extLst>
                      <a:ext uri="{FF2B5EF4-FFF2-40B4-BE49-F238E27FC236}">
                        <a16:creationId xmlns:a16="http://schemas.microsoft.com/office/drawing/2014/main" id="{79B552B0-438E-447A-EDB6-A015B982AFD7}"/>
                      </a:ext>
                    </a:extLst>
                  </p:cNvPr>
                  <p:cNvPicPr/>
                  <p:nvPr/>
                </p:nvPicPr>
                <p:blipFill>
                  <a:blip r:embed="rId10"/>
                  <a:stretch>
                    <a:fillRect/>
                  </a:stretch>
                </p:blipFill>
                <p:spPr>
                  <a:xfrm>
                    <a:off x="5458017" y="413063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75" name="Ink 3374">
                    <a:extLst>
                      <a:ext uri="{FF2B5EF4-FFF2-40B4-BE49-F238E27FC236}">
                        <a16:creationId xmlns:a16="http://schemas.microsoft.com/office/drawing/2014/main" id="{629FB576-8254-588F-27C5-3BC66BE58A24}"/>
                      </a:ext>
                    </a:extLst>
                  </p14:cNvPr>
                  <p14:cNvContentPartPr/>
                  <p14:nvPr/>
                </p14:nvContentPartPr>
                <p14:xfrm>
                  <a:off x="5481763" y="4110594"/>
                  <a:ext cx="273" cy="318"/>
                </p14:xfrm>
              </p:contentPart>
            </mc:Choice>
            <mc:Fallback xmlns="">
              <p:pic>
                <p:nvPicPr>
                  <p:cNvPr id="3375" name="Ink 3374">
                    <a:extLst>
                      <a:ext uri="{FF2B5EF4-FFF2-40B4-BE49-F238E27FC236}">
                        <a16:creationId xmlns:a16="http://schemas.microsoft.com/office/drawing/2014/main" id="{629FB576-8254-588F-27C5-3BC66BE58A24}"/>
                      </a:ext>
                    </a:extLst>
                  </p:cNvPr>
                  <p:cNvPicPr/>
                  <p:nvPr/>
                </p:nvPicPr>
                <p:blipFill>
                  <a:blip r:embed="rId10"/>
                  <a:stretch>
                    <a:fillRect/>
                  </a:stretch>
                </p:blipFill>
                <p:spPr>
                  <a:xfrm>
                    <a:off x="5478487" y="410677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376" name="Ink 3375">
                    <a:extLst>
                      <a:ext uri="{FF2B5EF4-FFF2-40B4-BE49-F238E27FC236}">
                        <a16:creationId xmlns:a16="http://schemas.microsoft.com/office/drawing/2014/main" id="{9FEBD76F-2F34-713E-32E5-29B2FABED3F4}"/>
                      </a:ext>
                    </a:extLst>
                  </p14:cNvPr>
                  <p14:cNvContentPartPr/>
                  <p14:nvPr/>
                </p14:nvContentPartPr>
                <p14:xfrm>
                  <a:off x="5471391" y="4098191"/>
                  <a:ext cx="273" cy="318"/>
                </p14:xfrm>
              </p:contentPart>
            </mc:Choice>
            <mc:Fallback xmlns="">
              <p:pic>
                <p:nvPicPr>
                  <p:cNvPr id="3376" name="Ink 3375">
                    <a:extLst>
                      <a:ext uri="{FF2B5EF4-FFF2-40B4-BE49-F238E27FC236}">
                        <a16:creationId xmlns:a16="http://schemas.microsoft.com/office/drawing/2014/main" id="{9FEBD76F-2F34-713E-32E5-29B2FABED3F4}"/>
                      </a:ext>
                    </a:extLst>
                  </p:cNvPr>
                  <p:cNvPicPr/>
                  <p:nvPr/>
                </p:nvPicPr>
                <p:blipFill>
                  <a:blip r:embed="rId10"/>
                  <a:stretch>
                    <a:fillRect/>
                  </a:stretch>
                </p:blipFill>
                <p:spPr>
                  <a:xfrm>
                    <a:off x="5468115" y="409437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377" name="Ink 3376">
                    <a:extLst>
                      <a:ext uri="{FF2B5EF4-FFF2-40B4-BE49-F238E27FC236}">
                        <a16:creationId xmlns:a16="http://schemas.microsoft.com/office/drawing/2014/main" id="{FABF2FD7-E7A9-9059-8BA6-E3BA0AADD059}"/>
                      </a:ext>
                    </a:extLst>
                  </p14:cNvPr>
                  <p14:cNvContentPartPr/>
                  <p14:nvPr/>
                </p14:nvContentPartPr>
                <p14:xfrm>
                  <a:off x="5453924" y="4069886"/>
                  <a:ext cx="273" cy="318"/>
                </p14:xfrm>
              </p:contentPart>
            </mc:Choice>
            <mc:Fallback xmlns="">
              <p:pic>
                <p:nvPicPr>
                  <p:cNvPr id="3377" name="Ink 3376">
                    <a:extLst>
                      <a:ext uri="{FF2B5EF4-FFF2-40B4-BE49-F238E27FC236}">
                        <a16:creationId xmlns:a16="http://schemas.microsoft.com/office/drawing/2014/main" id="{FABF2FD7-E7A9-9059-8BA6-E3BA0AADD059}"/>
                      </a:ext>
                    </a:extLst>
                  </p:cNvPr>
                  <p:cNvPicPr/>
                  <p:nvPr/>
                </p:nvPicPr>
                <p:blipFill>
                  <a:blip r:embed="rId10"/>
                  <a:stretch>
                    <a:fillRect/>
                  </a:stretch>
                </p:blipFill>
                <p:spPr>
                  <a:xfrm>
                    <a:off x="5450648" y="406607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378" name="Ink 3377">
                    <a:extLst>
                      <a:ext uri="{FF2B5EF4-FFF2-40B4-BE49-F238E27FC236}">
                        <a16:creationId xmlns:a16="http://schemas.microsoft.com/office/drawing/2014/main" id="{7C5DD88F-CFC5-F318-7FE4-5C0318BD9B4E}"/>
                      </a:ext>
                    </a:extLst>
                  </p14:cNvPr>
                  <p14:cNvContentPartPr/>
                  <p14:nvPr/>
                </p14:nvContentPartPr>
                <p14:xfrm>
                  <a:off x="5444099" y="4085788"/>
                  <a:ext cx="273" cy="318"/>
                </p14:xfrm>
              </p:contentPart>
            </mc:Choice>
            <mc:Fallback xmlns="">
              <p:pic>
                <p:nvPicPr>
                  <p:cNvPr id="3378" name="Ink 3377">
                    <a:extLst>
                      <a:ext uri="{FF2B5EF4-FFF2-40B4-BE49-F238E27FC236}">
                        <a16:creationId xmlns:a16="http://schemas.microsoft.com/office/drawing/2014/main" id="{7C5DD88F-CFC5-F318-7FE4-5C0318BD9B4E}"/>
                      </a:ext>
                    </a:extLst>
                  </p:cNvPr>
                  <p:cNvPicPr/>
                  <p:nvPr/>
                </p:nvPicPr>
                <p:blipFill>
                  <a:blip r:embed="rId10"/>
                  <a:stretch>
                    <a:fillRect/>
                  </a:stretch>
                </p:blipFill>
                <p:spPr>
                  <a:xfrm>
                    <a:off x="5440823" y="408197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379" name="Ink 3378">
                    <a:extLst>
                      <a:ext uri="{FF2B5EF4-FFF2-40B4-BE49-F238E27FC236}">
                        <a16:creationId xmlns:a16="http://schemas.microsoft.com/office/drawing/2014/main" id="{F0558B5E-3ACE-1C2C-042D-A602C4E128B9}"/>
                      </a:ext>
                    </a:extLst>
                  </p14:cNvPr>
                  <p14:cNvContentPartPr/>
                  <p14:nvPr/>
                </p14:nvContentPartPr>
                <p14:xfrm>
                  <a:off x="5428542" y="4072430"/>
                  <a:ext cx="273" cy="318"/>
                </p14:xfrm>
              </p:contentPart>
            </mc:Choice>
            <mc:Fallback xmlns="">
              <p:pic>
                <p:nvPicPr>
                  <p:cNvPr id="3379" name="Ink 3378">
                    <a:extLst>
                      <a:ext uri="{FF2B5EF4-FFF2-40B4-BE49-F238E27FC236}">
                        <a16:creationId xmlns:a16="http://schemas.microsoft.com/office/drawing/2014/main" id="{F0558B5E-3ACE-1C2C-042D-A602C4E128B9}"/>
                      </a:ext>
                    </a:extLst>
                  </p:cNvPr>
                  <p:cNvPicPr/>
                  <p:nvPr/>
                </p:nvPicPr>
                <p:blipFill>
                  <a:blip r:embed="rId10"/>
                  <a:stretch>
                    <a:fillRect/>
                  </a:stretch>
                </p:blipFill>
                <p:spPr>
                  <a:xfrm>
                    <a:off x="5425266" y="406861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380" name="Ink 3379">
                    <a:extLst>
                      <a:ext uri="{FF2B5EF4-FFF2-40B4-BE49-F238E27FC236}">
                        <a16:creationId xmlns:a16="http://schemas.microsoft.com/office/drawing/2014/main" id="{E9A00F67-062F-D65B-FC10-CC3E428A08EF}"/>
                      </a:ext>
                    </a:extLst>
                  </p14:cNvPr>
                  <p14:cNvContentPartPr/>
                  <p14:nvPr/>
                </p14:nvContentPartPr>
                <p14:xfrm>
                  <a:off x="5412440" y="4091830"/>
                  <a:ext cx="273" cy="318"/>
                </p14:xfrm>
              </p:contentPart>
            </mc:Choice>
            <mc:Fallback xmlns="">
              <p:pic>
                <p:nvPicPr>
                  <p:cNvPr id="3380" name="Ink 3379">
                    <a:extLst>
                      <a:ext uri="{FF2B5EF4-FFF2-40B4-BE49-F238E27FC236}">
                        <a16:creationId xmlns:a16="http://schemas.microsoft.com/office/drawing/2014/main" id="{E9A00F67-062F-D65B-FC10-CC3E428A08EF}"/>
                      </a:ext>
                    </a:extLst>
                  </p:cNvPr>
                  <p:cNvPicPr/>
                  <p:nvPr/>
                </p:nvPicPr>
                <p:blipFill>
                  <a:blip r:embed="rId10"/>
                  <a:stretch>
                    <a:fillRect/>
                  </a:stretch>
                </p:blipFill>
                <p:spPr>
                  <a:xfrm>
                    <a:off x="5409164" y="408801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381" name="Ink 3380">
                    <a:extLst>
                      <a:ext uri="{FF2B5EF4-FFF2-40B4-BE49-F238E27FC236}">
                        <a16:creationId xmlns:a16="http://schemas.microsoft.com/office/drawing/2014/main" id="{37198A12-418C-C9C1-2F5E-7332B8A9A9AC}"/>
                      </a:ext>
                    </a:extLst>
                  </p14:cNvPr>
                  <p14:cNvContentPartPr/>
                  <p14:nvPr/>
                </p14:nvContentPartPr>
                <p14:xfrm>
                  <a:off x="5385420" y="4083561"/>
                  <a:ext cx="273" cy="318"/>
                </p14:xfrm>
              </p:contentPart>
            </mc:Choice>
            <mc:Fallback xmlns="">
              <p:pic>
                <p:nvPicPr>
                  <p:cNvPr id="3381" name="Ink 3380">
                    <a:extLst>
                      <a:ext uri="{FF2B5EF4-FFF2-40B4-BE49-F238E27FC236}">
                        <a16:creationId xmlns:a16="http://schemas.microsoft.com/office/drawing/2014/main" id="{37198A12-418C-C9C1-2F5E-7332B8A9A9AC}"/>
                      </a:ext>
                    </a:extLst>
                  </p:cNvPr>
                  <p:cNvPicPr/>
                  <p:nvPr/>
                </p:nvPicPr>
                <p:blipFill>
                  <a:blip r:embed="rId10"/>
                  <a:stretch>
                    <a:fillRect/>
                  </a:stretch>
                </p:blipFill>
                <p:spPr>
                  <a:xfrm>
                    <a:off x="5382144" y="407974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382" name="Ink 3381">
                    <a:extLst>
                      <a:ext uri="{FF2B5EF4-FFF2-40B4-BE49-F238E27FC236}">
                        <a16:creationId xmlns:a16="http://schemas.microsoft.com/office/drawing/2014/main" id="{B5AEC6D9-41BA-FE30-5331-1F49427E58D5}"/>
                      </a:ext>
                    </a:extLst>
                  </p14:cNvPr>
                  <p14:cNvContentPartPr/>
                  <p14:nvPr/>
                </p14:nvContentPartPr>
                <p14:xfrm>
                  <a:off x="5544262" y="4133175"/>
                  <a:ext cx="273" cy="318"/>
                </p14:xfrm>
              </p:contentPart>
            </mc:Choice>
            <mc:Fallback xmlns="">
              <p:pic>
                <p:nvPicPr>
                  <p:cNvPr id="3382" name="Ink 3381">
                    <a:extLst>
                      <a:ext uri="{FF2B5EF4-FFF2-40B4-BE49-F238E27FC236}">
                        <a16:creationId xmlns:a16="http://schemas.microsoft.com/office/drawing/2014/main" id="{B5AEC6D9-41BA-FE30-5331-1F49427E58D5}"/>
                      </a:ext>
                    </a:extLst>
                  </p:cNvPr>
                  <p:cNvPicPr/>
                  <p:nvPr/>
                </p:nvPicPr>
                <p:blipFill>
                  <a:blip r:embed="rId10"/>
                  <a:stretch>
                    <a:fillRect/>
                  </a:stretch>
                </p:blipFill>
                <p:spPr>
                  <a:xfrm>
                    <a:off x="5540986" y="412935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383" name="Ink 3382">
                    <a:extLst>
                      <a:ext uri="{FF2B5EF4-FFF2-40B4-BE49-F238E27FC236}">
                        <a16:creationId xmlns:a16="http://schemas.microsoft.com/office/drawing/2014/main" id="{89D62803-4017-19D5-FA34-9838F90B950C}"/>
                      </a:ext>
                    </a:extLst>
                  </p14:cNvPr>
                  <p14:cNvContentPartPr/>
                  <p14:nvPr/>
                </p14:nvContentPartPr>
                <p14:xfrm>
                  <a:off x="5537712" y="4083879"/>
                  <a:ext cx="273" cy="318"/>
                </p14:xfrm>
              </p:contentPart>
            </mc:Choice>
            <mc:Fallback xmlns="">
              <p:pic>
                <p:nvPicPr>
                  <p:cNvPr id="3383" name="Ink 3382">
                    <a:extLst>
                      <a:ext uri="{FF2B5EF4-FFF2-40B4-BE49-F238E27FC236}">
                        <a16:creationId xmlns:a16="http://schemas.microsoft.com/office/drawing/2014/main" id="{89D62803-4017-19D5-FA34-9838F90B950C}"/>
                      </a:ext>
                    </a:extLst>
                  </p:cNvPr>
                  <p:cNvPicPr/>
                  <p:nvPr/>
                </p:nvPicPr>
                <p:blipFill>
                  <a:blip r:embed="rId10"/>
                  <a:stretch>
                    <a:fillRect/>
                  </a:stretch>
                </p:blipFill>
                <p:spPr>
                  <a:xfrm>
                    <a:off x="5534436" y="408006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384" name="Ink 3383">
                    <a:extLst>
                      <a:ext uri="{FF2B5EF4-FFF2-40B4-BE49-F238E27FC236}">
                        <a16:creationId xmlns:a16="http://schemas.microsoft.com/office/drawing/2014/main" id="{C100D014-27E2-8B53-1F9F-C6AE401FC38F}"/>
                      </a:ext>
                    </a:extLst>
                  </p14:cNvPr>
                  <p14:cNvContentPartPr/>
                  <p14:nvPr/>
                </p14:nvContentPartPr>
                <p14:xfrm>
                  <a:off x="5527886" y="4063843"/>
                  <a:ext cx="273" cy="318"/>
                </p14:xfrm>
              </p:contentPart>
            </mc:Choice>
            <mc:Fallback xmlns="">
              <p:pic>
                <p:nvPicPr>
                  <p:cNvPr id="3384" name="Ink 3383">
                    <a:extLst>
                      <a:ext uri="{FF2B5EF4-FFF2-40B4-BE49-F238E27FC236}">
                        <a16:creationId xmlns:a16="http://schemas.microsoft.com/office/drawing/2014/main" id="{C100D014-27E2-8B53-1F9F-C6AE401FC38F}"/>
                      </a:ext>
                    </a:extLst>
                  </p:cNvPr>
                  <p:cNvPicPr/>
                  <p:nvPr/>
                </p:nvPicPr>
                <p:blipFill>
                  <a:blip r:embed="rId10"/>
                  <a:stretch>
                    <a:fillRect/>
                  </a:stretch>
                </p:blipFill>
                <p:spPr>
                  <a:xfrm>
                    <a:off x="5524610" y="406002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85" name="Ink 3384">
                    <a:extLst>
                      <a:ext uri="{FF2B5EF4-FFF2-40B4-BE49-F238E27FC236}">
                        <a16:creationId xmlns:a16="http://schemas.microsoft.com/office/drawing/2014/main" id="{1A0055F5-AB57-DAA1-D666-D37491A38967}"/>
                      </a:ext>
                    </a:extLst>
                  </p14:cNvPr>
                  <p14:cNvContentPartPr/>
                  <p14:nvPr/>
                </p14:nvContentPartPr>
                <p14:xfrm>
                  <a:off x="5526795" y="4039673"/>
                  <a:ext cx="273" cy="318"/>
                </p14:xfrm>
              </p:contentPart>
            </mc:Choice>
            <mc:Fallback xmlns="">
              <p:pic>
                <p:nvPicPr>
                  <p:cNvPr id="3385" name="Ink 3384">
                    <a:extLst>
                      <a:ext uri="{FF2B5EF4-FFF2-40B4-BE49-F238E27FC236}">
                        <a16:creationId xmlns:a16="http://schemas.microsoft.com/office/drawing/2014/main" id="{1A0055F5-AB57-DAA1-D666-D37491A38967}"/>
                      </a:ext>
                    </a:extLst>
                  </p:cNvPr>
                  <p:cNvPicPr/>
                  <p:nvPr/>
                </p:nvPicPr>
                <p:blipFill>
                  <a:blip r:embed="rId10"/>
                  <a:stretch>
                    <a:fillRect/>
                  </a:stretch>
                </p:blipFill>
                <p:spPr>
                  <a:xfrm>
                    <a:off x="5523519" y="403585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386" name="Ink 3385">
                    <a:extLst>
                      <a:ext uri="{FF2B5EF4-FFF2-40B4-BE49-F238E27FC236}">
                        <a16:creationId xmlns:a16="http://schemas.microsoft.com/office/drawing/2014/main" id="{E48E51C6-9C2B-A613-E547-A4A6E12EF1FE}"/>
                      </a:ext>
                    </a:extLst>
                  </p14:cNvPr>
                  <p14:cNvContentPartPr/>
                  <p14:nvPr/>
                </p14:nvContentPartPr>
                <p14:xfrm>
                  <a:off x="5552177" y="4021227"/>
                  <a:ext cx="273" cy="318"/>
                </p14:xfrm>
              </p:contentPart>
            </mc:Choice>
            <mc:Fallback xmlns="">
              <p:pic>
                <p:nvPicPr>
                  <p:cNvPr id="3386" name="Ink 3385">
                    <a:extLst>
                      <a:ext uri="{FF2B5EF4-FFF2-40B4-BE49-F238E27FC236}">
                        <a16:creationId xmlns:a16="http://schemas.microsoft.com/office/drawing/2014/main" id="{E48E51C6-9C2B-A613-E547-A4A6E12EF1FE}"/>
                      </a:ext>
                    </a:extLst>
                  </p:cNvPr>
                  <p:cNvPicPr/>
                  <p:nvPr/>
                </p:nvPicPr>
                <p:blipFill>
                  <a:blip r:embed="rId10"/>
                  <a:stretch>
                    <a:fillRect/>
                  </a:stretch>
                </p:blipFill>
                <p:spPr>
                  <a:xfrm>
                    <a:off x="5548901" y="4017411"/>
                    <a:ext cx="6825" cy="7950"/>
                  </a:xfrm>
                  <a:prstGeom prst="rect">
                    <a:avLst/>
                  </a:prstGeom>
                </p:spPr>
              </p:pic>
            </mc:Fallback>
          </mc:AlternateContent>
          <p:grpSp>
            <p:nvGrpSpPr>
              <p:cNvPr id="3392" name="Group 3391">
                <a:extLst>
                  <a:ext uri="{FF2B5EF4-FFF2-40B4-BE49-F238E27FC236}">
                    <a16:creationId xmlns:a16="http://schemas.microsoft.com/office/drawing/2014/main" id="{55544774-08B2-5EC9-9D02-9456A7FD9762}"/>
                  </a:ext>
                </a:extLst>
              </p:cNvPr>
              <p:cNvGrpSpPr/>
              <p:nvPr/>
            </p:nvGrpSpPr>
            <p:grpSpPr>
              <a:xfrm>
                <a:off x="5552176" y="3988787"/>
                <a:ext cx="6550" cy="318"/>
                <a:chOff x="3853295" y="3734122"/>
                <a:chExt cx="8640" cy="360"/>
              </a:xfrm>
            </p:grpSpPr>
            <mc:AlternateContent xmlns:mc="http://schemas.openxmlformats.org/markup-compatibility/2006" xmlns:p14="http://schemas.microsoft.com/office/powerpoint/2010/main">
              <mc:Choice Requires="p14">
                <p:contentPart p14:bwMode="auto" r:id="rId72">
                  <p14:nvContentPartPr>
                    <p14:cNvPr id="3387" name="Ink 3386">
                      <a:extLst>
                        <a:ext uri="{FF2B5EF4-FFF2-40B4-BE49-F238E27FC236}">
                          <a16:creationId xmlns:a16="http://schemas.microsoft.com/office/drawing/2014/main" id="{060F3F19-6FB2-41AF-646C-E5920BD93EEC}"/>
                        </a:ext>
                      </a:extLst>
                    </p14:cNvPr>
                    <p14:cNvContentPartPr/>
                    <p14:nvPr/>
                  </p14:nvContentPartPr>
                  <p14:xfrm>
                    <a:off x="3853295" y="3734122"/>
                    <a:ext cx="360" cy="360"/>
                  </p14:xfrm>
                </p:contentPart>
              </mc:Choice>
              <mc:Fallback xmlns="">
                <p:pic>
                  <p:nvPicPr>
                    <p:cNvPr id="3387" name="Ink 3386">
                      <a:extLst>
                        <a:ext uri="{FF2B5EF4-FFF2-40B4-BE49-F238E27FC236}">
                          <a16:creationId xmlns:a16="http://schemas.microsoft.com/office/drawing/2014/main" id="{060F3F19-6FB2-41AF-646C-E5920BD93EEC}"/>
                        </a:ext>
                      </a:extLst>
                    </p:cNvPr>
                    <p:cNvPicPr/>
                    <p:nvPr/>
                  </p:nvPicPr>
                  <p:blipFill>
                    <a:blip r:embed="rId73"/>
                    <a:stretch>
                      <a:fillRect/>
                    </a:stretch>
                  </p:blipFill>
                  <p:spPr>
                    <a:xfrm>
                      <a:off x="3848975" y="372980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388" name="Ink 3387">
                      <a:extLst>
                        <a:ext uri="{FF2B5EF4-FFF2-40B4-BE49-F238E27FC236}">
                          <a16:creationId xmlns:a16="http://schemas.microsoft.com/office/drawing/2014/main" id="{B26C7CF8-9972-69DB-FE80-50E7C4A41F40}"/>
                        </a:ext>
                      </a:extLst>
                    </p14:cNvPr>
                    <p14:cNvContentPartPr/>
                    <p14:nvPr/>
                  </p14:nvContentPartPr>
                  <p14:xfrm>
                    <a:off x="3861575" y="3734122"/>
                    <a:ext cx="360" cy="360"/>
                  </p14:xfrm>
                </p:contentPart>
              </mc:Choice>
              <mc:Fallback xmlns="">
                <p:pic>
                  <p:nvPicPr>
                    <p:cNvPr id="3388" name="Ink 3387">
                      <a:extLst>
                        <a:ext uri="{FF2B5EF4-FFF2-40B4-BE49-F238E27FC236}">
                          <a16:creationId xmlns:a16="http://schemas.microsoft.com/office/drawing/2014/main" id="{B26C7CF8-9972-69DB-FE80-50E7C4A41F40}"/>
                        </a:ext>
                      </a:extLst>
                    </p:cNvPr>
                    <p:cNvPicPr/>
                    <p:nvPr/>
                  </p:nvPicPr>
                  <p:blipFill>
                    <a:blip r:embed="rId73"/>
                    <a:stretch>
                      <a:fillRect/>
                    </a:stretch>
                  </p:blipFill>
                  <p:spPr>
                    <a:xfrm>
                      <a:off x="3857255" y="3729802"/>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5">
                <p14:nvContentPartPr>
                  <p14:cNvPr id="3389" name="Ink 3388">
                    <a:extLst>
                      <a:ext uri="{FF2B5EF4-FFF2-40B4-BE49-F238E27FC236}">
                        <a16:creationId xmlns:a16="http://schemas.microsoft.com/office/drawing/2014/main" id="{2D1CB2FD-1C7C-91E4-C4B6-25C954590432}"/>
                      </a:ext>
                    </a:extLst>
                  </p14:cNvPr>
                  <p14:cNvContentPartPr/>
                  <p14:nvPr/>
                </p14:nvContentPartPr>
                <p14:xfrm>
                  <a:off x="5559546" y="3957938"/>
                  <a:ext cx="273" cy="318"/>
                </p14:xfrm>
              </p:contentPart>
            </mc:Choice>
            <mc:Fallback xmlns="">
              <p:pic>
                <p:nvPicPr>
                  <p:cNvPr id="3389" name="Ink 3388">
                    <a:extLst>
                      <a:ext uri="{FF2B5EF4-FFF2-40B4-BE49-F238E27FC236}">
                        <a16:creationId xmlns:a16="http://schemas.microsoft.com/office/drawing/2014/main" id="{2D1CB2FD-1C7C-91E4-C4B6-25C954590432}"/>
                      </a:ext>
                    </a:extLst>
                  </p:cNvPr>
                  <p:cNvPicPr/>
                  <p:nvPr/>
                </p:nvPicPr>
                <p:blipFill>
                  <a:blip r:embed="rId10"/>
                  <a:stretch>
                    <a:fillRect/>
                  </a:stretch>
                </p:blipFill>
                <p:spPr>
                  <a:xfrm>
                    <a:off x="5556270" y="395412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390" name="Ink 3389">
                    <a:extLst>
                      <a:ext uri="{FF2B5EF4-FFF2-40B4-BE49-F238E27FC236}">
                        <a16:creationId xmlns:a16="http://schemas.microsoft.com/office/drawing/2014/main" id="{D8927712-7926-7E56-828D-EB0B5CEC3E06}"/>
                      </a:ext>
                    </a:extLst>
                  </p14:cNvPr>
                  <p14:cNvContentPartPr/>
                  <p14:nvPr/>
                </p14:nvContentPartPr>
                <p14:xfrm>
                  <a:off x="5522155" y="3957938"/>
                  <a:ext cx="273" cy="318"/>
                </p14:xfrm>
              </p:contentPart>
            </mc:Choice>
            <mc:Fallback xmlns="">
              <p:pic>
                <p:nvPicPr>
                  <p:cNvPr id="3390" name="Ink 3389">
                    <a:extLst>
                      <a:ext uri="{FF2B5EF4-FFF2-40B4-BE49-F238E27FC236}">
                        <a16:creationId xmlns:a16="http://schemas.microsoft.com/office/drawing/2014/main" id="{D8927712-7926-7E56-828D-EB0B5CEC3E06}"/>
                      </a:ext>
                    </a:extLst>
                  </p:cNvPr>
                  <p:cNvPicPr/>
                  <p:nvPr/>
                </p:nvPicPr>
                <p:blipFill>
                  <a:blip r:embed="rId10"/>
                  <a:stretch>
                    <a:fillRect/>
                  </a:stretch>
                </p:blipFill>
                <p:spPr>
                  <a:xfrm>
                    <a:off x="5518879" y="395412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391" name="Ink 3390">
                    <a:extLst>
                      <a:ext uri="{FF2B5EF4-FFF2-40B4-BE49-F238E27FC236}">
                        <a16:creationId xmlns:a16="http://schemas.microsoft.com/office/drawing/2014/main" id="{02470055-56E1-2861-FE2C-A064DB6025DA}"/>
                      </a:ext>
                    </a:extLst>
                  </p14:cNvPr>
                  <p14:cNvContentPartPr/>
                  <p14:nvPr/>
                </p14:nvContentPartPr>
                <p14:xfrm>
                  <a:off x="5494317" y="3952850"/>
                  <a:ext cx="273" cy="318"/>
                </p14:xfrm>
              </p:contentPart>
            </mc:Choice>
            <mc:Fallback xmlns="">
              <p:pic>
                <p:nvPicPr>
                  <p:cNvPr id="3391" name="Ink 3390">
                    <a:extLst>
                      <a:ext uri="{FF2B5EF4-FFF2-40B4-BE49-F238E27FC236}">
                        <a16:creationId xmlns:a16="http://schemas.microsoft.com/office/drawing/2014/main" id="{02470055-56E1-2861-FE2C-A064DB6025DA}"/>
                      </a:ext>
                    </a:extLst>
                  </p:cNvPr>
                  <p:cNvPicPr/>
                  <p:nvPr/>
                </p:nvPicPr>
                <p:blipFill>
                  <a:blip r:embed="rId10"/>
                  <a:stretch>
                    <a:fillRect/>
                  </a:stretch>
                </p:blipFill>
                <p:spPr>
                  <a:xfrm>
                    <a:off x="5491041" y="394903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393" name="Ink 3392">
                    <a:extLst>
                      <a:ext uri="{FF2B5EF4-FFF2-40B4-BE49-F238E27FC236}">
                        <a16:creationId xmlns:a16="http://schemas.microsoft.com/office/drawing/2014/main" id="{C8C11B19-A8FD-FBEF-D01C-BF90FBCEAE37}"/>
                      </a:ext>
                    </a:extLst>
                  </p14:cNvPr>
                  <p14:cNvContentPartPr/>
                  <p14:nvPr/>
                </p14:nvContentPartPr>
                <p14:xfrm>
                  <a:off x="5540714" y="3941400"/>
                  <a:ext cx="273" cy="318"/>
                </p14:xfrm>
              </p:contentPart>
            </mc:Choice>
            <mc:Fallback xmlns="">
              <p:pic>
                <p:nvPicPr>
                  <p:cNvPr id="3393" name="Ink 3392">
                    <a:extLst>
                      <a:ext uri="{FF2B5EF4-FFF2-40B4-BE49-F238E27FC236}">
                        <a16:creationId xmlns:a16="http://schemas.microsoft.com/office/drawing/2014/main" id="{C8C11B19-A8FD-FBEF-D01C-BF90FBCEAE37}"/>
                      </a:ext>
                    </a:extLst>
                  </p:cNvPr>
                  <p:cNvPicPr/>
                  <p:nvPr/>
                </p:nvPicPr>
                <p:blipFill>
                  <a:blip r:embed="rId10"/>
                  <a:stretch>
                    <a:fillRect/>
                  </a:stretch>
                </p:blipFill>
                <p:spPr>
                  <a:xfrm>
                    <a:off x="5537438" y="393758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394" name="Ink 3393">
                    <a:extLst>
                      <a:ext uri="{FF2B5EF4-FFF2-40B4-BE49-F238E27FC236}">
                        <a16:creationId xmlns:a16="http://schemas.microsoft.com/office/drawing/2014/main" id="{AB69BE64-FAEA-6501-6C60-A00194A16A62}"/>
                      </a:ext>
                    </a:extLst>
                  </p14:cNvPr>
                  <p14:cNvContentPartPr/>
                  <p14:nvPr/>
                </p14:nvContentPartPr>
                <p14:xfrm>
                  <a:off x="5469481" y="3957302"/>
                  <a:ext cx="273" cy="318"/>
                </p14:xfrm>
              </p:contentPart>
            </mc:Choice>
            <mc:Fallback xmlns="">
              <p:pic>
                <p:nvPicPr>
                  <p:cNvPr id="3394" name="Ink 3393">
                    <a:extLst>
                      <a:ext uri="{FF2B5EF4-FFF2-40B4-BE49-F238E27FC236}">
                        <a16:creationId xmlns:a16="http://schemas.microsoft.com/office/drawing/2014/main" id="{AB69BE64-FAEA-6501-6C60-A00194A16A62}"/>
                      </a:ext>
                    </a:extLst>
                  </p:cNvPr>
                  <p:cNvPicPr/>
                  <p:nvPr/>
                </p:nvPicPr>
                <p:blipFill>
                  <a:blip r:embed="rId10"/>
                  <a:stretch>
                    <a:fillRect/>
                  </a:stretch>
                </p:blipFill>
                <p:spPr>
                  <a:xfrm>
                    <a:off x="5466205" y="3953486"/>
                    <a:ext cx="6825" cy="7950"/>
                  </a:xfrm>
                  <a:prstGeom prst="rect">
                    <a:avLst/>
                  </a:prstGeom>
                </p:spPr>
              </p:pic>
            </mc:Fallback>
          </mc:AlternateContent>
        </p:grpSp>
      </p:grpSp>
      <p:grpSp>
        <p:nvGrpSpPr>
          <p:cNvPr id="3079" name="Group 3078">
            <a:extLst>
              <a:ext uri="{FF2B5EF4-FFF2-40B4-BE49-F238E27FC236}">
                <a16:creationId xmlns:a16="http://schemas.microsoft.com/office/drawing/2014/main" id="{3A5DB580-07DD-5829-B14E-0FEC66BEF7A0}"/>
              </a:ext>
            </a:extLst>
          </p:cNvPr>
          <p:cNvGrpSpPr/>
          <p:nvPr/>
        </p:nvGrpSpPr>
        <p:grpSpPr>
          <a:xfrm>
            <a:off x="1855236" y="5773226"/>
            <a:ext cx="788256" cy="804331"/>
            <a:chOff x="715583" y="5019277"/>
            <a:chExt cx="569582" cy="538069"/>
          </a:xfrm>
        </p:grpSpPr>
        <p:pic>
          <p:nvPicPr>
            <p:cNvPr id="29" name="Picture 28" descr="A white number on a black background&#10;&#10;Description automatically generated">
              <a:extLst>
                <a:ext uri="{FF2B5EF4-FFF2-40B4-BE49-F238E27FC236}">
                  <a16:creationId xmlns:a16="http://schemas.microsoft.com/office/drawing/2014/main" id="{B8DC0461-345F-DBE4-2D10-5F70339715C2}"/>
                </a:ext>
              </a:extLst>
            </p:cNvPr>
            <p:cNvPicPr>
              <a:picLocks noChangeAspect="1"/>
            </p:cNvPicPr>
            <p:nvPr/>
          </p:nvPicPr>
          <p:blipFill>
            <a:blip r:embed="rId5">
              <a:extLst>
                <a:ext uri="{BEBA8EAE-BF5A-486C-A8C5-ECC9F3942E4B}">
                  <a14:imgProps xmlns:a14="http://schemas.microsoft.com/office/drawing/2010/main">
                    <a14:imgLayer r:embed="rId80">
                      <a14:imgEffect>
                        <a14:artisticPencilSketch/>
                      </a14:imgEffect>
                    </a14:imgLayer>
                  </a14:imgProps>
                </a:ext>
              </a:extLst>
            </a:blip>
            <a:stretch>
              <a:fillRect/>
            </a:stretch>
          </p:blipFill>
          <p:spPr>
            <a:xfrm>
              <a:off x="935861" y="5019277"/>
              <a:ext cx="349304" cy="3493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8" name="Picture 57" descr="A white number on a black background&#10;&#10;Description automatically generated">
              <a:extLst>
                <a:ext uri="{FF2B5EF4-FFF2-40B4-BE49-F238E27FC236}">
                  <a16:creationId xmlns:a16="http://schemas.microsoft.com/office/drawing/2014/main" id="{37DA90CB-CB38-66B7-165F-B623393CEC1E}"/>
                </a:ext>
              </a:extLst>
            </p:cNvPr>
            <p:cNvPicPr>
              <a:picLocks noChangeAspect="1"/>
            </p:cNvPicPr>
            <p:nvPr/>
          </p:nvPicPr>
          <p:blipFill>
            <a:blip r:embed="rId5">
              <a:extLst>
                <a:ext uri="{BEBA8EAE-BF5A-486C-A8C5-ECC9F3942E4B}">
                  <a14:imgProps xmlns:a14="http://schemas.microsoft.com/office/drawing/2010/main">
                    <a14:imgLayer r:embed="rId81">
                      <a14:imgEffect>
                        <a14:artisticPencilSketch/>
                      </a14:imgEffect>
                    </a14:imgLayer>
                  </a14:imgProps>
                </a:ext>
              </a:extLst>
            </a:blip>
            <a:stretch>
              <a:fillRect/>
            </a:stretch>
          </p:blipFill>
          <p:spPr>
            <a:xfrm>
              <a:off x="831792" y="5095752"/>
              <a:ext cx="349304" cy="3493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9" name="Picture 58" descr="A white number on a black background&#10;&#10;Description automatically generated">
              <a:extLst>
                <a:ext uri="{FF2B5EF4-FFF2-40B4-BE49-F238E27FC236}">
                  <a16:creationId xmlns:a16="http://schemas.microsoft.com/office/drawing/2014/main" id="{967C9F60-F21B-5164-E7A8-C91E201D219E}"/>
                </a:ext>
              </a:extLst>
            </p:cNvPr>
            <p:cNvPicPr>
              <a:picLocks noChangeAspect="1"/>
            </p:cNvPicPr>
            <p:nvPr/>
          </p:nvPicPr>
          <p:blipFill>
            <a:blip r:embed="rId5">
              <a:extLst>
                <a:ext uri="{BEBA8EAE-BF5A-486C-A8C5-ECC9F3942E4B}">
                  <a14:imgProps xmlns:a14="http://schemas.microsoft.com/office/drawing/2010/main">
                    <a14:imgLayer r:embed="rId82">
                      <a14:imgEffect>
                        <a14:artisticPencilSketch/>
                      </a14:imgEffect>
                    </a14:imgLayer>
                  </a14:imgProps>
                </a:ext>
              </a:extLst>
            </a:blip>
            <a:stretch>
              <a:fillRect/>
            </a:stretch>
          </p:blipFill>
          <p:spPr>
            <a:xfrm>
              <a:off x="715583" y="5208042"/>
              <a:ext cx="349304" cy="3493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grpSp>
        <p:nvGrpSpPr>
          <p:cNvPr id="3080" name="Group 3079">
            <a:extLst>
              <a:ext uri="{FF2B5EF4-FFF2-40B4-BE49-F238E27FC236}">
                <a16:creationId xmlns:a16="http://schemas.microsoft.com/office/drawing/2014/main" id="{9407C690-91C6-1908-8EC8-C2B355D63E85}"/>
              </a:ext>
            </a:extLst>
          </p:cNvPr>
          <p:cNvGrpSpPr/>
          <p:nvPr/>
        </p:nvGrpSpPr>
        <p:grpSpPr>
          <a:xfrm>
            <a:off x="4294047" y="5678563"/>
            <a:ext cx="607430" cy="902638"/>
            <a:chOff x="1742975" y="5131740"/>
            <a:chExt cx="405959" cy="492211"/>
          </a:xfrm>
        </p:grpSpPr>
        <p:pic>
          <p:nvPicPr>
            <p:cNvPr id="27" name="Picture 26" descr="A white number on a black background&#10;&#10;Description automatically generated">
              <a:extLst>
                <a:ext uri="{FF2B5EF4-FFF2-40B4-BE49-F238E27FC236}">
                  <a16:creationId xmlns:a16="http://schemas.microsoft.com/office/drawing/2014/main" id="{53173278-658D-7514-F1E2-BA0E3FE84126}"/>
                </a:ext>
              </a:extLst>
            </p:cNvPr>
            <p:cNvPicPr>
              <a:picLocks noChangeAspect="1"/>
            </p:cNvPicPr>
            <p:nvPr/>
          </p:nvPicPr>
          <p:blipFill>
            <a:blip r:embed="rId32">
              <a:extLst>
                <a:ext uri="{BEBA8EAE-BF5A-486C-A8C5-ECC9F3942E4B}">
                  <a14:imgProps xmlns:a14="http://schemas.microsoft.com/office/drawing/2010/main">
                    <a14:imgLayer r:embed="rId83">
                      <a14:imgEffect>
                        <a14:artisticPencilSketch/>
                      </a14:imgEffect>
                    </a14:imgLayer>
                  </a14:imgProps>
                </a:ext>
              </a:extLst>
            </a:blip>
            <a:stretch>
              <a:fillRect/>
            </a:stretch>
          </p:blipFill>
          <p:spPr>
            <a:xfrm>
              <a:off x="1852124" y="5131740"/>
              <a:ext cx="296810" cy="2968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0" name="Picture 59" descr="A white number on a black background&#10;&#10;Description automatically generated">
              <a:extLst>
                <a:ext uri="{FF2B5EF4-FFF2-40B4-BE49-F238E27FC236}">
                  <a16:creationId xmlns:a16="http://schemas.microsoft.com/office/drawing/2014/main" id="{4861BC6B-FCD9-1FAC-1B2A-676BEAB33BB5}"/>
                </a:ext>
              </a:extLst>
            </p:cNvPr>
            <p:cNvPicPr>
              <a:picLocks noChangeAspect="1"/>
            </p:cNvPicPr>
            <p:nvPr/>
          </p:nvPicPr>
          <p:blipFill>
            <a:blip r:embed="rId32">
              <a:extLst>
                <a:ext uri="{BEBA8EAE-BF5A-486C-A8C5-ECC9F3942E4B}">
                  <a14:imgProps xmlns:a14="http://schemas.microsoft.com/office/drawing/2010/main">
                    <a14:imgLayer r:embed="rId84">
                      <a14:imgEffect>
                        <a14:artisticPencilSketch/>
                      </a14:imgEffect>
                    </a14:imgLayer>
                  </a14:imgProps>
                </a:ext>
              </a:extLst>
            </a:blip>
            <a:stretch>
              <a:fillRect/>
            </a:stretch>
          </p:blipFill>
          <p:spPr>
            <a:xfrm>
              <a:off x="1790257" y="5222344"/>
              <a:ext cx="296810" cy="2968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1" name="Picture 60" descr="A white number on a black background&#10;&#10;Description automatically generated">
              <a:extLst>
                <a:ext uri="{FF2B5EF4-FFF2-40B4-BE49-F238E27FC236}">
                  <a16:creationId xmlns:a16="http://schemas.microsoft.com/office/drawing/2014/main" id="{3A3DF0BE-3027-09A5-8300-37C48C080FB4}"/>
                </a:ext>
              </a:extLst>
            </p:cNvPr>
            <p:cNvPicPr>
              <a:picLocks noChangeAspect="1"/>
            </p:cNvPicPr>
            <p:nvPr/>
          </p:nvPicPr>
          <p:blipFill>
            <a:blip r:embed="rId32">
              <a:extLst>
                <a:ext uri="{BEBA8EAE-BF5A-486C-A8C5-ECC9F3942E4B}">
                  <a14:imgProps xmlns:a14="http://schemas.microsoft.com/office/drawing/2010/main">
                    <a14:imgLayer r:embed="rId85">
                      <a14:imgEffect>
                        <a14:artisticPencilSketch/>
                      </a14:imgEffect>
                    </a14:imgLayer>
                  </a14:imgProps>
                </a:ext>
              </a:extLst>
            </a:blip>
            <a:stretch>
              <a:fillRect/>
            </a:stretch>
          </p:blipFill>
          <p:spPr>
            <a:xfrm>
              <a:off x="1742975" y="5327141"/>
              <a:ext cx="296810" cy="2968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sp>
        <p:nvSpPr>
          <p:cNvPr id="3087" name="TextBox 3086">
            <a:extLst>
              <a:ext uri="{FF2B5EF4-FFF2-40B4-BE49-F238E27FC236}">
                <a16:creationId xmlns:a16="http://schemas.microsoft.com/office/drawing/2014/main" id="{9EB26E48-63FF-8671-EC02-BF8D549ED59C}"/>
              </a:ext>
            </a:extLst>
          </p:cNvPr>
          <p:cNvSpPr txBox="1"/>
          <p:nvPr/>
        </p:nvSpPr>
        <p:spPr>
          <a:xfrm rot="18706033">
            <a:off x="2165540" y="6169737"/>
            <a:ext cx="439966" cy="461665"/>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cs typeface="Verdana" panose="020B0604030504040204" pitchFamily="34" charset="0"/>
              </a:rPr>
              <a:t>…</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sp>
        <p:nvSpPr>
          <p:cNvPr id="3215" name="TextBox 3214">
            <a:extLst>
              <a:ext uri="{FF2B5EF4-FFF2-40B4-BE49-F238E27FC236}">
                <a16:creationId xmlns:a16="http://schemas.microsoft.com/office/drawing/2014/main" id="{1C653F72-4AA5-DB95-755F-5DC9FE9C1AB3}"/>
              </a:ext>
            </a:extLst>
          </p:cNvPr>
          <p:cNvSpPr txBox="1"/>
          <p:nvPr/>
        </p:nvSpPr>
        <p:spPr>
          <a:xfrm rot="18215087">
            <a:off x="4588512" y="6099699"/>
            <a:ext cx="439966" cy="461665"/>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cs typeface="Verdana" panose="020B0604030504040204" pitchFamily="34" charset="0"/>
              </a:rPr>
              <a:t>…</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cxnSp>
        <p:nvCxnSpPr>
          <p:cNvPr id="3241" name="Straight Arrow Connector 3240">
            <a:extLst>
              <a:ext uri="{FF2B5EF4-FFF2-40B4-BE49-F238E27FC236}">
                <a16:creationId xmlns:a16="http://schemas.microsoft.com/office/drawing/2014/main" id="{656E315A-85B0-BD6B-586C-B886F580F340}"/>
              </a:ext>
            </a:extLst>
          </p:cNvPr>
          <p:cNvCxnSpPr>
            <a:cxnSpLocks/>
          </p:cNvCxnSpPr>
          <p:nvPr/>
        </p:nvCxnSpPr>
        <p:spPr>
          <a:xfrm flipV="1">
            <a:off x="2148891" y="5349903"/>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57" name="Straight Arrow Connector 3256">
            <a:extLst>
              <a:ext uri="{FF2B5EF4-FFF2-40B4-BE49-F238E27FC236}">
                <a16:creationId xmlns:a16="http://schemas.microsoft.com/office/drawing/2014/main" id="{68FCF560-39D7-6D83-95A8-66865C763817}"/>
              </a:ext>
            </a:extLst>
          </p:cNvPr>
          <p:cNvCxnSpPr>
            <a:cxnSpLocks/>
          </p:cNvCxnSpPr>
          <p:nvPr/>
        </p:nvCxnSpPr>
        <p:spPr>
          <a:xfrm flipV="1">
            <a:off x="4446952" y="530090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86">
            <p14:nvContentPartPr>
              <p14:cNvPr id="3287" name="Ink 3286">
                <a:extLst>
                  <a:ext uri="{FF2B5EF4-FFF2-40B4-BE49-F238E27FC236}">
                    <a16:creationId xmlns:a16="http://schemas.microsoft.com/office/drawing/2014/main" id="{A82D0401-2906-952B-2940-D390934D6BDA}"/>
                  </a:ext>
                </a:extLst>
              </p14:cNvPr>
              <p14:cNvContentPartPr/>
              <p14:nvPr/>
            </p14:nvContentPartPr>
            <p14:xfrm>
              <a:off x="2117475" y="6483855"/>
              <a:ext cx="273" cy="318"/>
            </p14:xfrm>
          </p:contentPart>
        </mc:Choice>
        <mc:Fallback xmlns="">
          <p:pic>
            <p:nvPicPr>
              <p:cNvPr id="3287" name="Ink 3286">
                <a:extLst>
                  <a:ext uri="{FF2B5EF4-FFF2-40B4-BE49-F238E27FC236}">
                    <a16:creationId xmlns:a16="http://schemas.microsoft.com/office/drawing/2014/main" id="{A82D0401-2906-952B-2940-D390934D6BDA}"/>
                  </a:ext>
                </a:extLst>
              </p:cNvPr>
              <p:cNvPicPr/>
              <p:nvPr/>
            </p:nvPicPr>
            <p:blipFill>
              <a:blip r:embed="rId10"/>
              <a:stretch>
                <a:fillRect/>
              </a:stretch>
            </p:blipFill>
            <p:spPr>
              <a:xfrm>
                <a:off x="2114199" y="648003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288" name="Ink 3287">
                <a:extLst>
                  <a:ext uri="{FF2B5EF4-FFF2-40B4-BE49-F238E27FC236}">
                    <a16:creationId xmlns:a16="http://schemas.microsoft.com/office/drawing/2014/main" id="{99215744-5E3B-D9CB-B8DF-AA4C8EAFFEEC}"/>
                  </a:ext>
                </a:extLst>
              </p14:cNvPr>
              <p14:cNvContentPartPr/>
              <p14:nvPr/>
            </p14:nvContentPartPr>
            <p14:xfrm>
              <a:off x="2145041" y="6414206"/>
              <a:ext cx="273" cy="318"/>
            </p14:xfrm>
          </p:contentPart>
        </mc:Choice>
        <mc:Fallback xmlns="">
          <p:pic>
            <p:nvPicPr>
              <p:cNvPr id="3288" name="Ink 3287">
                <a:extLst>
                  <a:ext uri="{FF2B5EF4-FFF2-40B4-BE49-F238E27FC236}">
                    <a16:creationId xmlns:a16="http://schemas.microsoft.com/office/drawing/2014/main" id="{99215744-5E3B-D9CB-B8DF-AA4C8EAFFEEC}"/>
                  </a:ext>
                </a:extLst>
              </p:cNvPr>
              <p:cNvPicPr/>
              <p:nvPr/>
            </p:nvPicPr>
            <p:blipFill>
              <a:blip r:embed="rId10"/>
              <a:stretch>
                <a:fillRect/>
              </a:stretch>
            </p:blipFill>
            <p:spPr>
              <a:xfrm>
                <a:off x="2141765" y="641039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289" name="Ink 3288">
                <a:extLst>
                  <a:ext uri="{FF2B5EF4-FFF2-40B4-BE49-F238E27FC236}">
                    <a16:creationId xmlns:a16="http://schemas.microsoft.com/office/drawing/2014/main" id="{996FABA7-DB15-691F-9222-BB2B9F60F268}"/>
                  </a:ext>
                </a:extLst>
              </p14:cNvPr>
              <p14:cNvContentPartPr/>
              <p14:nvPr/>
            </p14:nvContentPartPr>
            <p14:xfrm>
              <a:off x="2170696" y="6325157"/>
              <a:ext cx="273" cy="318"/>
            </p14:xfrm>
          </p:contentPart>
        </mc:Choice>
        <mc:Fallback xmlns="">
          <p:pic>
            <p:nvPicPr>
              <p:cNvPr id="3289" name="Ink 3288">
                <a:extLst>
                  <a:ext uri="{FF2B5EF4-FFF2-40B4-BE49-F238E27FC236}">
                    <a16:creationId xmlns:a16="http://schemas.microsoft.com/office/drawing/2014/main" id="{996FABA7-DB15-691F-9222-BB2B9F60F268}"/>
                  </a:ext>
                </a:extLst>
              </p:cNvPr>
              <p:cNvPicPr/>
              <p:nvPr/>
            </p:nvPicPr>
            <p:blipFill>
              <a:blip r:embed="rId10"/>
              <a:stretch>
                <a:fillRect/>
              </a:stretch>
            </p:blipFill>
            <p:spPr>
              <a:xfrm>
                <a:off x="2167420" y="632134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290" name="Ink 3289">
                <a:extLst>
                  <a:ext uri="{FF2B5EF4-FFF2-40B4-BE49-F238E27FC236}">
                    <a16:creationId xmlns:a16="http://schemas.microsoft.com/office/drawing/2014/main" id="{4B46DC31-E177-CCCF-D8F5-71CA7C12C191}"/>
                  </a:ext>
                </a:extLst>
              </p14:cNvPr>
              <p14:cNvContentPartPr/>
              <p14:nvPr/>
            </p14:nvContentPartPr>
            <p14:xfrm>
              <a:off x="2021470" y="6320704"/>
              <a:ext cx="273" cy="318"/>
            </p14:xfrm>
          </p:contentPart>
        </mc:Choice>
        <mc:Fallback xmlns="">
          <p:pic>
            <p:nvPicPr>
              <p:cNvPr id="3290" name="Ink 3289">
                <a:extLst>
                  <a:ext uri="{FF2B5EF4-FFF2-40B4-BE49-F238E27FC236}">
                    <a16:creationId xmlns:a16="http://schemas.microsoft.com/office/drawing/2014/main" id="{4B46DC31-E177-CCCF-D8F5-71CA7C12C191}"/>
                  </a:ext>
                </a:extLst>
              </p:cNvPr>
              <p:cNvPicPr/>
              <p:nvPr/>
            </p:nvPicPr>
            <p:blipFill>
              <a:blip r:embed="rId10"/>
              <a:stretch>
                <a:fillRect/>
              </a:stretch>
            </p:blipFill>
            <p:spPr>
              <a:xfrm>
                <a:off x="2018194" y="63168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291" name="Ink 3290">
                <a:extLst>
                  <a:ext uri="{FF2B5EF4-FFF2-40B4-BE49-F238E27FC236}">
                    <a16:creationId xmlns:a16="http://schemas.microsoft.com/office/drawing/2014/main" id="{D0E79ECC-0431-102A-8526-426C4EFC6AD8}"/>
                  </a:ext>
                </a:extLst>
              </p14:cNvPr>
              <p14:cNvContentPartPr/>
              <p14:nvPr/>
            </p14:nvContentPartPr>
            <p14:xfrm>
              <a:off x="2098644" y="6357278"/>
              <a:ext cx="273" cy="318"/>
            </p14:xfrm>
          </p:contentPart>
        </mc:Choice>
        <mc:Fallback xmlns="">
          <p:pic>
            <p:nvPicPr>
              <p:cNvPr id="3291" name="Ink 3290">
                <a:extLst>
                  <a:ext uri="{FF2B5EF4-FFF2-40B4-BE49-F238E27FC236}">
                    <a16:creationId xmlns:a16="http://schemas.microsoft.com/office/drawing/2014/main" id="{D0E79ECC-0431-102A-8526-426C4EFC6AD8}"/>
                  </a:ext>
                </a:extLst>
              </p:cNvPr>
              <p:cNvPicPr/>
              <p:nvPr/>
            </p:nvPicPr>
            <p:blipFill>
              <a:blip r:embed="rId10"/>
              <a:stretch>
                <a:fillRect/>
              </a:stretch>
            </p:blipFill>
            <p:spPr>
              <a:xfrm>
                <a:off x="2095368" y="635346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292" name="Ink 3291">
                <a:extLst>
                  <a:ext uri="{FF2B5EF4-FFF2-40B4-BE49-F238E27FC236}">
                    <a16:creationId xmlns:a16="http://schemas.microsoft.com/office/drawing/2014/main" id="{74C5B633-6422-DFCB-4E71-D808A03F029E}"/>
                  </a:ext>
                </a:extLst>
              </p14:cNvPr>
              <p14:cNvContentPartPr/>
              <p14:nvPr/>
            </p14:nvContentPartPr>
            <p14:xfrm>
              <a:off x="2120751" y="6203032"/>
              <a:ext cx="273" cy="318"/>
            </p14:xfrm>
          </p:contentPart>
        </mc:Choice>
        <mc:Fallback xmlns="">
          <p:pic>
            <p:nvPicPr>
              <p:cNvPr id="3292" name="Ink 3291">
                <a:extLst>
                  <a:ext uri="{FF2B5EF4-FFF2-40B4-BE49-F238E27FC236}">
                    <a16:creationId xmlns:a16="http://schemas.microsoft.com/office/drawing/2014/main" id="{74C5B633-6422-DFCB-4E71-D808A03F029E}"/>
                  </a:ext>
                </a:extLst>
              </p:cNvPr>
              <p:cNvPicPr/>
              <p:nvPr/>
            </p:nvPicPr>
            <p:blipFill>
              <a:blip r:embed="rId10"/>
              <a:stretch>
                <a:fillRect/>
              </a:stretch>
            </p:blipFill>
            <p:spPr>
              <a:xfrm>
                <a:off x="2117475" y="619921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293" name="Ink 3292">
                <a:extLst>
                  <a:ext uri="{FF2B5EF4-FFF2-40B4-BE49-F238E27FC236}">
                    <a16:creationId xmlns:a16="http://schemas.microsoft.com/office/drawing/2014/main" id="{8D07D85A-32B6-351F-48D6-6267C53D1CCC}"/>
                  </a:ext>
                </a:extLst>
              </p14:cNvPr>
              <p14:cNvContentPartPr/>
              <p14:nvPr/>
            </p14:nvContentPartPr>
            <p14:xfrm>
              <a:off x="1966612" y="6320704"/>
              <a:ext cx="273" cy="318"/>
            </p14:xfrm>
          </p:contentPart>
        </mc:Choice>
        <mc:Fallback xmlns="">
          <p:pic>
            <p:nvPicPr>
              <p:cNvPr id="3293" name="Ink 3292">
                <a:extLst>
                  <a:ext uri="{FF2B5EF4-FFF2-40B4-BE49-F238E27FC236}">
                    <a16:creationId xmlns:a16="http://schemas.microsoft.com/office/drawing/2014/main" id="{8D07D85A-32B6-351F-48D6-6267C53D1CCC}"/>
                  </a:ext>
                </a:extLst>
              </p:cNvPr>
              <p:cNvPicPr/>
              <p:nvPr/>
            </p:nvPicPr>
            <p:blipFill>
              <a:blip r:embed="rId10"/>
              <a:stretch>
                <a:fillRect/>
              </a:stretch>
            </p:blipFill>
            <p:spPr>
              <a:xfrm>
                <a:off x="1963336" y="63168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294" name="Ink 3293">
                <a:extLst>
                  <a:ext uri="{FF2B5EF4-FFF2-40B4-BE49-F238E27FC236}">
                    <a16:creationId xmlns:a16="http://schemas.microsoft.com/office/drawing/2014/main" id="{6CF94145-B140-E896-095F-FD34DB41E5DA}"/>
                  </a:ext>
                </a:extLst>
              </p14:cNvPr>
              <p14:cNvContentPartPr/>
              <p14:nvPr/>
            </p14:nvContentPartPr>
            <p14:xfrm>
              <a:off x="1964429" y="6286356"/>
              <a:ext cx="273" cy="318"/>
            </p14:xfrm>
          </p:contentPart>
        </mc:Choice>
        <mc:Fallback xmlns="">
          <p:pic>
            <p:nvPicPr>
              <p:cNvPr id="3294" name="Ink 3293">
                <a:extLst>
                  <a:ext uri="{FF2B5EF4-FFF2-40B4-BE49-F238E27FC236}">
                    <a16:creationId xmlns:a16="http://schemas.microsoft.com/office/drawing/2014/main" id="{6CF94145-B140-E896-095F-FD34DB41E5DA}"/>
                  </a:ext>
                </a:extLst>
              </p:cNvPr>
              <p:cNvPicPr/>
              <p:nvPr/>
            </p:nvPicPr>
            <p:blipFill>
              <a:blip r:embed="rId10"/>
              <a:stretch>
                <a:fillRect/>
              </a:stretch>
            </p:blipFill>
            <p:spPr>
              <a:xfrm>
                <a:off x="1961153" y="628254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295" name="Ink 3294">
                <a:extLst>
                  <a:ext uri="{FF2B5EF4-FFF2-40B4-BE49-F238E27FC236}">
                    <a16:creationId xmlns:a16="http://schemas.microsoft.com/office/drawing/2014/main" id="{90EB3619-6472-AF16-9872-45952DB4C2F3}"/>
                  </a:ext>
                </a:extLst>
              </p14:cNvPr>
              <p14:cNvContentPartPr/>
              <p14:nvPr/>
            </p14:nvContentPartPr>
            <p14:xfrm>
              <a:off x="2128938" y="6321658"/>
              <a:ext cx="273" cy="318"/>
            </p14:xfrm>
          </p:contentPart>
        </mc:Choice>
        <mc:Fallback xmlns="">
          <p:pic>
            <p:nvPicPr>
              <p:cNvPr id="3295" name="Ink 3294">
                <a:extLst>
                  <a:ext uri="{FF2B5EF4-FFF2-40B4-BE49-F238E27FC236}">
                    <a16:creationId xmlns:a16="http://schemas.microsoft.com/office/drawing/2014/main" id="{90EB3619-6472-AF16-9872-45952DB4C2F3}"/>
                  </a:ext>
                </a:extLst>
              </p:cNvPr>
              <p:cNvPicPr/>
              <p:nvPr/>
            </p:nvPicPr>
            <p:blipFill>
              <a:blip r:embed="rId10"/>
              <a:stretch>
                <a:fillRect/>
              </a:stretch>
            </p:blipFill>
            <p:spPr>
              <a:xfrm>
                <a:off x="2125662" y="631784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296" name="Ink 3295">
                <a:extLst>
                  <a:ext uri="{FF2B5EF4-FFF2-40B4-BE49-F238E27FC236}">
                    <a16:creationId xmlns:a16="http://schemas.microsoft.com/office/drawing/2014/main" id="{60087770-8B3B-D246-B9D0-CC8D8FA0E79F}"/>
                  </a:ext>
                </a:extLst>
              </p14:cNvPr>
              <p14:cNvContentPartPr/>
              <p14:nvPr/>
            </p14:nvContentPartPr>
            <p14:xfrm>
              <a:off x="2154594" y="6310527"/>
              <a:ext cx="273" cy="318"/>
            </p14:xfrm>
          </p:contentPart>
        </mc:Choice>
        <mc:Fallback xmlns="">
          <p:pic>
            <p:nvPicPr>
              <p:cNvPr id="3296" name="Ink 3295">
                <a:extLst>
                  <a:ext uri="{FF2B5EF4-FFF2-40B4-BE49-F238E27FC236}">
                    <a16:creationId xmlns:a16="http://schemas.microsoft.com/office/drawing/2014/main" id="{60087770-8B3B-D246-B9D0-CC8D8FA0E79F}"/>
                  </a:ext>
                </a:extLst>
              </p:cNvPr>
              <p:cNvPicPr/>
              <p:nvPr/>
            </p:nvPicPr>
            <p:blipFill>
              <a:blip r:embed="rId10"/>
              <a:stretch>
                <a:fillRect/>
              </a:stretch>
            </p:blipFill>
            <p:spPr>
              <a:xfrm>
                <a:off x="2151318" y="630671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297" name="Ink 3296">
                <a:extLst>
                  <a:ext uri="{FF2B5EF4-FFF2-40B4-BE49-F238E27FC236}">
                    <a16:creationId xmlns:a16="http://schemas.microsoft.com/office/drawing/2014/main" id="{3DA417F3-6D07-9CDA-539D-2B4F37EF4C04}"/>
                  </a:ext>
                </a:extLst>
              </p14:cNvPr>
              <p14:cNvContentPartPr/>
              <p14:nvPr/>
            </p14:nvContentPartPr>
            <p14:xfrm>
              <a:off x="2170150" y="6258688"/>
              <a:ext cx="273" cy="318"/>
            </p14:xfrm>
          </p:contentPart>
        </mc:Choice>
        <mc:Fallback xmlns="">
          <p:pic>
            <p:nvPicPr>
              <p:cNvPr id="3297" name="Ink 3296">
                <a:extLst>
                  <a:ext uri="{FF2B5EF4-FFF2-40B4-BE49-F238E27FC236}">
                    <a16:creationId xmlns:a16="http://schemas.microsoft.com/office/drawing/2014/main" id="{3DA417F3-6D07-9CDA-539D-2B4F37EF4C04}"/>
                  </a:ext>
                </a:extLst>
              </p:cNvPr>
              <p:cNvPicPr/>
              <p:nvPr/>
            </p:nvPicPr>
            <p:blipFill>
              <a:blip r:embed="rId10"/>
              <a:stretch>
                <a:fillRect/>
              </a:stretch>
            </p:blipFill>
            <p:spPr>
              <a:xfrm>
                <a:off x="2166874" y="625487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298" name="Ink 3297">
                <a:extLst>
                  <a:ext uri="{FF2B5EF4-FFF2-40B4-BE49-F238E27FC236}">
                    <a16:creationId xmlns:a16="http://schemas.microsoft.com/office/drawing/2014/main" id="{A2A8BEAB-BC71-8C73-D5DB-3F8145AF2B5B}"/>
                  </a:ext>
                </a:extLst>
              </p14:cNvPr>
              <p14:cNvContentPartPr/>
              <p14:nvPr/>
            </p14:nvContentPartPr>
            <p14:xfrm>
              <a:off x="2145041" y="6378586"/>
              <a:ext cx="273" cy="318"/>
            </p14:xfrm>
          </p:contentPart>
        </mc:Choice>
        <mc:Fallback xmlns="">
          <p:pic>
            <p:nvPicPr>
              <p:cNvPr id="3298" name="Ink 3297">
                <a:extLst>
                  <a:ext uri="{FF2B5EF4-FFF2-40B4-BE49-F238E27FC236}">
                    <a16:creationId xmlns:a16="http://schemas.microsoft.com/office/drawing/2014/main" id="{A2A8BEAB-BC71-8C73-D5DB-3F8145AF2B5B}"/>
                  </a:ext>
                </a:extLst>
              </p:cNvPr>
              <p:cNvPicPr/>
              <p:nvPr/>
            </p:nvPicPr>
            <p:blipFill>
              <a:blip r:embed="rId10"/>
              <a:stretch>
                <a:fillRect/>
              </a:stretch>
            </p:blipFill>
            <p:spPr>
              <a:xfrm>
                <a:off x="2141765" y="637477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299" name="Ink 3298">
                <a:extLst>
                  <a:ext uri="{FF2B5EF4-FFF2-40B4-BE49-F238E27FC236}">
                    <a16:creationId xmlns:a16="http://schemas.microsoft.com/office/drawing/2014/main" id="{B5F82F1C-D6C1-45B1-3234-24316FF95531}"/>
                  </a:ext>
                </a:extLst>
              </p14:cNvPr>
              <p14:cNvContentPartPr/>
              <p14:nvPr/>
            </p14:nvContentPartPr>
            <p14:xfrm>
              <a:off x="2152410" y="6247556"/>
              <a:ext cx="273" cy="318"/>
            </p14:xfrm>
          </p:contentPart>
        </mc:Choice>
        <mc:Fallback xmlns="">
          <p:pic>
            <p:nvPicPr>
              <p:cNvPr id="3299" name="Ink 3298">
                <a:extLst>
                  <a:ext uri="{FF2B5EF4-FFF2-40B4-BE49-F238E27FC236}">
                    <a16:creationId xmlns:a16="http://schemas.microsoft.com/office/drawing/2014/main" id="{B5F82F1C-D6C1-45B1-3234-24316FF95531}"/>
                  </a:ext>
                </a:extLst>
              </p:cNvPr>
              <p:cNvPicPr/>
              <p:nvPr/>
            </p:nvPicPr>
            <p:blipFill>
              <a:blip r:embed="rId10"/>
              <a:stretch>
                <a:fillRect/>
              </a:stretch>
            </p:blipFill>
            <p:spPr>
              <a:xfrm>
                <a:off x="2149134" y="624374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300" name="Ink 3299">
                <a:extLst>
                  <a:ext uri="{FF2B5EF4-FFF2-40B4-BE49-F238E27FC236}">
                    <a16:creationId xmlns:a16="http://schemas.microsoft.com/office/drawing/2014/main" id="{F9F490BC-E52A-78BB-CFFC-3A001C717D7E}"/>
                  </a:ext>
                </a:extLst>
              </p14:cNvPr>
              <p14:cNvContentPartPr/>
              <p14:nvPr/>
            </p14:nvContentPartPr>
            <p14:xfrm>
              <a:off x="4473896" y="6483290"/>
              <a:ext cx="273" cy="318"/>
            </p14:xfrm>
          </p:contentPart>
        </mc:Choice>
        <mc:Fallback xmlns="">
          <p:pic>
            <p:nvPicPr>
              <p:cNvPr id="3300" name="Ink 3299">
                <a:extLst>
                  <a:ext uri="{FF2B5EF4-FFF2-40B4-BE49-F238E27FC236}">
                    <a16:creationId xmlns:a16="http://schemas.microsoft.com/office/drawing/2014/main" id="{F9F490BC-E52A-78BB-CFFC-3A001C717D7E}"/>
                  </a:ext>
                </a:extLst>
              </p:cNvPr>
              <p:cNvPicPr/>
              <p:nvPr/>
            </p:nvPicPr>
            <p:blipFill>
              <a:blip r:embed="rId10"/>
              <a:stretch>
                <a:fillRect/>
              </a:stretch>
            </p:blipFill>
            <p:spPr>
              <a:xfrm>
                <a:off x="4470620" y="647947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301" name="Ink 3300">
                <a:extLst>
                  <a:ext uri="{FF2B5EF4-FFF2-40B4-BE49-F238E27FC236}">
                    <a16:creationId xmlns:a16="http://schemas.microsoft.com/office/drawing/2014/main" id="{FC4E2C99-84F9-8FA8-D980-6FB27DF8B8C1}"/>
                  </a:ext>
                </a:extLst>
              </p14:cNvPr>
              <p14:cNvContentPartPr/>
              <p14:nvPr/>
            </p14:nvContentPartPr>
            <p14:xfrm>
              <a:off x="4438143" y="6481064"/>
              <a:ext cx="273" cy="318"/>
            </p14:xfrm>
          </p:contentPart>
        </mc:Choice>
        <mc:Fallback xmlns="">
          <p:pic>
            <p:nvPicPr>
              <p:cNvPr id="3301" name="Ink 3300">
                <a:extLst>
                  <a:ext uri="{FF2B5EF4-FFF2-40B4-BE49-F238E27FC236}">
                    <a16:creationId xmlns:a16="http://schemas.microsoft.com/office/drawing/2014/main" id="{FC4E2C99-84F9-8FA8-D980-6FB27DF8B8C1}"/>
                  </a:ext>
                </a:extLst>
              </p:cNvPr>
              <p:cNvPicPr/>
              <p:nvPr/>
            </p:nvPicPr>
            <p:blipFill>
              <a:blip r:embed="rId10"/>
              <a:stretch>
                <a:fillRect/>
              </a:stretch>
            </p:blipFill>
            <p:spPr>
              <a:xfrm>
                <a:off x="4434867" y="647724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302" name="Ink 3301">
                <a:extLst>
                  <a:ext uri="{FF2B5EF4-FFF2-40B4-BE49-F238E27FC236}">
                    <a16:creationId xmlns:a16="http://schemas.microsoft.com/office/drawing/2014/main" id="{8642DA76-6B3E-0479-6588-250550D40F57}"/>
                  </a:ext>
                </a:extLst>
              </p14:cNvPr>
              <p14:cNvContentPartPr/>
              <p14:nvPr/>
            </p14:nvContentPartPr>
            <p14:xfrm>
              <a:off x="4408667" y="6454667"/>
              <a:ext cx="273" cy="318"/>
            </p14:xfrm>
          </p:contentPart>
        </mc:Choice>
        <mc:Fallback xmlns="">
          <p:pic>
            <p:nvPicPr>
              <p:cNvPr id="3302" name="Ink 3301">
                <a:extLst>
                  <a:ext uri="{FF2B5EF4-FFF2-40B4-BE49-F238E27FC236}">
                    <a16:creationId xmlns:a16="http://schemas.microsoft.com/office/drawing/2014/main" id="{8642DA76-6B3E-0479-6588-250550D40F57}"/>
                  </a:ext>
                </a:extLst>
              </p:cNvPr>
              <p:cNvPicPr/>
              <p:nvPr/>
            </p:nvPicPr>
            <p:blipFill>
              <a:blip r:embed="rId10"/>
              <a:stretch>
                <a:fillRect/>
              </a:stretch>
            </p:blipFill>
            <p:spPr>
              <a:xfrm>
                <a:off x="4405391" y="645085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303" name="Ink 3302">
                <a:extLst>
                  <a:ext uri="{FF2B5EF4-FFF2-40B4-BE49-F238E27FC236}">
                    <a16:creationId xmlns:a16="http://schemas.microsoft.com/office/drawing/2014/main" id="{EA5A542E-085F-0298-DA17-2EA4C730A3D3}"/>
                  </a:ext>
                </a:extLst>
              </p14:cNvPr>
              <p14:cNvContentPartPr/>
              <p14:nvPr/>
            </p14:nvContentPartPr>
            <p14:xfrm>
              <a:off x="4383013" y="6454667"/>
              <a:ext cx="273" cy="318"/>
            </p14:xfrm>
          </p:contentPart>
        </mc:Choice>
        <mc:Fallback xmlns="">
          <p:pic>
            <p:nvPicPr>
              <p:cNvPr id="3303" name="Ink 3302">
                <a:extLst>
                  <a:ext uri="{FF2B5EF4-FFF2-40B4-BE49-F238E27FC236}">
                    <a16:creationId xmlns:a16="http://schemas.microsoft.com/office/drawing/2014/main" id="{EA5A542E-085F-0298-DA17-2EA4C730A3D3}"/>
                  </a:ext>
                </a:extLst>
              </p:cNvPr>
              <p:cNvPicPr/>
              <p:nvPr/>
            </p:nvPicPr>
            <p:blipFill>
              <a:blip r:embed="rId10"/>
              <a:stretch>
                <a:fillRect/>
              </a:stretch>
            </p:blipFill>
            <p:spPr>
              <a:xfrm>
                <a:off x="4379737" y="645085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304" name="Ink 3303">
                <a:extLst>
                  <a:ext uri="{FF2B5EF4-FFF2-40B4-BE49-F238E27FC236}">
                    <a16:creationId xmlns:a16="http://schemas.microsoft.com/office/drawing/2014/main" id="{EEED08FD-5F30-95B3-AE79-4260423A39A0}"/>
                  </a:ext>
                </a:extLst>
              </p14:cNvPr>
              <p14:cNvContentPartPr/>
              <p14:nvPr/>
            </p14:nvContentPartPr>
            <p14:xfrm>
              <a:off x="4492455" y="6465163"/>
              <a:ext cx="273" cy="318"/>
            </p14:xfrm>
          </p:contentPart>
        </mc:Choice>
        <mc:Fallback xmlns="">
          <p:pic>
            <p:nvPicPr>
              <p:cNvPr id="3304" name="Ink 3303">
                <a:extLst>
                  <a:ext uri="{FF2B5EF4-FFF2-40B4-BE49-F238E27FC236}">
                    <a16:creationId xmlns:a16="http://schemas.microsoft.com/office/drawing/2014/main" id="{EEED08FD-5F30-95B3-AE79-4260423A39A0}"/>
                  </a:ext>
                </a:extLst>
              </p:cNvPr>
              <p:cNvPicPr/>
              <p:nvPr/>
            </p:nvPicPr>
            <p:blipFill>
              <a:blip r:embed="rId10"/>
              <a:stretch>
                <a:fillRect/>
              </a:stretch>
            </p:blipFill>
            <p:spPr>
              <a:xfrm>
                <a:off x="4489179" y="646134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305" name="Ink 3304">
                <a:extLst>
                  <a:ext uri="{FF2B5EF4-FFF2-40B4-BE49-F238E27FC236}">
                    <a16:creationId xmlns:a16="http://schemas.microsoft.com/office/drawing/2014/main" id="{D7FA2BD1-9BC1-70D1-C6A8-CFDD97C45897}"/>
                  </a:ext>
                </a:extLst>
              </p14:cNvPr>
              <p14:cNvContentPartPr/>
              <p14:nvPr/>
            </p14:nvContentPartPr>
            <p14:xfrm>
              <a:off x="4579790" y="6451487"/>
              <a:ext cx="273" cy="318"/>
            </p14:xfrm>
          </p:contentPart>
        </mc:Choice>
        <mc:Fallback xmlns="">
          <p:pic>
            <p:nvPicPr>
              <p:cNvPr id="3305" name="Ink 3304">
                <a:extLst>
                  <a:ext uri="{FF2B5EF4-FFF2-40B4-BE49-F238E27FC236}">
                    <a16:creationId xmlns:a16="http://schemas.microsoft.com/office/drawing/2014/main" id="{D7FA2BD1-9BC1-70D1-C6A8-CFDD97C45897}"/>
                  </a:ext>
                </a:extLst>
              </p:cNvPr>
              <p:cNvPicPr/>
              <p:nvPr/>
            </p:nvPicPr>
            <p:blipFill>
              <a:blip r:embed="rId10"/>
              <a:stretch>
                <a:fillRect/>
              </a:stretch>
            </p:blipFill>
            <p:spPr>
              <a:xfrm>
                <a:off x="4576514" y="644767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306" name="Ink 3305">
                <a:extLst>
                  <a:ext uri="{FF2B5EF4-FFF2-40B4-BE49-F238E27FC236}">
                    <a16:creationId xmlns:a16="http://schemas.microsoft.com/office/drawing/2014/main" id="{1797BCD2-191A-3B56-8CFB-015618E61834}"/>
                  </a:ext>
                </a:extLst>
              </p14:cNvPr>
              <p14:cNvContentPartPr/>
              <p14:nvPr/>
            </p14:nvContentPartPr>
            <p14:xfrm>
              <a:off x="4502826" y="6320139"/>
              <a:ext cx="273" cy="318"/>
            </p14:xfrm>
          </p:contentPart>
        </mc:Choice>
        <mc:Fallback xmlns="">
          <p:pic>
            <p:nvPicPr>
              <p:cNvPr id="3306" name="Ink 3305">
                <a:extLst>
                  <a:ext uri="{FF2B5EF4-FFF2-40B4-BE49-F238E27FC236}">
                    <a16:creationId xmlns:a16="http://schemas.microsoft.com/office/drawing/2014/main" id="{1797BCD2-191A-3B56-8CFB-015618E61834}"/>
                  </a:ext>
                </a:extLst>
              </p:cNvPr>
              <p:cNvPicPr/>
              <p:nvPr/>
            </p:nvPicPr>
            <p:blipFill>
              <a:blip r:embed="rId10"/>
              <a:stretch>
                <a:fillRect/>
              </a:stretch>
            </p:blipFill>
            <p:spPr>
              <a:xfrm>
                <a:off x="4499550" y="631632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307" name="Ink 3306">
                <a:extLst>
                  <a:ext uri="{FF2B5EF4-FFF2-40B4-BE49-F238E27FC236}">
                    <a16:creationId xmlns:a16="http://schemas.microsoft.com/office/drawing/2014/main" id="{3E4A1655-B8B3-1DA3-3FA3-C18E6FF3BBBA}"/>
                  </a:ext>
                </a:extLst>
              </p14:cNvPr>
              <p14:cNvContentPartPr/>
              <p14:nvPr/>
            </p14:nvContentPartPr>
            <p14:xfrm>
              <a:off x="4456156" y="6341766"/>
              <a:ext cx="273" cy="318"/>
            </p14:xfrm>
          </p:contentPart>
        </mc:Choice>
        <mc:Fallback xmlns="">
          <p:pic>
            <p:nvPicPr>
              <p:cNvPr id="3307" name="Ink 3306">
                <a:extLst>
                  <a:ext uri="{FF2B5EF4-FFF2-40B4-BE49-F238E27FC236}">
                    <a16:creationId xmlns:a16="http://schemas.microsoft.com/office/drawing/2014/main" id="{3E4A1655-B8B3-1DA3-3FA3-C18E6FF3BBBA}"/>
                  </a:ext>
                </a:extLst>
              </p:cNvPr>
              <p:cNvPicPr/>
              <p:nvPr/>
            </p:nvPicPr>
            <p:blipFill>
              <a:blip r:embed="rId10"/>
              <a:stretch>
                <a:fillRect/>
              </a:stretch>
            </p:blipFill>
            <p:spPr>
              <a:xfrm>
                <a:off x="4452880" y="633795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308" name="Ink 3307">
                <a:extLst>
                  <a:ext uri="{FF2B5EF4-FFF2-40B4-BE49-F238E27FC236}">
                    <a16:creationId xmlns:a16="http://schemas.microsoft.com/office/drawing/2014/main" id="{DFF0DF14-96AE-44D5-EB13-80B63234C07E}"/>
                  </a:ext>
                </a:extLst>
              </p14:cNvPr>
              <p14:cNvContentPartPr/>
              <p14:nvPr/>
            </p14:nvContentPartPr>
            <p14:xfrm>
              <a:off x="4539671" y="6315687"/>
              <a:ext cx="273" cy="318"/>
            </p14:xfrm>
          </p:contentPart>
        </mc:Choice>
        <mc:Fallback xmlns="">
          <p:pic>
            <p:nvPicPr>
              <p:cNvPr id="3308" name="Ink 3307">
                <a:extLst>
                  <a:ext uri="{FF2B5EF4-FFF2-40B4-BE49-F238E27FC236}">
                    <a16:creationId xmlns:a16="http://schemas.microsoft.com/office/drawing/2014/main" id="{DFF0DF14-96AE-44D5-EB13-80B63234C07E}"/>
                  </a:ext>
                </a:extLst>
              </p:cNvPr>
              <p:cNvPicPr/>
              <p:nvPr/>
            </p:nvPicPr>
            <p:blipFill>
              <a:blip r:embed="rId10"/>
              <a:stretch>
                <a:fillRect/>
              </a:stretch>
            </p:blipFill>
            <p:spPr>
              <a:xfrm>
                <a:off x="4536395" y="631187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309" name="Ink 3308">
                <a:extLst>
                  <a:ext uri="{FF2B5EF4-FFF2-40B4-BE49-F238E27FC236}">
                    <a16:creationId xmlns:a16="http://schemas.microsoft.com/office/drawing/2014/main" id="{A5374E59-D23E-BF5E-7FEC-FEC932247DFB}"/>
                  </a:ext>
                </a:extLst>
              </p14:cNvPr>
              <p14:cNvContentPartPr/>
              <p14:nvPr/>
            </p14:nvContentPartPr>
            <p14:xfrm>
              <a:off x="4572422" y="6282293"/>
              <a:ext cx="273" cy="318"/>
            </p14:xfrm>
          </p:contentPart>
        </mc:Choice>
        <mc:Fallback xmlns="">
          <p:pic>
            <p:nvPicPr>
              <p:cNvPr id="3309" name="Ink 3308">
                <a:extLst>
                  <a:ext uri="{FF2B5EF4-FFF2-40B4-BE49-F238E27FC236}">
                    <a16:creationId xmlns:a16="http://schemas.microsoft.com/office/drawing/2014/main" id="{A5374E59-D23E-BF5E-7FEC-FEC932247DFB}"/>
                  </a:ext>
                </a:extLst>
              </p:cNvPr>
              <p:cNvPicPr/>
              <p:nvPr/>
            </p:nvPicPr>
            <p:blipFill>
              <a:blip r:embed="rId10"/>
              <a:stretch>
                <a:fillRect/>
              </a:stretch>
            </p:blipFill>
            <p:spPr>
              <a:xfrm>
                <a:off x="4569146" y="627847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310" name="Ink 3309">
                <a:extLst>
                  <a:ext uri="{FF2B5EF4-FFF2-40B4-BE49-F238E27FC236}">
                    <a16:creationId xmlns:a16="http://schemas.microsoft.com/office/drawing/2014/main" id="{008C78CA-213C-7668-B49E-20DD5DB8073B}"/>
                  </a:ext>
                </a:extLst>
              </p14:cNvPr>
              <p14:cNvContentPartPr/>
              <p14:nvPr/>
            </p14:nvContentPartPr>
            <p14:xfrm>
              <a:off x="4618546" y="6228546"/>
              <a:ext cx="273" cy="318"/>
            </p14:xfrm>
          </p:contentPart>
        </mc:Choice>
        <mc:Fallback xmlns="">
          <p:pic>
            <p:nvPicPr>
              <p:cNvPr id="3310" name="Ink 3309">
                <a:extLst>
                  <a:ext uri="{FF2B5EF4-FFF2-40B4-BE49-F238E27FC236}">
                    <a16:creationId xmlns:a16="http://schemas.microsoft.com/office/drawing/2014/main" id="{008C78CA-213C-7668-B49E-20DD5DB8073B}"/>
                  </a:ext>
                </a:extLst>
              </p:cNvPr>
              <p:cNvPicPr/>
              <p:nvPr/>
            </p:nvPicPr>
            <p:blipFill>
              <a:blip r:embed="rId10"/>
              <a:stretch>
                <a:fillRect/>
              </a:stretch>
            </p:blipFill>
            <p:spPr>
              <a:xfrm>
                <a:off x="4615270" y="622473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311" name="Ink 3310">
                <a:extLst>
                  <a:ext uri="{FF2B5EF4-FFF2-40B4-BE49-F238E27FC236}">
                    <a16:creationId xmlns:a16="http://schemas.microsoft.com/office/drawing/2014/main" id="{C349CCA3-5188-EA5A-3598-8CE52B0DC033}"/>
                  </a:ext>
                </a:extLst>
              </p14:cNvPr>
              <p14:cNvContentPartPr/>
              <p14:nvPr/>
            </p14:nvContentPartPr>
            <p14:xfrm>
              <a:off x="4509104" y="6188474"/>
              <a:ext cx="273" cy="318"/>
            </p14:xfrm>
          </p:contentPart>
        </mc:Choice>
        <mc:Fallback xmlns="">
          <p:pic>
            <p:nvPicPr>
              <p:cNvPr id="3311" name="Ink 3310">
                <a:extLst>
                  <a:ext uri="{FF2B5EF4-FFF2-40B4-BE49-F238E27FC236}">
                    <a16:creationId xmlns:a16="http://schemas.microsoft.com/office/drawing/2014/main" id="{C349CCA3-5188-EA5A-3598-8CE52B0DC033}"/>
                  </a:ext>
                </a:extLst>
              </p:cNvPr>
              <p:cNvPicPr/>
              <p:nvPr/>
            </p:nvPicPr>
            <p:blipFill>
              <a:blip r:embed="rId10"/>
              <a:stretch>
                <a:fillRect/>
              </a:stretch>
            </p:blipFill>
            <p:spPr>
              <a:xfrm>
                <a:off x="4505828" y="618465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312" name="Ink 3311">
                <a:extLst>
                  <a:ext uri="{FF2B5EF4-FFF2-40B4-BE49-F238E27FC236}">
                    <a16:creationId xmlns:a16="http://schemas.microsoft.com/office/drawing/2014/main" id="{AA8D239C-7750-5E51-FCA1-C1F85BB4C5B3}"/>
                  </a:ext>
                </a:extLst>
              </p14:cNvPr>
              <p14:cNvContentPartPr/>
              <p14:nvPr/>
            </p14:nvContentPartPr>
            <p14:xfrm>
              <a:off x="4450152" y="6205011"/>
              <a:ext cx="273" cy="318"/>
            </p14:xfrm>
          </p:contentPart>
        </mc:Choice>
        <mc:Fallback xmlns="">
          <p:pic>
            <p:nvPicPr>
              <p:cNvPr id="3312" name="Ink 3311">
                <a:extLst>
                  <a:ext uri="{FF2B5EF4-FFF2-40B4-BE49-F238E27FC236}">
                    <a16:creationId xmlns:a16="http://schemas.microsoft.com/office/drawing/2014/main" id="{AA8D239C-7750-5E51-FCA1-C1F85BB4C5B3}"/>
                  </a:ext>
                </a:extLst>
              </p:cNvPr>
              <p:cNvPicPr/>
              <p:nvPr/>
            </p:nvPicPr>
            <p:blipFill>
              <a:blip r:embed="rId10"/>
              <a:stretch>
                <a:fillRect/>
              </a:stretch>
            </p:blipFill>
            <p:spPr>
              <a:xfrm>
                <a:off x="4446876" y="620119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313" name="Ink 3312">
                <a:extLst>
                  <a:ext uri="{FF2B5EF4-FFF2-40B4-BE49-F238E27FC236}">
                    <a16:creationId xmlns:a16="http://schemas.microsoft.com/office/drawing/2014/main" id="{F4199179-01A5-A6C6-259E-3721CC88F2B1}"/>
                  </a:ext>
                </a:extLst>
              </p14:cNvPr>
              <p14:cNvContentPartPr/>
              <p14:nvPr/>
            </p14:nvContentPartPr>
            <p14:xfrm>
              <a:off x="4533938" y="6154762"/>
              <a:ext cx="1092" cy="318"/>
            </p14:xfrm>
          </p:contentPart>
        </mc:Choice>
        <mc:Fallback xmlns="">
          <p:pic>
            <p:nvPicPr>
              <p:cNvPr id="3313" name="Ink 3312">
                <a:extLst>
                  <a:ext uri="{FF2B5EF4-FFF2-40B4-BE49-F238E27FC236}">
                    <a16:creationId xmlns:a16="http://schemas.microsoft.com/office/drawing/2014/main" id="{F4199179-01A5-A6C6-259E-3721CC88F2B1}"/>
                  </a:ext>
                </a:extLst>
              </p:cNvPr>
              <p:cNvPicPr/>
              <p:nvPr/>
            </p:nvPicPr>
            <p:blipFill>
              <a:blip r:embed="rId24"/>
              <a:stretch>
                <a:fillRect/>
              </a:stretch>
            </p:blipFill>
            <p:spPr>
              <a:xfrm>
                <a:off x="4530662" y="6150946"/>
                <a:ext cx="7644"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314" name="Ink 3313">
                <a:extLst>
                  <a:ext uri="{FF2B5EF4-FFF2-40B4-BE49-F238E27FC236}">
                    <a16:creationId xmlns:a16="http://schemas.microsoft.com/office/drawing/2014/main" id="{89E6D798-3374-9E3F-A0AD-7F1DF9F74926}"/>
                  </a:ext>
                </a:extLst>
              </p14:cNvPr>
              <p14:cNvContentPartPr/>
              <p14:nvPr/>
            </p14:nvContentPartPr>
            <p14:xfrm>
              <a:off x="4598622" y="6186565"/>
              <a:ext cx="273" cy="318"/>
            </p14:xfrm>
          </p:contentPart>
        </mc:Choice>
        <mc:Fallback xmlns="">
          <p:pic>
            <p:nvPicPr>
              <p:cNvPr id="3314" name="Ink 3313">
                <a:extLst>
                  <a:ext uri="{FF2B5EF4-FFF2-40B4-BE49-F238E27FC236}">
                    <a16:creationId xmlns:a16="http://schemas.microsoft.com/office/drawing/2014/main" id="{89E6D798-3374-9E3F-A0AD-7F1DF9F74926}"/>
                  </a:ext>
                </a:extLst>
              </p:cNvPr>
              <p:cNvPicPr/>
              <p:nvPr/>
            </p:nvPicPr>
            <p:blipFill>
              <a:blip r:embed="rId10"/>
              <a:stretch>
                <a:fillRect/>
              </a:stretch>
            </p:blipFill>
            <p:spPr>
              <a:xfrm>
                <a:off x="4595346" y="618274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316" name="Ink 3315">
                <a:extLst>
                  <a:ext uri="{FF2B5EF4-FFF2-40B4-BE49-F238E27FC236}">
                    <a16:creationId xmlns:a16="http://schemas.microsoft.com/office/drawing/2014/main" id="{504CA8A8-4C50-3A66-6DE1-46C91B0B2D1E}"/>
                  </a:ext>
                </a:extLst>
              </p14:cNvPr>
              <p14:cNvContentPartPr/>
              <p14:nvPr/>
            </p14:nvContentPartPr>
            <p14:xfrm>
              <a:off x="4502007" y="6005922"/>
              <a:ext cx="273" cy="318"/>
            </p14:xfrm>
          </p:contentPart>
        </mc:Choice>
        <mc:Fallback xmlns="">
          <p:pic>
            <p:nvPicPr>
              <p:cNvPr id="3316" name="Ink 3315">
                <a:extLst>
                  <a:ext uri="{FF2B5EF4-FFF2-40B4-BE49-F238E27FC236}">
                    <a16:creationId xmlns:a16="http://schemas.microsoft.com/office/drawing/2014/main" id="{504CA8A8-4C50-3A66-6DE1-46C91B0B2D1E}"/>
                  </a:ext>
                </a:extLst>
              </p:cNvPr>
              <p:cNvPicPr/>
              <p:nvPr/>
            </p:nvPicPr>
            <p:blipFill>
              <a:blip r:embed="rId10"/>
              <a:stretch>
                <a:fillRect/>
              </a:stretch>
            </p:blipFill>
            <p:spPr>
              <a:xfrm>
                <a:off x="4498731" y="6002106"/>
                <a:ext cx="6825" cy="7950"/>
              </a:xfrm>
              <a:prstGeom prst="rect">
                <a:avLst/>
              </a:prstGeom>
            </p:spPr>
          </p:pic>
        </mc:Fallback>
      </mc:AlternateContent>
      <p:grpSp>
        <p:nvGrpSpPr>
          <p:cNvPr id="3320" name="Group 3319">
            <a:extLst>
              <a:ext uri="{FF2B5EF4-FFF2-40B4-BE49-F238E27FC236}">
                <a16:creationId xmlns:a16="http://schemas.microsoft.com/office/drawing/2014/main" id="{4BEA10C7-B4A8-02BD-16A4-65F5C68DFDEE}"/>
              </a:ext>
            </a:extLst>
          </p:cNvPr>
          <p:cNvGrpSpPr/>
          <p:nvPr/>
        </p:nvGrpSpPr>
        <p:grpSpPr>
          <a:xfrm>
            <a:off x="4577880" y="5991612"/>
            <a:ext cx="13919" cy="7951"/>
            <a:chOff x="3364977" y="5048842"/>
            <a:chExt cx="18360" cy="9000"/>
          </a:xfrm>
        </p:grpSpPr>
        <mc:AlternateContent xmlns:mc="http://schemas.openxmlformats.org/markup-compatibility/2006" xmlns:p14="http://schemas.microsoft.com/office/powerpoint/2010/main">
          <mc:Choice Requires="p14">
            <p:contentPart p14:bwMode="auto" r:id="rId115">
              <p14:nvContentPartPr>
                <p14:cNvPr id="3315" name="Ink 3314">
                  <a:extLst>
                    <a:ext uri="{FF2B5EF4-FFF2-40B4-BE49-F238E27FC236}">
                      <a16:creationId xmlns:a16="http://schemas.microsoft.com/office/drawing/2014/main" id="{963CD608-4098-2CEE-90EE-AA1A5319D8C7}"/>
                    </a:ext>
                  </a:extLst>
                </p14:cNvPr>
                <p14:cNvContentPartPr/>
                <p14:nvPr/>
              </p14:nvContentPartPr>
              <p14:xfrm>
                <a:off x="3382977" y="5057482"/>
                <a:ext cx="360" cy="360"/>
              </p14:xfrm>
            </p:contentPart>
          </mc:Choice>
          <mc:Fallback xmlns="">
            <p:pic>
              <p:nvPicPr>
                <p:cNvPr id="3315" name="Ink 3314">
                  <a:extLst>
                    <a:ext uri="{FF2B5EF4-FFF2-40B4-BE49-F238E27FC236}">
                      <a16:creationId xmlns:a16="http://schemas.microsoft.com/office/drawing/2014/main" id="{963CD608-4098-2CEE-90EE-AA1A5319D8C7}"/>
                    </a:ext>
                  </a:extLst>
                </p:cNvPr>
                <p:cNvPicPr/>
                <p:nvPr/>
              </p:nvPicPr>
              <p:blipFill>
                <a:blip r:embed="rId73"/>
                <a:stretch>
                  <a:fillRect/>
                </a:stretch>
              </p:blipFill>
              <p:spPr>
                <a:xfrm>
                  <a:off x="3378657" y="505316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317" name="Ink 3316">
                  <a:extLst>
                    <a:ext uri="{FF2B5EF4-FFF2-40B4-BE49-F238E27FC236}">
                      <a16:creationId xmlns:a16="http://schemas.microsoft.com/office/drawing/2014/main" id="{78022164-2052-01C0-DC0C-B3A5C1296BCD}"/>
                    </a:ext>
                  </a:extLst>
                </p14:cNvPr>
                <p14:cNvContentPartPr/>
                <p14:nvPr/>
              </p14:nvContentPartPr>
              <p14:xfrm>
                <a:off x="3364977" y="5048842"/>
                <a:ext cx="360" cy="360"/>
              </p14:xfrm>
            </p:contentPart>
          </mc:Choice>
          <mc:Fallback xmlns="">
            <p:pic>
              <p:nvPicPr>
                <p:cNvPr id="3317" name="Ink 3316">
                  <a:extLst>
                    <a:ext uri="{FF2B5EF4-FFF2-40B4-BE49-F238E27FC236}">
                      <a16:creationId xmlns:a16="http://schemas.microsoft.com/office/drawing/2014/main" id="{78022164-2052-01C0-DC0C-B3A5C1296BCD}"/>
                    </a:ext>
                  </a:extLst>
                </p:cNvPr>
                <p:cNvPicPr/>
                <p:nvPr/>
              </p:nvPicPr>
              <p:blipFill>
                <a:blip r:embed="rId73"/>
                <a:stretch>
                  <a:fillRect/>
                </a:stretch>
              </p:blipFill>
              <p:spPr>
                <a:xfrm>
                  <a:off x="3360657" y="5044522"/>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7">
            <p14:nvContentPartPr>
              <p14:cNvPr id="3318" name="Ink 3317">
                <a:extLst>
                  <a:ext uri="{FF2B5EF4-FFF2-40B4-BE49-F238E27FC236}">
                    <a16:creationId xmlns:a16="http://schemas.microsoft.com/office/drawing/2014/main" id="{ACD4E77F-3497-F78F-4B06-6FB5FE2BA0C5}"/>
                  </a:ext>
                </a:extLst>
              </p14:cNvPr>
              <p14:cNvContentPartPr/>
              <p14:nvPr/>
            </p14:nvContentPartPr>
            <p14:xfrm>
              <a:off x="4630554" y="5960762"/>
              <a:ext cx="273" cy="318"/>
            </p14:xfrm>
          </p:contentPart>
        </mc:Choice>
        <mc:Fallback xmlns="">
          <p:pic>
            <p:nvPicPr>
              <p:cNvPr id="3318" name="Ink 3317">
                <a:extLst>
                  <a:ext uri="{FF2B5EF4-FFF2-40B4-BE49-F238E27FC236}">
                    <a16:creationId xmlns:a16="http://schemas.microsoft.com/office/drawing/2014/main" id="{ACD4E77F-3497-F78F-4B06-6FB5FE2BA0C5}"/>
                  </a:ext>
                </a:extLst>
              </p:cNvPr>
              <p:cNvPicPr/>
              <p:nvPr/>
            </p:nvPicPr>
            <p:blipFill>
              <a:blip r:embed="rId10"/>
              <a:stretch>
                <a:fillRect/>
              </a:stretch>
            </p:blipFill>
            <p:spPr>
              <a:xfrm>
                <a:off x="4627278" y="595694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319" name="Ink 3318">
                <a:extLst>
                  <a:ext uri="{FF2B5EF4-FFF2-40B4-BE49-F238E27FC236}">
                    <a16:creationId xmlns:a16="http://schemas.microsoft.com/office/drawing/2014/main" id="{D78DEF91-A943-3429-617A-5AE83E1342A9}"/>
                  </a:ext>
                </a:extLst>
              </p14:cNvPr>
              <p14:cNvContentPartPr/>
              <p14:nvPr/>
            </p14:nvContentPartPr>
            <p14:xfrm>
              <a:off x="4679954" y="5990339"/>
              <a:ext cx="273" cy="318"/>
            </p14:xfrm>
          </p:contentPart>
        </mc:Choice>
        <mc:Fallback xmlns="">
          <p:pic>
            <p:nvPicPr>
              <p:cNvPr id="3319" name="Ink 3318">
                <a:extLst>
                  <a:ext uri="{FF2B5EF4-FFF2-40B4-BE49-F238E27FC236}">
                    <a16:creationId xmlns:a16="http://schemas.microsoft.com/office/drawing/2014/main" id="{D78DEF91-A943-3429-617A-5AE83E1342A9}"/>
                  </a:ext>
                </a:extLst>
              </p:cNvPr>
              <p:cNvPicPr/>
              <p:nvPr/>
            </p:nvPicPr>
            <p:blipFill>
              <a:blip r:embed="rId10"/>
              <a:stretch>
                <a:fillRect/>
              </a:stretch>
            </p:blipFill>
            <p:spPr>
              <a:xfrm>
                <a:off x="4676678" y="598652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321" name="Ink 3320">
                <a:extLst>
                  <a:ext uri="{FF2B5EF4-FFF2-40B4-BE49-F238E27FC236}">
                    <a16:creationId xmlns:a16="http://schemas.microsoft.com/office/drawing/2014/main" id="{9144AFC2-D491-18ED-E064-5CEE4F34E452}"/>
                  </a:ext>
                </a:extLst>
              </p14:cNvPr>
              <p14:cNvContentPartPr/>
              <p14:nvPr/>
            </p14:nvContentPartPr>
            <p14:xfrm>
              <a:off x="4688960" y="6005604"/>
              <a:ext cx="273" cy="318"/>
            </p14:xfrm>
          </p:contentPart>
        </mc:Choice>
        <mc:Fallback xmlns="">
          <p:pic>
            <p:nvPicPr>
              <p:cNvPr id="3321" name="Ink 3320">
                <a:extLst>
                  <a:ext uri="{FF2B5EF4-FFF2-40B4-BE49-F238E27FC236}">
                    <a16:creationId xmlns:a16="http://schemas.microsoft.com/office/drawing/2014/main" id="{9144AFC2-D491-18ED-E064-5CEE4F34E452}"/>
                  </a:ext>
                </a:extLst>
              </p:cNvPr>
              <p:cNvPicPr/>
              <p:nvPr/>
            </p:nvPicPr>
            <p:blipFill>
              <a:blip r:embed="rId10"/>
              <a:stretch>
                <a:fillRect/>
              </a:stretch>
            </p:blipFill>
            <p:spPr>
              <a:xfrm>
                <a:off x="4685684" y="60017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322" name="Ink 3321">
                <a:extLst>
                  <a:ext uri="{FF2B5EF4-FFF2-40B4-BE49-F238E27FC236}">
                    <a16:creationId xmlns:a16="http://schemas.microsoft.com/office/drawing/2014/main" id="{DDAA534D-D6FA-1E63-FDE4-5DB7C52CF9B2}"/>
                  </a:ext>
                </a:extLst>
              </p14:cNvPr>
              <p14:cNvContentPartPr/>
              <p14:nvPr/>
            </p14:nvContentPartPr>
            <p14:xfrm>
              <a:off x="4789942" y="5875211"/>
              <a:ext cx="273" cy="1272"/>
            </p14:xfrm>
          </p:contentPart>
        </mc:Choice>
        <mc:Fallback xmlns="">
          <p:pic>
            <p:nvPicPr>
              <p:cNvPr id="3322" name="Ink 3321">
                <a:extLst>
                  <a:ext uri="{FF2B5EF4-FFF2-40B4-BE49-F238E27FC236}">
                    <a16:creationId xmlns:a16="http://schemas.microsoft.com/office/drawing/2014/main" id="{DDAA534D-D6FA-1E63-FDE4-5DB7C52CF9B2}"/>
                  </a:ext>
                </a:extLst>
              </p:cNvPr>
              <p:cNvPicPr/>
              <p:nvPr/>
            </p:nvPicPr>
            <p:blipFill>
              <a:blip r:embed="rId10"/>
              <a:stretch>
                <a:fillRect/>
              </a:stretch>
            </p:blipFill>
            <p:spPr>
              <a:xfrm>
                <a:off x="4786666" y="5872158"/>
                <a:ext cx="6825" cy="7378"/>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323" name="Ink 3322">
                <a:extLst>
                  <a:ext uri="{FF2B5EF4-FFF2-40B4-BE49-F238E27FC236}">
                    <a16:creationId xmlns:a16="http://schemas.microsoft.com/office/drawing/2014/main" id="{F7E5F70A-2C67-A0C6-13A0-26FBF2D14FAD}"/>
                  </a:ext>
                </a:extLst>
              </p14:cNvPr>
              <p14:cNvContentPartPr/>
              <p14:nvPr/>
            </p14:nvContentPartPr>
            <p14:xfrm>
              <a:off x="4776023" y="5817647"/>
              <a:ext cx="273" cy="318"/>
            </p14:xfrm>
          </p:contentPart>
        </mc:Choice>
        <mc:Fallback xmlns="">
          <p:pic>
            <p:nvPicPr>
              <p:cNvPr id="3323" name="Ink 3322">
                <a:extLst>
                  <a:ext uri="{FF2B5EF4-FFF2-40B4-BE49-F238E27FC236}">
                    <a16:creationId xmlns:a16="http://schemas.microsoft.com/office/drawing/2014/main" id="{F7E5F70A-2C67-A0C6-13A0-26FBF2D14FAD}"/>
                  </a:ext>
                </a:extLst>
              </p:cNvPr>
              <p:cNvPicPr/>
              <p:nvPr/>
            </p:nvPicPr>
            <p:blipFill>
              <a:blip r:embed="rId10"/>
              <a:stretch>
                <a:fillRect/>
              </a:stretch>
            </p:blipFill>
            <p:spPr>
              <a:xfrm>
                <a:off x="4772747" y="581383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324" name="Ink 3323">
                <a:extLst>
                  <a:ext uri="{FF2B5EF4-FFF2-40B4-BE49-F238E27FC236}">
                    <a16:creationId xmlns:a16="http://schemas.microsoft.com/office/drawing/2014/main" id="{B0E14DE6-09E4-2580-DB17-A9C148B798F3}"/>
                  </a:ext>
                </a:extLst>
              </p14:cNvPr>
              <p14:cNvContentPartPr/>
              <p14:nvPr/>
            </p14:nvContentPartPr>
            <p14:xfrm>
              <a:off x="4719255" y="5823371"/>
              <a:ext cx="273" cy="318"/>
            </p14:xfrm>
          </p:contentPart>
        </mc:Choice>
        <mc:Fallback xmlns="">
          <p:pic>
            <p:nvPicPr>
              <p:cNvPr id="3324" name="Ink 3323">
                <a:extLst>
                  <a:ext uri="{FF2B5EF4-FFF2-40B4-BE49-F238E27FC236}">
                    <a16:creationId xmlns:a16="http://schemas.microsoft.com/office/drawing/2014/main" id="{B0E14DE6-09E4-2580-DB17-A9C148B798F3}"/>
                  </a:ext>
                </a:extLst>
              </p:cNvPr>
              <p:cNvPicPr/>
              <p:nvPr/>
            </p:nvPicPr>
            <p:blipFill>
              <a:blip r:embed="rId10"/>
              <a:stretch>
                <a:fillRect/>
              </a:stretch>
            </p:blipFill>
            <p:spPr>
              <a:xfrm>
                <a:off x="4715979" y="581955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325" name="Ink 3324">
                <a:extLst>
                  <a:ext uri="{FF2B5EF4-FFF2-40B4-BE49-F238E27FC236}">
                    <a16:creationId xmlns:a16="http://schemas.microsoft.com/office/drawing/2014/main" id="{69B0C612-599B-D5B5-BB91-A2BBAFF7C96F}"/>
                  </a:ext>
                </a:extLst>
              </p14:cNvPr>
              <p14:cNvContentPartPr/>
              <p14:nvPr/>
            </p14:nvContentPartPr>
            <p14:xfrm>
              <a:off x="4689506" y="5789978"/>
              <a:ext cx="273" cy="318"/>
            </p14:xfrm>
          </p:contentPart>
        </mc:Choice>
        <mc:Fallback xmlns="">
          <p:pic>
            <p:nvPicPr>
              <p:cNvPr id="3325" name="Ink 3324">
                <a:extLst>
                  <a:ext uri="{FF2B5EF4-FFF2-40B4-BE49-F238E27FC236}">
                    <a16:creationId xmlns:a16="http://schemas.microsoft.com/office/drawing/2014/main" id="{69B0C612-599B-D5B5-BB91-A2BBAFF7C96F}"/>
                  </a:ext>
                </a:extLst>
              </p:cNvPr>
              <p:cNvPicPr/>
              <p:nvPr/>
            </p:nvPicPr>
            <p:blipFill>
              <a:blip r:embed="rId10"/>
              <a:stretch>
                <a:fillRect/>
              </a:stretch>
            </p:blipFill>
            <p:spPr>
              <a:xfrm>
                <a:off x="4686230" y="578616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3326" name="Ink 3325">
                <a:extLst>
                  <a:ext uri="{FF2B5EF4-FFF2-40B4-BE49-F238E27FC236}">
                    <a16:creationId xmlns:a16="http://schemas.microsoft.com/office/drawing/2014/main" id="{DE619727-D788-4C60-049B-DB6460E61FDA}"/>
                  </a:ext>
                </a:extLst>
              </p14:cNvPr>
              <p14:cNvContentPartPr/>
              <p14:nvPr/>
            </p14:nvContentPartPr>
            <p14:xfrm>
              <a:off x="4689506" y="5798883"/>
              <a:ext cx="273" cy="1272"/>
            </p14:xfrm>
          </p:contentPart>
        </mc:Choice>
        <mc:Fallback xmlns="">
          <p:pic>
            <p:nvPicPr>
              <p:cNvPr id="3326" name="Ink 3325">
                <a:extLst>
                  <a:ext uri="{FF2B5EF4-FFF2-40B4-BE49-F238E27FC236}">
                    <a16:creationId xmlns:a16="http://schemas.microsoft.com/office/drawing/2014/main" id="{DE619727-D788-4C60-049B-DB6460E61FDA}"/>
                  </a:ext>
                </a:extLst>
              </p:cNvPr>
              <p:cNvPicPr/>
              <p:nvPr/>
            </p:nvPicPr>
            <p:blipFill>
              <a:blip r:embed="rId10"/>
              <a:stretch>
                <a:fillRect/>
              </a:stretch>
            </p:blipFill>
            <p:spPr>
              <a:xfrm>
                <a:off x="4686230" y="5795830"/>
                <a:ext cx="6825" cy="7378"/>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327" name="Ink 3326">
                <a:extLst>
                  <a:ext uri="{FF2B5EF4-FFF2-40B4-BE49-F238E27FC236}">
                    <a16:creationId xmlns:a16="http://schemas.microsoft.com/office/drawing/2014/main" id="{486980C2-3D09-DDD0-076C-3814FBADD185}"/>
                  </a:ext>
                </a:extLst>
              </p14:cNvPr>
              <p14:cNvContentPartPr/>
              <p14:nvPr/>
            </p14:nvContentPartPr>
            <p14:xfrm>
              <a:off x="4665762" y="5832594"/>
              <a:ext cx="273" cy="318"/>
            </p14:xfrm>
          </p:contentPart>
        </mc:Choice>
        <mc:Fallback xmlns="">
          <p:pic>
            <p:nvPicPr>
              <p:cNvPr id="3327" name="Ink 3326">
                <a:extLst>
                  <a:ext uri="{FF2B5EF4-FFF2-40B4-BE49-F238E27FC236}">
                    <a16:creationId xmlns:a16="http://schemas.microsoft.com/office/drawing/2014/main" id="{486980C2-3D09-DDD0-076C-3814FBADD185}"/>
                  </a:ext>
                </a:extLst>
              </p:cNvPr>
              <p:cNvPicPr/>
              <p:nvPr/>
            </p:nvPicPr>
            <p:blipFill>
              <a:blip r:embed="rId10"/>
              <a:stretch>
                <a:fillRect/>
              </a:stretch>
            </p:blipFill>
            <p:spPr>
              <a:xfrm>
                <a:off x="4662486" y="582877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328" name="Ink 3327">
                <a:extLst>
                  <a:ext uri="{FF2B5EF4-FFF2-40B4-BE49-F238E27FC236}">
                    <a16:creationId xmlns:a16="http://schemas.microsoft.com/office/drawing/2014/main" id="{0B4C137B-7F2F-17E2-1E44-C7C643ED3288}"/>
                  </a:ext>
                </a:extLst>
              </p14:cNvPr>
              <p14:cNvContentPartPr/>
              <p14:nvPr/>
            </p14:nvContentPartPr>
            <p14:xfrm>
              <a:off x="4630282" y="5832594"/>
              <a:ext cx="273" cy="318"/>
            </p14:xfrm>
          </p:contentPart>
        </mc:Choice>
        <mc:Fallback xmlns="">
          <p:pic>
            <p:nvPicPr>
              <p:cNvPr id="3328" name="Ink 3327">
                <a:extLst>
                  <a:ext uri="{FF2B5EF4-FFF2-40B4-BE49-F238E27FC236}">
                    <a16:creationId xmlns:a16="http://schemas.microsoft.com/office/drawing/2014/main" id="{0B4C137B-7F2F-17E2-1E44-C7C643ED3288}"/>
                  </a:ext>
                </a:extLst>
              </p:cNvPr>
              <p:cNvPicPr/>
              <p:nvPr/>
            </p:nvPicPr>
            <p:blipFill>
              <a:blip r:embed="rId10"/>
              <a:stretch>
                <a:fillRect/>
              </a:stretch>
            </p:blipFill>
            <p:spPr>
              <a:xfrm>
                <a:off x="4627006" y="582877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329" name="Ink 3328">
                <a:extLst>
                  <a:ext uri="{FF2B5EF4-FFF2-40B4-BE49-F238E27FC236}">
                    <a16:creationId xmlns:a16="http://schemas.microsoft.com/office/drawing/2014/main" id="{28A8840E-B403-964E-E613-EBA699B33931}"/>
                  </a:ext>
                </a:extLst>
              </p14:cNvPr>
              <p14:cNvContentPartPr/>
              <p14:nvPr/>
            </p14:nvContentPartPr>
            <p14:xfrm>
              <a:off x="4735085" y="5799201"/>
              <a:ext cx="273" cy="318"/>
            </p14:xfrm>
          </p:contentPart>
        </mc:Choice>
        <mc:Fallback xmlns="">
          <p:pic>
            <p:nvPicPr>
              <p:cNvPr id="3329" name="Ink 3328">
                <a:extLst>
                  <a:ext uri="{FF2B5EF4-FFF2-40B4-BE49-F238E27FC236}">
                    <a16:creationId xmlns:a16="http://schemas.microsoft.com/office/drawing/2014/main" id="{28A8840E-B403-964E-E613-EBA699B33931}"/>
                  </a:ext>
                </a:extLst>
              </p:cNvPr>
              <p:cNvPicPr/>
              <p:nvPr/>
            </p:nvPicPr>
            <p:blipFill>
              <a:blip r:embed="rId10"/>
              <a:stretch>
                <a:fillRect/>
              </a:stretch>
            </p:blipFill>
            <p:spPr>
              <a:xfrm>
                <a:off x="4731809" y="579538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395" name="Ink 3394">
                <a:extLst>
                  <a:ext uri="{FF2B5EF4-FFF2-40B4-BE49-F238E27FC236}">
                    <a16:creationId xmlns:a16="http://schemas.microsoft.com/office/drawing/2014/main" id="{D16405FD-75F0-0257-C035-96E93FE0B373}"/>
                  </a:ext>
                </a:extLst>
              </p14:cNvPr>
              <p14:cNvContentPartPr/>
              <p14:nvPr/>
            </p14:nvContentPartPr>
            <p14:xfrm>
              <a:off x="2315578" y="6157512"/>
              <a:ext cx="273" cy="318"/>
            </p14:xfrm>
          </p:contentPart>
        </mc:Choice>
        <mc:Fallback xmlns="">
          <p:pic>
            <p:nvPicPr>
              <p:cNvPr id="3395" name="Ink 3394">
                <a:extLst>
                  <a:ext uri="{FF2B5EF4-FFF2-40B4-BE49-F238E27FC236}">
                    <a16:creationId xmlns:a16="http://schemas.microsoft.com/office/drawing/2014/main" id="{D16405FD-75F0-0257-C035-96E93FE0B373}"/>
                  </a:ext>
                </a:extLst>
              </p:cNvPr>
              <p:cNvPicPr/>
              <p:nvPr/>
            </p:nvPicPr>
            <p:blipFill>
              <a:blip r:embed="rId10"/>
              <a:stretch>
                <a:fillRect/>
              </a:stretch>
            </p:blipFill>
            <p:spPr>
              <a:xfrm>
                <a:off x="2312302" y="615369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396" name="Ink 3395">
                <a:extLst>
                  <a:ext uri="{FF2B5EF4-FFF2-40B4-BE49-F238E27FC236}">
                    <a16:creationId xmlns:a16="http://schemas.microsoft.com/office/drawing/2014/main" id="{EE84B0E4-64CB-092E-EA31-EADC9214F6BE}"/>
                  </a:ext>
                </a:extLst>
              </p14:cNvPr>
              <p14:cNvContentPartPr/>
              <p14:nvPr/>
            </p14:nvContentPartPr>
            <p14:xfrm>
              <a:off x="2307391" y="6222709"/>
              <a:ext cx="273" cy="318"/>
            </p14:xfrm>
          </p:contentPart>
        </mc:Choice>
        <mc:Fallback xmlns="">
          <p:pic>
            <p:nvPicPr>
              <p:cNvPr id="3396" name="Ink 3395">
                <a:extLst>
                  <a:ext uri="{FF2B5EF4-FFF2-40B4-BE49-F238E27FC236}">
                    <a16:creationId xmlns:a16="http://schemas.microsoft.com/office/drawing/2014/main" id="{EE84B0E4-64CB-092E-EA31-EADC9214F6BE}"/>
                  </a:ext>
                </a:extLst>
              </p:cNvPr>
              <p:cNvPicPr/>
              <p:nvPr/>
            </p:nvPicPr>
            <p:blipFill>
              <a:blip r:embed="rId10"/>
              <a:stretch>
                <a:fillRect/>
              </a:stretch>
            </p:blipFill>
            <p:spPr>
              <a:xfrm>
                <a:off x="2304115" y="621889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397" name="Ink 3396">
                <a:extLst>
                  <a:ext uri="{FF2B5EF4-FFF2-40B4-BE49-F238E27FC236}">
                    <a16:creationId xmlns:a16="http://schemas.microsoft.com/office/drawing/2014/main" id="{772848B8-ECB8-CF0A-63BD-00AF4D5B67A1}"/>
                  </a:ext>
                </a:extLst>
              </p14:cNvPr>
              <p14:cNvContentPartPr/>
              <p14:nvPr/>
            </p14:nvContentPartPr>
            <p14:xfrm>
              <a:off x="2302751" y="6169598"/>
              <a:ext cx="273" cy="318"/>
            </p14:xfrm>
          </p:contentPart>
        </mc:Choice>
        <mc:Fallback xmlns="">
          <p:pic>
            <p:nvPicPr>
              <p:cNvPr id="3397" name="Ink 3396">
                <a:extLst>
                  <a:ext uri="{FF2B5EF4-FFF2-40B4-BE49-F238E27FC236}">
                    <a16:creationId xmlns:a16="http://schemas.microsoft.com/office/drawing/2014/main" id="{772848B8-ECB8-CF0A-63BD-00AF4D5B67A1}"/>
                  </a:ext>
                </a:extLst>
              </p:cNvPr>
              <p:cNvPicPr/>
              <p:nvPr/>
            </p:nvPicPr>
            <p:blipFill>
              <a:blip r:embed="rId10"/>
              <a:stretch>
                <a:fillRect/>
              </a:stretch>
            </p:blipFill>
            <p:spPr>
              <a:xfrm>
                <a:off x="2299475" y="616578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398" name="Ink 3397">
                <a:extLst>
                  <a:ext uri="{FF2B5EF4-FFF2-40B4-BE49-F238E27FC236}">
                    <a16:creationId xmlns:a16="http://schemas.microsoft.com/office/drawing/2014/main" id="{DA1E0F35-63F5-95CF-460B-AE724E912CEA}"/>
                  </a:ext>
                </a:extLst>
              </p14:cNvPr>
              <p14:cNvContentPartPr/>
              <p14:nvPr/>
            </p14:nvContentPartPr>
            <p14:xfrm>
              <a:off x="2345054" y="6115532"/>
              <a:ext cx="1365" cy="318"/>
            </p14:xfrm>
          </p:contentPart>
        </mc:Choice>
        <mc:Fallback xmlns="">
          <p:pic>
            <p:nvPicPr>
              <p:cNvPr id="3398" name="Ink 3397">
                <a:extLst>
                  <a:ext uri="{FF2B5EF4-FFF2-40B4-BE49-F238E27FC236}">
                    <a16:creationId xmlns:a16="http://schemas.microsoft.com/office/drawing/2014/main" id="{DA1E0F35-63F5-95CF-460B-AE724E912CEA}"/>
                  </a:ext>
                </a:extLst>
              </p:cNvPr>
              <p:cNvPicPr/>
              <p:nvPr/>
            </p:nvPicPr>
            <p:blipFill>
              <a:blip r:embed="rId24"/>
              <a:stretch>
                <a:fillRect/>
              </a:stretch>
            </p:blipFill>
            <p:spPr>
              <a:xfrm>
                <a:off x="2341778" y="6111716"/>
                <a:ext cx="7917"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399" name="Ink 3398">
                <a:extLst>
                  <a:ext uri="{FF2B5EF4-FFF2-40B4-BE49-F238E27FC236}">
                    <a16:creationId xmlns:a16="http://schemas.microsoft.com/office/drawing/2014/main" id="{1006ABCE-BF70-0037-D149-50F7AC9C9121}"/>
                  </a:ext>
                </a:extLst>
              </p14:cNvPr>
              <p14:cNvContentPartPr/>
              <p14:nvPr/>
            </p14:nvContentPartPr>
            <p14:xfrm>
              <a:off x="2327041" y="6058604"/>
              <a:ext cx="273" cy="318"/>
            </p14:xfrm>
          </p:contentPart>
        </mc:Choice>
        <mc:Fallback xmlns="">
          <p:pic>
            <p:nvPicPr>
              <p:cNvPr id="3399" name="Ink 3398">
                <a:extLst>
                  <a:ext uri="{FF2B5EF4-FFF2-40B4-BE49-F238E27FC236}">
                    <a16:creationId xmlns:a16="http://schemas.microsoft.com/office/drawing/2014/main" id="{1006ABCE-BF70-0037-D149-50F7AC9C9121}"/>
                  </a:ext>
                </a:extLst>
              </p:cNvPr>
              <p:cNvPicPr/>
              <p:nvPr/>
            </p:nvPicPr>
            <p:blipFill>
              <a:blip r:embed="rId10"/>
              <a:stretch>
                <a:fillRect/>
              </a:stretch>
            </p:blipFill>
            <p:spPr>
              <a:xfrm>
                <a:off x="2323765" y="60547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400" name="Ink 3399">
                <a:extLst>
                  <a:ext uri="{FF2B5EF4-FFF2-40B4-BE49-F238E27FC236}">
                    <a16:creationId xmlns:a16="http://schemas.microsoft.com/office/drawing/2014/main" id="{88498540-7533-CE1B-066E-3918BBD9112E}"/>
                  </a:ext>
                </a:extLst>
              </p14:cNvPr>
              <p14:cNvContentPartPr/>
              <p14:nvPr/>
            </p14:nvContentPartPr>
            <p14:xfrm>
              <a:off x="2304934" y="6062102"/>
              <a:ext cx="273" cy="318"/>
            </p14:xfrm>
          </p:contentPart>
        </mc:Choice>
        <mc:Fallback xmlns="">
          <p:pic>
            <p:nvPicPr>
              <p:cNvPr id="3400" name="Ink 3399">
                <a:extLst>
                  <a:ext uri="{FF2B5EF4-FFF2-40B4-BE49-F238E27FC236}">
                    <a16:creationId xmlns:a16="http://schemas.microsoft.com/office/drawing/2014/main" id="{88498540-7533-CE1B-066E-3918BBD9112E}"/>
                  </a:ext>
                </a:extLst>
              </p:cNvPr>
              <p:cNvPicPr/>
              <p:nvPr/>
            </p:nvPicPr>
            <p:blipFill>
              <a:blip r:embed="rId10"/>
              <a:stretch>
                <a:fillRect/>
              </a:stretch>
            </p:blipFill>
            <p:spPr>
              <a:xfrm>
                <a:off x="2301658" y="605828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3401" name="Ink 3400">
                <a:extLst>
                  <a:ext uri="{FF2B5EF4-FFF2-40B4-BE49-F238E27FC236}">
                    <a16:creationId xmlns:a16="http://schemas.microsoft.com/office/drawing/2014/main" id="{1BEB2513-D3EA-95E6-23D9-4ED424ABBCA3}"/>
                  </a:ext>
                </a:extLst>
              </p14:cNvPr>
              <p14:cNvContentPartPr/>
              <p14:nvPr/>
            </p14:nvContentPartPr>
            <p14:xfrm>
              <a:off x="2276550" y="6050653"/>
              <a:ext cx="273" cy="318"/>
            </p14:xfrm>
          </p:contentPart>
        </mc:Choice>
        <mc:Fallback xmlns="">
          <p:pic>
            <p:nvPicPr>
              <p:cNvPr id="3401" name="Ink 3400">
                <a:extLst>
                  <a:ext uri="{FF2B5EF4-FFF2-40B4-BE49-F238E27FC236}">
                    <a16:creationId xmlns:a16="http://schemas.microsoft.com/office/drawing/2014/main" id="{1BEB2513-D3EA-95E6-23D9-4ED424ABBCA3}"/>
                  </a:ext>
                </a:extLst>
              </p:cNvPr>
              <p:cNvPicPr/>
              <p:nvPr/>
            </p:nvPicPr>
            <p:blipFill>
              <a:blip r:embed="rId10"/>
              <a:stretch>
                <a:fillRect/>
              </a:stretch>
            </p:blipFill>
            <p:spPr>
              <a:xfrm>
                <a:off x="2273274" y="604683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402" name="Ink 3401">
                <a:extLst>
                  <a:ext uri="{FF2B5EF4-FFF2-40B4-BE49-F238E27FC236}">
                    <a16:creationId xmlns:a16="http://schemas.microsoft.com/office/drawing/2014/main" id="{3C8C58F9-1A5B-883F-EC66-1AF53DC08C9C}"/>
                  </a:ext>
                </a:extLst>
              </p14:cNvPr>
              <p14:cNvContentPartPr/>
              <p14:nvPr/>
            </p14:nvContentPartPr>
            <p14:xfrm>
              <a:off x="2461047" y="6079276"/>
              <a:ext cx="273" cy="318"/>
            </p14:xfrm>
          </p:contentPart>
        </mc:Choice>
        <mc:Fallback xmlns="">
          <p:pic>
            <p:nvPicPr>
              <p:cNvPr id="3402" name="Ink 3401">
                <a:extLst>
                  <a:ext uri="{FF2B5EF4-FFF2-40B4-BE49-F238E27FC236}">
                    <a16:creationId xmlns:a16="http://schemas.microsoft.com/office/drawing/2014/main" id="{3C8C58F9-1A5B-883F-EC66-1AF53DC08C9C}"/>
                  </a:ext>
                </a:extLst>
              </p:cNvPr>
              <p:cNvPicPr/>
              <p:nvPr/>
            </p:nvPicPr>
            <p:blipFill>
              <a:blip r:embed="rId10"/>
              <a:stretch>
                <a:fillRect/>
              </a:stretch>
            </p:blipFill>
            <p:spPr>
              <a:xfrm>
                <a:off x="2457771" y="607546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403" name="Ink 3402">
                <a:extLst>
                  <a:ext uri="{FF2B5EF4-FFF2-40B4-BE49-F238E27FC236}">
                    <a16:creationId xmlns:a16="http://schemas.microsoft.com/office/drawing/2014/main" id="{649990EB-C471-D175-6FB7-DA0559A513CD}"/>
                  </a:ext>
                </a:extLst>
              </p14:cNvPr>
              <p14:cNvContentPartPr/>
              <p14:nvPr/>
            </p14:nvContentPartPr>
            <p14:xfrm>
              <a:off x="2461047" y="6044929"/>
              <a:ext cx="273" cy="318"/>
            </p14:xfrm>
          </p:contentPart>
        </mc:Choice>
        <mc:Fallback xmlns="">
          <p:pic>
            <p:nvPicPr>
              <p:cNvPr id="3403" name="Ink 3402">
                <a:extLst>
                  <a:ext uri="{FF2B5EF4-FFF2-40B4-BE49-F238E27FC236}">
                    <a16:creationId xmlns:a16="http://schemas.microsoft.com/office/drawing/2014/main" id="{649990EB-C471-D175-6FB7-DA0559A513CD}"/>
                  </a:ext>
                </a:extLst>
              </p:cNvPr>
              <p:cNvPicPr/>
              <p:nvPr/>
            </p:nvPicPr>
            <p:blipFill>
              <a:blip r:embed="rId10"/>
              <a:stretch>
                <a:fillRect/>
              </a:stretch>
            </p:blipFill>
            <p:spPr>
              <a:xfrm>
                <a:off x="2457771" y="6041113"/>
                <a:ext cx="6825" cy="7950"/>
              </a:xfrm>
              <a:prstGeom prst="rect">
                <a:avLst/>
              </a:prstGeom>
            </p:spPr>
          </p:pic>
        </mc:Fallback>
      </mc:AlternateContent>
      <p:grpSp>
        <p:nvGrpSpPr>
          <p:cNvPr id="3406" name="Group 3405">
            <a:extLst>
              <a:ext uri="{FF2B5EF4-FFF2-40B4-BE49-F238E27FC236}">
                <a16:creationId xmlns:a16="http://schemas.microsoft.com/office/drawing/2014/main" id="{A90A3524-F131-553B-B7F5-1240BFDE44BC}"/>
              </a:ext>
            </a:extLst>
          </p:cNvPr>
          <p:cNvGrpSpPr/>
          <p:nvPr/>
        </p:nvGrpSpPr>
        <p:grpSpPr>
          <a:xfrm>
            <a:off x="2461046" y="6007719"/>
            <a:ext cx="9826" cy="318"/>
            <a:chOff x="1763495" y="5067202"/>
            <a:chExt cx="12960" cy="360"/>
          </a:xfrm>
        </p:grpSpPr>
        <mc:AlternateContent xmlns:mc="http://schemas.openxmlformats.org/markup-compatibility/2006" xmlns:p14="http://schemas.microsoft.com/office/powerpoint/2010/main">
          <mc:Choice Requires="p14">
            <p:contentPart p14:bwMode="auto" r:id="rId137">
              <p14:nvContentPartPr>
                <p14:cNvPr id="3404" name="Ink 3403">
                  <a:extLst>
                    <a:ext uri="{FF2B5EF4-FFF2-40B4-BE49-F238E27FC236}">
                      <a16:creationId xmlns:a16="http://schemas.microsoft.com/office/drawing/2014/main" id="{9769E695-954E-83BB-5DF9-2B0EC8AEEF6C}"/>
                    </a:ext>
                  </a:extLst>
                </p14:cNvPr>
                <p14:cNvContentPartPr/>
                <p14:nvPr/>
              </p14:nvContentPartPr>
              <p14:xfrm>
                <a:off x="1763495" y="5067202"/>
                <a:ext cx="360" cy="360"/>
              </p14:xfrm>
            </p:contentPart>
          </mc:Choice>
          <mc:Fallback xmlns="">
            <p:pic>
              <p:nvPicPr>
                <p:cNvPr id="3404" name="Ink 3403">
                  <a:extLst>
                    <a:ext uri="{FF2B5EF4-FFF2-40B4-BE49-F238E27FC236}">
                      <a16:creationId xmlns:a16="http://schemas.microsoft.com/office/drawing/2014/main" id="{9769E695-954E-83BB-5DF9-2B0EC8AEEF6C}"/>
                    </a:ext>
                  </a:extLst>
                </p:cNvPr>
                <p:cNvPicPr/>
                <p:nvPr/>
              </p:nvPicPr>
              <p:blipFill>
                <a:blip r:embed="rId73"/>
                <a:stretch>
                  <a:fillRect/>
                </a:stretch>
              </p:blipFill>
              <p:spPr>
                <a:xfrm>
                  <a:off x="1759175" y="506288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405" name="Ink 3404">
                  <a:extLst>
                    <a:ext uri="{FF2B5EF4-FFF2-40B4-BE49-F238E27FC236}">
                      <a16:creationId xmlns:a16="http://schemas.microsoft.com/office/drawing/2014/main" id="{128A3A15-E932-DA79-F717-2A594F79C77D}"/>
                    </a:ext>
                  </a:extLst>
                </p14:cNvPr>
                <p14:cNvContentPartPr/>
                <p14:nvPr/>
              </p14:nvContentPartPr>
              <p14:xfrm>
                <a:off x="1776095" y="5067202"/>
                <a:ext cx="360" cy="360"/>
              </p14:xfrm>
            </p:contentPart>
          </mc:Choice>
          <mc:Fallback xmlns="">
            <p:pic>
              <p:nvPicPr>
                <p:cNvPr id="3405" name="Ink 3404">
                  <a:extLst>
                    <a:ext uri="{FF2B5EF4-FFF2-40B4-BE49-F238E27FC236}">
                      <a16:creationId xmlns:a16="http://schemas.microsoft.com/office/drawing/2014/main" id="{128A3A15-E932-DA79-F717-2A594F79C77D}"/>
                    </a:ext>
                  </a:extLst>
                </p:cNvPr>
                <p:cNvPicPr/>
                <p:nvPr/>
              </p:nvPicPr>
              <p:blipFill>
                <a:blip r:embed="rId73"/>
                <a:stretch>
                  <a:fillRect/>
                </a:stretch>
              </p:blipFill>
              <p:spPr>
                <a:xfrm>
                  <a:off x="1771775" y="5062882"/>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9">
            <p14:nvContentPartPr>
              <p14:cNvPr id="3407" name="Ink 3406">
                <a:extLst>
                  <a:ext uri="{FF2B5EF4-FFF2-40B4-BE49-F238E27FC236}">
                    <a16:creationId xmlns:a16="http://schemas.microsoft.com/office/drawing/2014/main" id="{BB141EBF-D91A-99B5-99EA-C88812999DE9}"/>
                  </a:ext>
                </a:extLst>
              </p14:cNvPr>
              <p14:cNvContentPartPr/>
              <p14:nvPr/>
            </p14:nvContentPartPr>
            <p14:xfrm>
              <a:off x="2488066" y="5974961"/>
              <a:ext cx="273" cy="318"/>
            </p14:xfrm>
          </p:contentPart>
        </mc:Choice>
        <mc:Fallback xmlns="">
          <p:pic>
            <p:nvPicPr>
              <p:cNvPr id="3407" name="Ink 3406">
                <a:extLst>
                  <a:ext uri="{FF2B5EF4-FFF2-40B4-BE49-F238E27FC236}">
                    <a16:creationId xmlns:a16="http://schemas.microsoft.com/office/drawing/2014/main" id="{BB141EBF-D91A-99B5-99EA-C88812999DE9}"/>
                  </a:ext>
                </a:extLst>
              </p:cNvPr>
              <p:cNvPicPr/>
              <p:nvPr/>
            </p:nvPicPr>
            <p:blipFill>
              <a:blip r:embed="rId10"/>
              <a:stretch>
                <a:fillRect/>
              </a:stretch>
            </p:blipFill>
            <p:spPr>
              <a:xfrm>
                <a:off x="2484790" y="597114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3408" name="Ink 3407">
                <a:extLst>
                  <a:ext uri="{FF2B5EF4-FFF2-40B4-BE49-F238E27FC236}">
                    <a16:creationId xmlns:a16="http://schemas.microsoft.com/office/drawing/2014/main" id="{F2C13B08-DA5F-33BC-70D1-B7076563EFAF}"/>
                  </a:ext>
                </a:extLst>
              </p14:cNvPr>
              <p14:cNvContentPartPr/>
              <p14:nvPr/>
            </p14:nvContentPartPr>
            <p14:xfrm>
              <a:off x="2482607" y="5956197"/>
              <a:ext cx="273" cy="318"/>
            </p14:xfrm>
          </p:contentPart>
        </mc:Choice>
        <mc:Fallback xmlns="">
          <p:pic>
            <p:nvPicPr>
              <p:cNvPr id="3408" name="Ink 3407">
                <a:extLst>
                  <a:ext uri="{FF2B5EF4-FFF2-40B4-BE49-F238E27FC236}">
                    <a16:creationId xmlns:a16="http://schemas.microsoft.com/office/drawing/2014/main" id="{F2C13B08-DA5F-33BC-70D1-B7076563EFAF}"/>
                  </a:ext>
                </a:extLst>
              </p:cNvPr>
              <p:cNvPicPr/>
              <p:nvPr/>
            </p:nvPicPr>
            <p:blipFill>
              <a:blip r:embed="rId10"/>
              <a:stretch>
                <a:fillRect/>
              </a:stretch>
            </p:blipFill>
            <p:spPr>
              <a:xfrm>
                <a:off x="2479331" y="595238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3409" name="Ink 3408">
                <a:extLst>
                  <a:ext uri="{FF2B5EF4-FFF2-40B4-BE49-F238E27FC236}">
                    <a16:creationId xmlns:a16="http://schemas.microsoft.com/office/drawing/2014/main" id="{1BD64E19-2216-9F54-0697-AE7D53812050}"/>
                  </a:ext>
                </a:extLst>
              </p14:cNvPr>
              <p14:cNvContentPartPr/>
              <p14:nvPr/>
            </p14:nvContentPartPr>
            <p14:xfrm>
              <a:off x="2473328" y="5986728"/>
              <a:ext cx="273" cy="318"/>
            </p14:xfrm>
          </p:contentPart>
        </mc:Choice>
        <mc:Fallback xmlns="">
          <p:pic>
            <p:nvPicPr>
              <p:cNvPr id="3409" name="Ink 3408">
                <a:extLst>
                  <a:ext uri="{FF2B5EF4-FFF2-40B4-BE49-F238E27FC236}">
                    <a16:creationId xmlns:a16="http://schemas.microsoft.com/office/drawing/2014/main" id="{1BD64E19-2216-9F54-0697-AE7D53812050}"/>
                  </a:ext>
                </a:extLst>
              </p:cNvPr>
              <p:cNvPicPr/>
              <p:nvPr/>
            </p:nvPicPr>
            <p:blipFill>
              <a:blip r:embed="rId10"/>
              <a:stretch>
                <a:fillRect/>
              </a:stretch>
            </p:blipFill>
            <p:spPr>
              <a:xfrm>
                <a:off x="2470052" y="59829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3410" name="Ink 3409">
                <a:extLst>
                  <a:ext uri="{FF2B5EF4-FFF2-40B4-BE49-F238E27FC236}">
                    <a16:creationId xmlns:a16="http://schemas.microsoft.com/office/drawing/2014/main" id="{932EEE77-A7D7-05C4-F4B6-9F63F27AA648}"/>
                  </a:ext>
                </a:extLst>
              </p14:cNvPr>
              <p14:cNvContentPartPr/>
              <p14:nvPr/>
            </p14:nvContentPartPr>
            <p14:xfrm>
              <a:off x="2465687" y="5928528"/>
              <a:ext cx="273" cy="318"/>
            </p14:xfrm>
          </p:contentPart>
        </mc:Choice>
        <mc:Fallback xmlns="">
          <p:pic>
            <p:nvPicPr>
              <p:cNvPr id="3410" name="Ink 3409">
                <a:extLst>
                  <a:ext uri="{FF2B5EF4-FFF2-40B4-BE49-F238E27FC236}">
                    <a16:creationId xmlns:a16="http://schemas.microsoft.com/office/drawing/2014/main" id="{932EEE77-A7D7-05C4-F4B6-9F63F27AA648}"/>
                  </a:ext>
                </a:extLst>
              </p:cNvPr>
              <p:cNvPicPr/>
              <p:nvPr/>
            </p:nvPicPr>
            <p:blipFill>
              <a:blip r:embed="rId10"/>
              <a:stretch>
                <a:fillRect/>
              </a:stretch>
            </p:blipFill>
            <p:spPr>
              <a:xfrm>
                <a:off x="2462411" y="59247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3411" name="Ink 3410">
                <a:extLst>
                  <a:ext uri="{FF2B5EF4-FFF2-40B4-BE49-F238E27FC236}">
                    <a16:creationId xmlns:a16="http://schemas.microsoft.com/office/drawing/2014/main" id="{3284425B-FE32-D733-CC2C-56FB11477640}"/>
                  </a:ext>
                </a:extLst>
              </p14:cNvPr>
              <p14:cNvContentPartPr/>
              <p14:nvPr/>
            </p14:nvContentPartPr>
            <p14:xfrm>
              <a:off x="2462957" y="5939023"/>
              <a:ext cx="273" cy="318"/>
            </p14:xfrm>
          </p:contentPart>
        </mc:Choice>
        <mc:Fallback xmlns="">
          <p:pic>
            <p:nvPicPr>
              <p:cNvPr id="3411" name="Ink 3410">
                <a:extLst>
                  <a:ext uri="{FF2B5EF4-FFF2-40B4-BE49-F238E27FC236}">
                    <a16:creationId xmlns:a16="http://schemas.microsoft.com/office/drawing/2014/main" id="{3284425B-FE32-D733-CC2C-56FB11477640}"/>
                  </a:ext>
                </a:extLst>
              </p:cNvPr>
              <p:cNvPicPr/>
              <p:nvPr/>
            </p:nvPicPr>
            <p:blipFill>
              <a:blip r:embed="rId10"/>
              <a:stretch>
                <a:fillRect/>
              </a:stretch>
            </p:blipFill>
            <p:spPr>
              <a:xfrm>
                <a:off x="2459681" y="593520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3460" name="Ink 3459">
                <a:extLst>
                  <a:ext uri="{FF2B5EF4-FFF2-40B4-BE49-F238E27FC236}">
                    <a16:creationId xmlns:a16="http://schemas.microsoft.com/office/drawing/2014/main" id="{9204949F-1331-FEBB-D70A-1D48A7B3234C}"/>
                  </a:ext>
                </a:extLst>
              </p14:cNvPr>
              <p14:cNvContentPartPr/>
              <p14:nvPr/>
            </p14:nvContentPartPr>
            <p14:xfrm>
              <a:off x="4538825" y="6299961"/>
              <a:ext cx="273" cy="318"/>
            </p14:xfrm>
          </p:contentPart>
        </mc:Choice>
        <mc:Fallback xmlns="">
          <p:pic>
            <p:nvPicPr>
              <p:cNvPr id="3460" name="Ink 3459">
                <a:extLst>
                  <a:ext uri="{FF2B5EF4-FFF2-40B4-BE49-F238E27FC236}">
                    <a16:creationId xmlns:a16="http://schemas.microsoft.com/office/drawing/2014/main" id="{9204949F-1331-FEBB-D70A-1D48A7B3234C}"/>
                  </a:ext>
                </a:extLst>
              </p:cNvPr>
              <p:cNvPicPr/>
              <p:nvPr/>
            </p:nvPicPr>
            <p:blipFill>
              <a:blip r:embed="rId10"/>
              <a:stretch>
                <a:fillRect/>
              </a:stretch>
            </p:blipFill>
            <p:spPr>
              <a:xfrm>
                <a:off x="4535549" y="629614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3461" name="Ink 3460">
                <a:extLst>
                  <a:ext uri="{FF2B5EF4-FFF2-40B4-BE49-F238E27FC236}">
                    <a16:creationId xmlns:a16="http://schemas.microsoft.com/office/drawing/2014/main" id="{9309F01E-A160-4509-D6BC-440546F0F300}"/>
                  </a:ext>
                </a:extLst>
              </p14:cNvPr>
              <p14:cNvContentPartPr/>
              <p14:nvPr/>
            </p14:nvContentPartPr>
            <p14:xfrm>
              <a:off x="4583857" y="6345440"/>
              <a:ext cx="273" cy="318"/>
            </p14:xfrm>
          </p:contentPart>
        </mc:Choice>
        <mc:Fallback xmlns="">
          <p:pic>
            <p:nvPicPr>
              <p:cNvPr id="3461" name="Ink 3460">
                <a:extLst>
                  <a:ext uri="{FF2B5EF4-FFF2-40B4-BE49-F238E27FC236}">
                    <a16:creationId xmlns:a16="http://schemas.microsoft.com/office/drawing/2014/main" id="{9309F01E-A160-4509-D6BC-440546F0F300}"/>
                  </a:ext>
                </a:extLst>
              </p:cNvPr>
              <p:cNvPicPr/>
              <p:nvPr/>
            </p:nvPicPr>
            <p:blipFill>
              <a:blip r:embed="rId10"/>
              <a:stretch>
                <a:fillRect/>
              </a:stretch>
            </p:blipFill>
            <p:spPr>
              <a:xfrm>
                <a:off x="4580581" y="634162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3462" name="Ink 3461">
                <a:extLst>
                  <a:ext uri="{FF2B5EF4-FFF2-40B4-BE49-F238E27FC236}">
                    <a16:creationId xmlns:a16="http://schemas.microsoft.com/office/drawing/2014/main" id="{4407EEFD-3016-4C94-5A48-C0946161F469}"/>
                  </a:ext>
                </a:extLst>
              </p14:cNvPr>
              <p14:cNvContentPartPr/>
              <p14:nvPr/>
            </p14:nvContentPartPr>
            <p14:xfrm>
              <a:off x="4582220" y="6397597"/>
              <a:ext cx="273" cy="318"/>
            </p14:xfrm>
          </p:contentPart>
        </mc:Choice>
        <mc:Fallback xmlns="">
          <p:pic>
            <p:nvPicPr>
              <p:cNvPr id="3462" name="Ink 3461">
                <a:extLst>
                  <a:ext uri="{FF2B5EF4-FFF2-40B4-BE49-F238E27FC236}">
                    <a16:creationId xmlns:a16="http://schemas.microsoft.com/office/drawing/2014/main" id="{4407EEFD-3016-4C94-5A48-C0946161F469}"/>
                  </a:ext>
                </a:extLst>
              </p:cNvPr>
              <p:cNvPicPr/>
              <p:nvPr/>
            </p:nvPicPr>
            <p:blipFill>
              <a:blip r:embed="rId10"/>
              <a:stretch>
                <a:fillRect/>
              </a:stretch>
            </p:blipFill>
            <p:spPr>
              <a:xfrm>
                <a:off x="4578944" y="639378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463" name="Ink 3462">
                <a:extLst>
                  <a:ext uri="{FF2B5EF4-FFF2-40B4-BE49-F238E27FC236}">
                    <a16:creationId xmlns:a16="http://schemas.microsoft.com/office/drawing/2014/main" id="{C13E9872-951E-105A-AF1C-4E4F8E95B315}"/>
                  </a:ext>
                </a:extLst>
              </p14:cNvPr>
              <p14:cNvContentPartPr/>
              <p14:nvPr/>
            </p14:nvContentPartPr>
            <p14:xfrm>
              <a:off x="4560386" y="6445302"/>
              <a:ext cx="273" cy="318"/>
            </p14:xfrm>
          </p:contentPart>
        </mc:Choice>
        <mc:Fallback xmlns="">
          <p:pic>
            <p:nvPicPr>
              <p:cNvPr id="3463" name="Ink 3462">
                <a:extLst>
                  <a:ext uri="{FF2B5EF4-FFF2-40B4-BE49-F238E27FC236}">
                    <a16:creationId xmlns:a16="http://schemas.microsoft.com/office/drawing/2014/main" id="{C13E9872-951E-105A-AF1C-4E4F8E95B315}"/>
                  </a:ext>
                </a:extLst>
              </p:cNvPr>
              <p:cNvPicPr/>
              <p:nvPr/>
            </p:nvPicPr>
            <p:blipFill>
              <a:blip r:embed="rId10"/>
              <a:stretch>
                <a:fillRect/>
              </a:stretch>
            </p:blipFill>
            <p:spPr>
              <a:xfrm>
                <a:off x="4557110" y="644148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3464" name="Ink 3463">
                <a:extLst>
                  <a:ext uri="{FF2B5EF4-FFF2-40B4-BE49-F238E27FC236}">
                    <a16:creationId xmlns:a16="http://schemas.microsoft.com/office/drawing/2014/main" id="{DB6132B8-79CE-2CEF-C8D3-C33F2045A275}"/>
                  </a:ext>
                </a:extLst>
              </p14:cNvPr>
              <p14:cNvContentPartPr/>
              <p14:nvPr/>
            </p14:nvContentPartPr>
            <p14:xfrm>
              <a:off x="4519175" y="6467883"/>
              <a:ext cx="273" cy="318"/>
            </p14:xfrm>
          </p:contentPart>
        </mc:Choice>
        <mc:Fallback xmlns="">
          <p:pic>
            <p:nvPicPr>
              <p:cNvPr id="3464" name="Ink 3463">
                <a:extLst>
                  <a:ext uri="{FF2B5EF4-FFF2-40B4-BE49-F238E27FC236}">
                    <a16:creationId xmlns:a16="http://schemas.microsoft.com/office/drawing/2014/main" id="{DB6132B8-79CE-2CEF-C8D3-C33F2045A275}"/>
                  </a:ext>
                </a:extLst>
              </p:cNvPr>
              <p:cNvPicPr/>
              <p:nvPr/>
            </p:nvPicPr>
            <p:blipFill>
              <a:blip r:embed="rId10"/>
              <a:stretch>
                <a:fillRect/>
              </a:stretch>
            </p:blipFill>
            <p:spPr>
              <a:xfrm>
                <a:off x="4515899" y="646406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3465" name="Ink 3464">
                <a:extLst>
                  <a:ext uri="{FF2B5EF4-FFF2-40B4-BE49-F238E27FC236}">
                    <a16:creationId xmlns:a16="http://schemas.microsoft.com/office/drawing/2014/main" id="{8A1A08D2-A58E-EA89-65BC-672270849A87}"/>
                  </a:ext>
                </a:extLst>
              </p14:cNvPr>
              <p14:cNvContentPartPr/>
              <p14:nvPr/>
            </p14:nvContentPartPr>
            <p14:xfrm>
              <a:off x="4419284" y="6490463"/>
              <a:ext cx="273" cy="318"/>
            </p14:xfrm>
          </p:contentPart>
        </mc:Choice>
        <mc:Fallback xmlns="">
          <p:pic>
            <p:nvPicPr>
              <p:cNvPr id="3465" name="Ink 3464">
                <a:extLst>
                  <a:ext uri="{FF2B5EF4-FFF2-40B4-BE49-F238E27FC236}">
                    <a16:creationId xmlns:a16="http://schemas.microsoft.com/office/drawing/2014/main" id="{8A1A08D2-A58E-EA89-65BC-672270849A87}"/>
                  </a:ext>
                </a:extLst>
              </p:cNvPr>
              <p:cNvPicPr/>
              <p:nvPr/>
            </p:nvPicPr>
            <p:blipFill>
              <a:blip r:embed="rId10"/>
              <a:stretch>
                <a:fillRect/>
              </a:stretch>
            </p:blipFill>
            <p:spPr>
              <a:xfrm>
                <a:off x="4416008" y="648664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3466" name="Ink 3465">
                <a:extLst>
                  <a:ext uri="{FF2B5EF4-FFF2-40B4-BE49-F238E27FC236}">
                    <a16:creationId xmlns:a16="http://schemas.microsoft.com/office/drawing/2014/main" id="{10C60D65-4568-18B1-A9E0-BD0DE2706FB4}"/>
                  </a:ext>
                </a:extLst>
              </p14:cNvPr>
              <p14:cNvContentPartPr/>
              <p14:nvPr/>
            </p14:nvContentPartPr>
            <p14:xfrm>
              <a:off x="4588770" y="6162571"/>
              <a:ext cx="1365" cy="318"/>
            </p14:xfrm>
          </p:contentPart>
        </mc:Choice>
        <mc:Fallback xmlns="">
          <p:pic>
            <p:nvPicPr>
              <p:cNvPr id="3466" name="Ink 3465">
                <a:extLst>
                  <a:ext uri="{FF2B5EF4-FFF2-40B4-BE49-F238E27FC236}">
                    <a16:creationId xmlns:a16="http://schemas.microsoft.com/office/drawing/2014/main" id="{10C60D65-4568-18B1-A9E0-BD0DE2706FB4}"/>
                  </a:ext>
                </a:extLst>
              </p:cNvPr>
              <p:cNvPicPr/>
              <p:nvPr/>
            </p:nvPicPr>
            <p:blipFill>
              <a:blip r:embed="rId10"/>
              <a:stretch>
                <a:fillRect/>
              </a:stretch>
            </p:blipFill>
            <p:spPr>
              <a:xfrm>
                <a:off x="4585494" y="6158755"/>
                <a:ext cx="7917"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3467" name="Ink 3466">
                <a:extLst>
                  <a:ext uri="{FF2B5EF4-FFF2-40B4-BE49-F238E27FC236}">
                    <a16:creationId xmlns:a16="http://schemas.microsoft.com/office/drawing/2014/main" id="{4B91C32D-DEBA-CD16-488F-4ACBA07E9098}"/>
                  </a:ext>
                </a:extLst>
              </p14:cNvPr>
              <p14:cNvContentPartPr/>
              <p14:nvPr/>
            </p14:nvContentPartPr>
            <p14:xfrm>
              <a:off x="4480692" y="6198190"/>
              <a:ext cx="273" cy="318"/>
            </p14:xfrm>
          </p:contentPart>
        </mc:Choice>
        <mc:Fallback xmlns="">
          <p:pic>
            <p:nvPicPr>
              <p:cNvPr id="3467" name="Ink 3466">
                <a:extLst>
                  <a:ext uri="{FF2B5EF4-FFF2-40B4-BE49-F238E27FC236}">
                    <a16:creationId xmlns:a16="http://schemas.microsoft.com/office/drawing/2014/main" id="{4B91C32D-DEBA-CD16-488F-4ACBA07E9098}"/>
                  </a:ext>
                </a:extLst>
              </p:cNvPr>
              <p:cNvPicPr/>
              <p:nvPr/>
            </p:nvPicPr>
            <p:blipFill>
              <a:blip r:embed="rId10"/>
              <a:stretch>
                <a:fillRect/>
              </a:stretch>
            </p:blipFill>
            <p:spPr>
              <a:xfrm>
                <a:off x="4477416" y="619437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3468" name="Ink 3467">
                <a:extLst>
                  <a:ext uri="{FF2B5EF4-FFF2-40B4-BE49-F238E27FC236}">
                    <a16:creationId xmlns:a16="http://schemas.microsoft.com/office/drawing/2014/main" id="{CEE459E8-295F-2692-78CC-75C9C7405ED2}"/>
                  </a:ext>
                </a:extLst>
              </p14:cNvPr>
              <p14:cNvContentPartPr/>
              <p14:nvPr/>
            </p14:nvContentPartPr>
            <p14:xfrm>
              <a:off x="4632438" y="6180699"/>
              <a:ext cx="273" cy="318"/>
            </p14:xfrm>
          </p:contentPart>
        </mc:Choice>
        <mc:Fallback xmlns="">
          <p:pic>
            <p:nvPicPr>
              <p:cNvPr id="3468" name="Ink 3467">
                <a:extLst>
                  <a:ext uri="{FF2B5EF4-FFF2-40B4-BE49-F238E27FC236}">
                    <a16:creationId xmlns:a16="http://schemas.microsoft.com/office/drawing/2014/main" id="{CEE459E8-295F-2692-78CC-75C9C7405ED2}"/>
                  </a:ext>
                </a:extLst>
              </p:cNvPr>
              <p:cNvPicPr/>
              <p:nvPr/>
            </p:nvPicPr>
            <p:blipFill>
              <a:blip r:embed="rId10"/>
              <a:stretch>
                <a:fillRect/>
              </a:stretch>
            </p:blipFill>
            <p:spPr>
              <a:xfrm>
                <a:off x="4629162" y="617688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3469" name="Ink 3468">
                <a:extLst>
                  <a:ext uri="{FF2B5EF4-FFF2-40B4-BE49-F238E27FC236}">
                    <a16:creationId xmlns:a16="http://schemas.microsoft.com/office/drawing/2014/main" id="{D45703D5-F722-FCD5-A87E-BA39A65E5D16}"/>
                  </a:ext>
                </a:extLst>
              </p14:cNvPr>
              <p14:cNvContentPartPr/>
              <p14:nvPr/>
            </p14:nvContentPartPr>
            <p14:xfrm>
              <a:off x="4590135" y="6254164"/>
              <a:ext cx="273" cy="318"/>
            </p14:xfrm>
          </p:contentPart>
        </mc:Choice>
        <mc:Fallback xmlns="">
          <p:pic>
            <p:nvPicPr>
              <p:cNvPr id="3469" name="Ink 3468">
                <a:extLst>
                  <a:ext uri="{FF2B5EF4-FFF2-40B4-BE49-F238E27FC236}">
                    <a16:creationId xmlns:a16="http://schemas.microsoft.com/office/drawing/2014/main" id="{D45703D5-F722-FCD5-A87E-BA39A65E5D16}"/>
                  </a:ext>
                </a:extLst>
              </p:cNvPr>
              <p:cNvPicPr/>
              <p:nvPr/>
            </p:nvPicPr>
            <p:blipFill>
              <a:blip r:embed="rId10"/>
              <a:stretch>
                <a:fillRect/>
              </a:stretch>
            </p:blipFill>
            <p:spPr>
              <a:xfrm>
                <a:off x="4586859" y="625034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3470" name="Ink 3469">
                <a:extLst>
                  <a:ext uri="{FF2B5EF4-FFF2-40B4-BE49-F238E27FC236}">
                    <a16:creationId xmlns:a16="http://schemas.microsoft.com/office/drawing/2014/main" id="{8FBA65E9-2342-2F93-AF57-C687CDB2906C}"/>
                  </a:ext>
                </a:extLst>
              </p14:cNvPr>
              <p14:cNvContentPartPr/>
              <p14:nvPr/>
            </p14:nvContentPartPr>
            <p14:xfrm>
              <a:off x="4478236" y="6321269"/>
              <a:ext cx="273" cy="318"/>
            </p14:xfrm>
          </p:contentPart>
        </mc:Choice>
        <mc:Fallback xmlns="">
          <p:pic>
            <p:nvPicPr>
              <p:cNvPr id="3470" name="Ink 3469">
                <a:extLst>
                  <a:ext uri="{FF2B5EF4-FFF2-40B4-BE49-F238E27FC236}">
                    <a16:creationId xmlns:a16="http://schemas.microsoft.com/office/drawing/2014/main" id="{8FBA65E9-2342-2F93-AF57-C687CDB2906C}"/>
                  </a:ext>
                </a:extLst>
              </p:cNvPr>
              <p:cNvPicPr/>
              <p:nvPr/>
            </p:nvPicPr>
            <p:blipFill>
              <a:blip r:embed="rId10"/>
              <a:stretch>
                <a:fillRect/>
              </a:stretch>
            </p:blipFill>
            <p:spPr>
              <a:xfrm>
                <a:off x="4474960" y="631745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3471" name="Ink 3470">
                <a:extLst>
                  <a:ext uri="{FF2B5EF4-FFF2-40B4-BE49-F238E27FC236}">
                    <a16:creationId xmlns:a16="http://schemas.microsoft.com/office/drawing/2014/main" id="{FEDEC391-8F0B-0730-8E58-59C1A9B175A3}"/>
                  </a:ext>
                </a:extLst>
              </p14:cNvPr>
              <p14:cNvContentPartPr/>
              <p14:nvPr/>
            </p14:nvContentPartPr>
            <p14:xfrm>
              <a:off x="4536368" y="6022636"/>
              <a:ext cx="273" cy="318"/>
            </p14:xfrm>
          </p:contentPart>
        </mc:Choice>
        <mc:Fallback xmlns="">
          <p:pic>
            <p:nvPicPr>
              <p:cNvPr id="3471" name="Ink 3470">
                <a:extLst>
                  <a:ext uri="{FF2B5EF4-FFF2-40B4-BE49-F238E27FC236}">
                    <a16:creationId xmlns:a16="http://schemas.microsoft.com/office/drawing/2014/main" id="{FEDEC391-8F0B-0730-8E58-59C1A9B175A3}"/>
                  </a:ext>
                </a:extLst>
              </p:cNvPr>
              <p:cNvPicPr/>
              <p:nvPr/>
            </p:nvPicPr>
            <p:blipFill>
              <a:blip r:embed="rId10"/>
              <a:stretch>
                <a:fillRect/>
              </a:stretch>
            </p:blipFill>
            <p:spPr>
              <a:xfrm>
                <a:off x="4533092" y="601882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3472" name="Ink 3471">
                <a:extLst>
                  <a:ext uri="{FF2B5EF4-FFF2-40B4-BE49-F238E27FC236}">
                    <a16:creationId xmlns:a16="http://schemas.microsoft.com/office/drawing/2014/main" id="{24D8B920-17CB-EF84-55F3-BEAA2EA51E18}"/>
                  </a:ext>
                </a:extLst>
              </p14:cNvPr>
              <p14:cNvContentPartPr/>
              <p14:nvPr/>
            </p14:nvContentPartPr>
            <p14:xfrm>
              <a:off x="4549196" y="6010551"/>
              <a:ext cx="273" cy="318"/>
            </p14:xfrm>
          </p:contentPart>
        </mc:Choice>
        <mc:Fallback xmlns="">
          <p:pic>
            <p:nvPicPr>
              <p:cNvPr id="3472" name="Ink 3471">
                <a:extLst>
                  <a:ext uri="{FF2B5EF4-FFF2-40B4-BE49-F238E27FC236}">
                    <a16:creationId xmlns:a16="http://schemas.microsoft.com/office/drawing/2014/main" id="{24D8B920-17CB-EF84-55F3-BEAA2EA51E18}"/>
                  </a:ext>
                </a:extLst>
              </p:cNvPr>
              <p:cNvPicPr/>
              <p:nvPr/>
            </p:nvPicPr>
            <p:blipFill>
              <a:blip r:embed="rId10"/>
              <a:stretch>
                <a:fillRect/>
              </a:stretch>
            </p:blipFill>
            <p:spPr>
              <a:xfrm>
                <a:off x="4545920" y="600673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3473" name="Ink 3472">
                <a:extLst>
                  <a:ext uri="{FF2B5EF4-FFF2-40B4-BE49-F238E27FC236}">
                    <a16:creationId xmlns:a16="http://schemas.microsoft.com/office/drawing/2014/main" id="{42AC0F18-06B0-439C-6B7E-70EAE2527AEC}"/>
                  </a:ext>
                </a:extLst>
              </p14:cNvPr>
              <p14:cNvContentPartPr/>
              <p14:nvPr/>
            </p14:nvContentPartPr>
            <p14:xfrm>
              <a:off x="4599414" y="5962528"/>
              <a:ext cx="273" cy="318"/>
            </p14:xfrm>
          </p:contentPart>
        </mc:Choice>
        <mc:Fallback xmlns="">
          <p:pic>
            <p:nvPicPr>
              <p:cNvPr id="3473" name="Ink 3472">
                <a:extLst>
                  <a:ext uri="{FF2B5EF4-FFF2-40B4-BE49-F238E27FC236}">
                    <a16:creationId xmlns:a16="http://schemas.microsoft.com/office/drawing/2014/main" id="{42AC0F18-06B0-439C-6B7E-70EAE2527AEC}"/>
                  </a:ext>
                </a:extLst>
              </p:cNvPr>
              <p:cNvPicPr/>
              <p:nvPr/>
            </p:nvPicPr>
            <p:blipFill>
              <a:blip r:embed="rId10"/>
              <a:stretch>
                <a:fillRect/>
              </a:stretch>
            </p:blipFill>
            <p:spPr>
              <a:xfrm>
                <a:off x="4596138" y="59587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3474" name="Ink 3473">
                <a:extLst>
                  <a:ext uri="{FF2B5EF4-FFF2-40B4-BE49-F238E27FC236}">
                    <a16:creationId xmlns:a16="http://schemas.microsoft.com/office/drawing/2014/main" id="{58717F9B-2906-2AFB-4131-7847E014423C}"/>
                  </a:ext>
                </a:extLst>
              </p14:cNvPr>
              <p14:cNvContentPartPr/>
              <p14:nvPr/>
            </p14:nvContentPartPr>
            <p14:xfrm>
              <a:off x="4668191" y="5978429"/>
              <a:ext cx="273" cy="318"/>
            </p14:xfrm>
          </p:contentPart>
        </mc:Choice>
        <mc:Fallback xmlns="">
          <p:pic>
            <p:nvPicPr>
              <p:cNvPr id="3474" name="Ink 3473">
                <a:extLst>
                  <a:ext uri="{FF2B5EF4-FFF2-40B4-BE49-F238E27FC236}">
                    <a16:creationId xmlns:a16="http://schemas.microsoft.com/office/drawing/2014/main" id="{58717F9B-2906-2AFB-4131-7847E014423C}"/>
                  </a:ext>
                </a:extLst>
              </p:cNvPr>
              <p:cNvPicPr/>
              <p:nvPr/>
            </p:nvPicPr>
            <p:blipFill>
              <a:blip r:embed="rId10"/>
              <a:stretch>
                <a:fillRect/>
              </a:stretch>
            </p:blipFill>
            <p:spPr>
              <a:xfrm>
                <a:off x="4664915" y="597461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3475" name="Ink 3474">
                <a:extLst>
                  <a:ext uri="{FF2B5EF4-FFF2-40B4-BE49-F238E27FC236}">
                    <a16:creationId xmlns:a16="http://schemas.microsoft.com/office/drawing/2014/main" id="{304CF1B3-0D14-0EB7-85F8-E557917FFA0C}"/>
                  </a:ext>
                </a:extLst>
              </p14:cNvPr>
              <p14:cNvContentPartPr/>
              <p14:nvPr/>
            </p14:nvContentPartPr>
            <p14:xfrm>
              <a:off x="4639534" y="5988606"/>
              <a:ext cx="273" cy="318"/>
            </p14:xfrm>
          </p:contentPart>
        </mc:Choice>
        <mc:Fallback xmlns="">
          <p:pic>
            <p:nvPicPr>
              <p:cNvPr id="3475" name="Ink 3474">
                <a:extLst>
                  <a:ext uri="{FF2B5EF4-FFF2-40B4-BE49-F238E27FC236}">
                    <a16:creationId xmlns:a16="http://schemas.microsoft.com/office/drawing/2014/main" id="{304CF1B3-0D14-0EB7-85F8-E557917FFA0C}"/>
                  </a:ext>
                </a:extLst>
              </p:cNvPr>
              <p:cNvPicPr/>
              <p:nvPr/>
            </p:nvPicPr>
            <p:blipFill>
              <a:blip r:embed="rId10"/>
              <a:stretch>
                <a:fillRect/>
              </a:stretch>
            </p:blipFill>
            <p:spPr>
              <a:xfrm>
                <a:off x="4636258" y="598479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3476" name="Ink 3475">
                <a:extLst>
                  <a:ext uri="{FF2B5EF4-FFF2-40B4-BE49-F238E27FC236}">
                    <a16:creationId xmlns:a16="http://schemas.microsoft.com/office/drawing/2014/main" id="{8AEC2E62-BAC8-812B-8441-078F246DCD07}"/>
                  </a:ext>
                </a:extLst>
              </p14:cNvPr>
              <p14:cNvContentPartPr/>
              <p14:nvPr/>
            </p14:nvContentPartPr>
            <p14:xfrm>
              <a:off x="4502799" y="6305686"/>
              <a:ext cx="273" cy="318"/>
            </p14:xfrm>
          </p:contentPart>
        </mc:Choice>
        <mc:Fallback xmlns="">
          <p:pic>
            <p:nvPicPr>
              <p:cNvPr id="3476" name="Ink 3475">
                <a:extLst>
                  <a:ext uri="{FF2B5EF4-FFF2-40B4-BE49-F238E27FC236}">
                    <a16:creationId xmlns:a16="http://schemas.microsoft.com/office/drawing/2014/main" id="{8AEC2E62-BAC8-812B-8441-078F246DCD07}"/>
                  </a:ext>
                </a:extLst>
              </p:cNvPr>
              <p:cNvPicPr/>
              <p:nvPr/>
            </p:nvPicPr>
            <p:blipFill>
              <a:blip r:embed="rId10"/>
              <a:stretch>
                <a:fillRect/>
              </a:stretch>
            </p:blipFill>
            <p:spPr>
              <a:xfrm>
                <a:off x="4499523" y="630187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3477" name="Ink 3476">
                <a:extLst>
                  <a:ext uri="{FF2B5EF4-FFF2-40B4-BE49-F238E27FC236}">
                    <a16:creationId xmlns:a16="http://schemas.microsoft.com/office/drawing/2014/main" id="{69E797C9-2F34-4BC9-AD13-75665D5AB80A}"/>
                  </a:ext>
                </a:extLst>
              </p14:cNvPr>
              <p14:cNvContentPartPr/>
              <p14:nvPr/>
            </p14:nvContentPartPr>
            <p14:xfrm>
              <a:off x="4570757" y="6340033"/>
              <a:ext cx="273" cy="318"/>
            </p14:xfrm>
          </p:contentPart>
        </mc:Choice>
        <mc:Fallback xmlns="">
          <p:pic>
            <p:nvPicPr>
              <p:cNvPr id="3477" name="Ink 3476">
                <a:extLst>
                  <a:ext uri="{FF2B5EF4-FFF2-40B4-BE49-F238E27FC236}">
                    <a16:creationId xmlns:a16="http://schemas.microsoft.com/office/drawing/2014/main" id="{69E797C9-2F34-4BC9-AD13-75665D5AB80A}"/>
                  </a:ext>
                </a:extLst>
              </p:cNvPr>
              <p:cNvPicPr/>
              <p:nvPr/>
            </p:nvPicPr>
            <p:blipFill>
              <a:blip r:embed="rId10"/>
              <a:stretch>
                <a:fillRect/>
              </a:stretch>
            </p:blipFill>
            <p:spPr>
              <a:xfrm>
                <a:off x="4567481" y="633621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3478" name="Ink 3477">
                <a:extLst>
                  <a:ext uri="{FF2B5EF4-FFF2-40B4-BE49-F238E27FC236}">
                    <a16:creationId xmlns:a16="http://schemas.microsoft.com/office/drawing/2014/main" id="{DC0DACDA-6E7F-6D12-D909-46AFD48C19AC}"/>
                  </a:ext>
                </a:extLst>
              </p14:cNvPr>
              <p14:cNvContentPartPr/>
              <p14:nvPr/>
            </p14:nvContentPartPr>
            <p14:xfrm>
              <a:off x="4577853" y="6428128"/>
              <a:ext cx="273" cy="318"/>
            </p14:xfrm>
          </p:contentPart>
        </mc:Choice>
        <mc:Fallback xmlns="">
          <p:pic>
            <p:nvPicPr>
              <p:cNvPr id="3478" name="Ink 3477">
                <a:extLst>
                  <a:ext uri="{FF2B5EF4-FFF2-40B4-BE49-F238E27FC236}">
                    <a16:creationId xmlns:a16="http://schemas.microsoft.com/office/drawing/2014/main" id="{DC0DACDA-6E7F-6D12-D909-46AFD48C19AC}"/>
                  </a:ext>
                </a:extLst>
              </p:cNvPr>
              <p:cNvPicPr/>
              <p:nvPr/>
            </p:nvPicPr>
            <p:blipFill>
              <a:blip r:embed="rId10"/>
              <a:stretch>
                <a:fillRect/>
              </a:stretch>
            </p:blipFill>
            <p:spPr>
              <a:xfrm>
                <a:off x="4574577" y="64243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3479" name="Ink 3478">
                <a:extLst>
                  <a:ext uri="{FF2B5EF4-FFF2-40B4-BE49-F238E27FC236}">
                    <a16:creationId xmlns:a16="http://schemas.microsoft.com/office/drawing/2014/main" id="{69D1CCC7-53BC-FD76-45A0-20D325ADA3ED}"/>
                  </a:ext>
                </a:extLst>
              </p14:cNvPr>
              <p14:cNvContentPartPr/>
              <p14:nvPr/>
            </p14:nvContentPartPr>
            <p14:xfrm>
              <a:off x="1999613" y="6357095"/>
              <a:ext cx="273" cy="318"/>
            </p14:xfrm>
          </p:contentPart>
        </mc:Choice>
        <mc:Fallback xmlns="">
          <p:pic>
            <p:nvPicPr>
              <p:cNvPr id="3479" name="Ink 3478">
                <a:extLst>
                  <a:ext uri="{FF2B5EF4-FFF2-40B4-BE49-F238E27FC236}">
                    <a16:creationId xmlns:a16="http://schemas.microsoft.com/office/drawing/2014/main" id="{69D1CCC7-53BC-FD76-45A0-20D325ADA3ED}"/>
                  </a:ext>
                </a:extLst>
              </p:cNvPr>
              <p:cNvPicPr/>
              <p:nvPr/>
            </p:nvPicPr>
            <p:blipFill>
              <a:blip r:embed="rId10"/>
              <a:stretch>
                <a:fillRect/>
              </a:stretch>
            </p:blipFill>
            <p:spPr>
              <a:xfrm>
                <a:off x="1996337" y="635327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480" name="Ink 3479">
                <a:extLst>
                  <a:ext uri="{FF2B5EF4-FFF2-40B4-BE49-F238E27FC236}">
                    <a16:creationId xmlns:a16="http://schemas.microsoft.com/office/drawing/2014/main" id="{E5CED35D-E61D-50F5-BA47-6C2C8BCF6BA6}"/>
                  </a:ext>
                </a:extLst>
              </p14:cNvPr>
              <p14:cNvContentPartPr/>
              <p14:nvPr/>
            </p14:nvContentPartPr>
            <p14:xfrm>
              <a:off x="2089068" y="6359321"/>
              <a:ext cx="273" cy="318"/>
            </p14:xfrm>
          </p:contentPart>
        </mc:Choice>
        <mc:Fallback xmlns="">
          <p:pic>
            <p:nvPicPr>
              <p:cNvPr id="3480" name="Ink 3479">
                <a:extLst>
                  <a:ext uri="{FF2B5EF4-FFF2-40B4-BE49-F238E27FC236}">
                    <a16:creationId xmlns:a16="http://schemas.microsoft.com/office/drawing/2014/main" id="{E5CED35D-E61D-50F5-BA47-6C2C8BCF6BA6}"/>
                  </a:ext>
                </a:extLst>
              </p:cNvPr>
              <p:cNvPicPr/>
              <p:nvPr/>
            </p:nvPicPr>
            <p:blipFill>
              <a:blip r:embed="rId10"/>
              <a:stretch>
                <a:fillRect/>
              </a:stretch>
            </p:blipFill>
            <p:spPr>
              <a:xfrm>
                <a:off x="2085792" y="635550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3481" name="Ink 3480">
                <a:extLst>
                  <a:ext uri="{FF2B5EF4-FFF2-40B4-BE49-F238E27FC236}">
                    <a16:creationId xmlns:a16="http://schemas.microsoft.com/office/drawing/2014/main" id="{8D4D83D7-9EF5-C01C-74D9-F9BE29F2864C}"/>
                  </a:ext>
                </a:extLst>
              </p14:cNvPr>
              <p14:cNvContentPartPr/>
              <p14:nvPr/>
            </p14:nvContentPartPr>
            <p14:xfrm>
              <a:off x="1981600" y="6359321"/>
              <a:ext cx="1365" cy="318"/>
            </p14:xfrm>
          </p:contentPart>
        </mc:Choice>
        <mc:Fallback xmlns="">
          <p:pic>
            <p:nvPicPr>
              <p:cNvPr id="3481" name="Ink 3480">
                <a:extLst>
                  <a:ext uri="{FF2B5EF4-FFF2-40B4-BE49-F238E27FC236}">
                    <a16:creationId xmlns:a16="http://schemas.microsoft.com/office/drawing/2014/main" id="{8D4D83D7-9EF5-C01C-74D9-F9BE29F2864C}"/>
                  </a:ext>
                </a:extLst>
              </p:cNvPr>
              <p:cNvPicPr/>
              <p:nvPr/>
            </p:nvPicPr>
            <p:blipFill>
              <a:blip r:embed="rId10"/>
              <a:stretch>
                <a:fillRect/>
              </a:stretch>
            </p:blipFill>
            <p:spPr>
              <a:xfrm>
                <a:off x="1978324" y="6355505"/>
                <a:ext cx="7917"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482" name="Ink 3481">
                <a:extLst>
                  <a:ext uri="{FF2B5EF4-FFF2-40B4-BE49-F238E27FC236}">
                    <a16:creationId xmlns:a16="http://schemas.microsoft.com/office/drawing/2014/main" id="{11CCC5E3-D811-EA65-18D6-ECEC592B7AEE}"/>
                  </a:ext>
                </a:extLst>
              </p14:cNvPr>
              <p14:cNvContentPartPr/>
              <p14:nvPr/>
            </p14:nvContentPartPr>
            <p14:xfrm>
              <a:off x="1974777" y="6341829"/>
              <a:ext cx="273" cy="318"/>
            </p14:xfrm>
          </p:contentPart>
        </mc:Choice>
        <mc:Fallback xmlns="">
          <p:pic>
            <p:nvPicPr>
              <p:cNvPr id="3482" name="Ink 3481">
                <a:extLst>
                  <a:ext uri="{FF2B5EF4-FFF2-40B4-BE49-F238E27FC236}">
                    <a16:creationId xmlns:a16="http://schemas.microsoft.com/office/drawing/2014/main" id="{11CCC5E3-D811-EA65-18D6-ECEC592B7AEE}"/>
                  </a:ext>
                </a:extLst>
              </p:cNvPr>
              <p:cNvPicPr/>
              <p:nvPr/>
            </p:nvPicPr>
            <p:blipFill>
              <a:blip r:embed="rId10"/>
              <a:stretch>
                <a:fillRect/>
              </a:stretch>
            </p:blipFill>
            <p:spPr>
              <a:xfrm>
                <a:off x="1971501" y="633801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3483" name="Ink 3482">
                <a:extLst>
                  <a:ext uri="{FF2B5EF4-FFF2-40B4-BE49-F238E27FC236}">
                    <a16:creationId xmlns:a16="http://schemas.microsoft.com/office/drawing/2014/main" id="{AD98EC01-C911-0B6B-C4F8-500D66FE114F}"/>
                  </a:ext>
                </a:extLst>
              </p14:cNvPr>
              <p14:cNvContentPartPr/>
              <p14:nvPr/>
            </p14:nvContentPartPr>
            <p14:xfrm>
              <a:off x="1982418" y="6257869"/>
              <a:ext cx="273" cy="318"/>
            </p14:xfrm>
          </p:contentPart>
        </mc:Choice>
        <mc:Fallback xmlns="">
          <p:pic>
            <p:nvPicPr>
              <p:cNvPr id="3483" name="Ink 3482">
                <a:extLst>
                  <a:ext uri="{FF2B5EF4-FFF2-40B4-BE49-F238E27FC236}">
                    <a16:creationId xmlns:a16="http://schemas.microsoft.com/office/drawing/2014/main" id="{AD98EC01-C911-0B6B-C4F8-500D66FE114F}"/>
                  </a:ext>
                </a:extLst>
              </p:cNvPr>
              <p:cNvPicPr/>
              <p:nvPr/>
            </p:nvPicPr>
            <p:blipFill>
              <a:blip r:embed="rId10"/>
              <a:stretch>
                <a:fillRect/>
              </a:stretch>
            </p:blipFill>
            <p:spPr>
              <a:xfrm>
                <a:off x="1979142" y="625405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3484" name="Ink 3483">
                <a:extLst>
                  <a:ext uri="{FF2B5EF4-FFF2-40B4-BE49-F238E27FC236}">
                    <a16:creationId xmlns:a16="http://schemas.microsoft.com/office/drawing/2014/main" id="{4A038745-EB5C-969B-CCB1-44FD4F32B43E}"/>
                  </a:ext>
                </a:extLst>
              </p14:cNvPr>
              <p14:cNvContentPartPr/>
              <p14:nvPr/>
            </p14:nvContentPartPr>
            <p14:xfrm>
              <a:off x="2089614" y="6218751"/>
              <a:ext cx="273" cy="318"/>
            </p14:xfrm>
          </p:contentPart>
        </mc:Choice>
        <mc:Fallback xmlns="">
          <p:pic>
            <p:nvPicPr>
              <p:cNvPr id="3484" name="Ink 3483">
                <a:extLst>
                  <a:ext uri="{FF2B5EF4-FFF2-40B4-BE49-F238E27FC236}">
                    <a16:creationId xmlns:a16="http://schemas.microsoft.com/office/drawing/2014/main" id="{4A038745-EB5C-969B-CCB1-44FD4F32B43E}"/>
                  </a:ext>
                </a:extLst>
              </p:cNvPr>
              <p:cNvPicPr/>
              <p:nvPr/>
            </p:nvPicPr>
            <p:blipFill>
              <a:blip r:embed="rId10"/>
              <a:stretch>
                <a:fillRect/>
              </a:stretch>
            </p:blipFill>
            <p:spPr>
              <a:xfrm>
                <a:off x="2086338" y="621493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3485" name="Ink 3484">
                <a:extLst>
                  <a:ext uri="{FF2B5EF4-FFF2-40B4-BE49-F238E27FC236}">
                    <a16:creationId xmlns:a16="http://schemas.microsoft.com/office/drawing/2014/main" id="{D50A750A-6705-14A8-2E28-891175566D11}"/>
                  </a:ext>
                </a:extLst>
              </p14:cNvPr>
              <p14:cNvContentPartPr/>
              <p14:nvPr/>
            </p14:nvContentPartPr>
            <p14:xfrm>
              <a:off x="2169854" y="6217160"/>
              <a:ext cx="273" cy="318"/>
            </p14:xfrm>
          </p:contentPart>
        </mc:Choice>
        <mc:Fallback xmlns="">
          <p:pic>
            <p:nvPicPr>
              <p:cNvPr id="3485" name="Ink 3484">
                <a:extLst>
                  <a:ext uri="{FF2B5EF4-FFF2-40B4-BE49-F238E27FC236}">
                    <a16:creationId xmlns:a16="http://schemas.microsoft.com/office/drawing/2014/main" id="{D50A750A-6705-14A8-2E28-891175566D11}"/>
                  </a:ext>
                </a:extLst>
              </p:cNvPr>
              <p:cNvPicPr/>
              <p:nvPr/>
            </p:nvPicPr>
            <p:blipFill>
              <a:blip r:embed="rId10"/>
              <a:stretch>
                <a:fillRect/>
              </a:stretch>
            </p:blipFill>
            <p:spPr>
              <a:xfrm>
                <a:off x="2166578" y="621334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3486" name="Ink 3485">
                <a:extLst>
                  <a:ext uri="{FF2B5EF4-FFF2-40B4-BE49-F238E27FC236}">
                    <a16:creationId xmlns:a16="http://schemas.microsoft.com/office/drawing/2014/main" id="{AAEB56F8-888E-8332-3BAC-238C5A7129A6}"/>
                  </a:ext>
                </a:extLst>
              </p14:cNvPr>
              <p14:cNvContentPartPr/>
              <p14:nvPr/>
            </p14:nvContentPartPr>
            <p14:xfrm>
              <a:off x="2186502" y="6255642"/>
              <a:ext cx="273" cy="318"/>
            </p14:xfrm>
          </p:contentPart>
        </mc:Choice>
        <mc:Fallback xmlns="">
          <p:pic>
            <p:nvPicPr>
              <p:cNvPr id="3486" name="Ink 3485">
                <a:extLst>
                  <a:ext uri="{FF2B5EF4-FFF2-40B4-BE49-F238E27FC236}">
                    <a16:creationId xmlns:a16="http://schemas.microsoft.com/office/drawing/2014/main" id="{AAEB56F8-888E-8332-3BAC-238C5A7129A6}"/>
                  </a:ext>
                </a:extLst>
              </p:cNvPr>
              <p:cNvPicPr/>
              <p:nvPr/>
            </p:nvPicPr>
            <p:blipFill>
              <a:blip r:embed="rId10"/>
              <a:stretch>
                <a:fillRect/>
              </a:stretch>
            </p:blipFill>
            <p:spPr>
              <a:xfrm>
                <a:off x="2183226" y="625182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3487" name="Ink 3486">
                <a:extLst>
                  <a:ext uri="{FF2B5EF4-FFF2-40B4-BE49-F238E27FC236}">
                    <a16:creationId xmlns:a16="http://schemas.microsoft.com/office/drawing/2014/main" id="{1C381E27-B300-2AE4-1BA4-C8E61256C304}"/>
                  </a:ext>
                </a:extLst>
              </p14:cNvPr>
              <p14:cNvContentPartPr/>
              <p14:nvPr/>
            </p14:nvContentPartPr>
            <p14:xfrm>
              <a:off x="2152387" y="6364728"/>
              <a:ext cx="273" cy="318"/>
            </p14:xfrm>
          </p:contentPart>
        </mc:Choice>
        <mc:Fallback xmlns="">
          <p:pic>
            <p:nvPicPr>
              <p:cNvPr id="3487" name="Ink 3486">
                <a:extLst>
                  <a:ext uri="{FF2B5EF4-FFF2-40B4-BE49-F238E27FC236}">
                    <a16:creationId xmlns:a16="http://schemas.microsoft.com/office/drawing/2014/main" id="{1C381E27-B300-2AE4-1BA4-C8E61256C304}"/>
                  </a:ext>
                </a:extLst>
              </p:cNvPr>
              <p:cNvPicPr/>
              <p:nvPr/>
            </p:nvPicPr>
            <p:blipFill>
              <a:blip r:embed="rId10"/>
              <a:stretch>
                <a:fillRect/>
              </a:stretch>
            </p:blipFill>
            <p:spPr>
              <a:xfrm>
                <a:off x="2149111" y="63609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3488" name="Ink 3487">
                <a:extLst>
                  <a:ext uri="{FF2B5EF4-FFF2-40B4-BE49-F238E27FC236}">
                    <a16:creationId xmlns:a16="http://schemas.microsoft.com/office/drawing/2014/main" id="{1C5436B6-4E70-E9B9-8D95-948CF199915A}"/>
                  </a:ext>
                </a:extLst>
              </p14:cNvPr>
              <p14:cNvContentPartPr/>
              <p14:nvPr/>
            </p14:nvContentPartPr>
            <p14:xfrm>
              <a:off x="2126731" y="6449643"/>
              <a:ext cx="273" cy="318"/>
            </p14:xfrm>
          </p:contentPart>
        </mc:Choice>
        <mc:Fallback xmlns="">
          <p:pic>
            <p:nvPicPr>
              <p:cNvPr id="3488" name="Ink 3487">
                <a:extLst>
                  <a:ext uri="{FF2B5EF4-FFF2-40B4-BE49-F238E27FC236}">
                    <a16:creationId xmlns:a16="http://schemas.microsoft.com/office/drawing/2014/main" id="{1C5436B6-4E70-E9B9-8D95-948CF199915A}"/>
                  </a:ext>
                </a:extLst>
              </p:cNvPr>
              <p:cNvPicPr/>
              <p:nvPr/>
            </p:nvPicPr>
            <p:blipFill>
              <a:blip r:embed="rId10"/>
              <a:stretch>
                <a:fillRect/>
              </a:stretch>
            </p:blipFill>
            <p:spPr>
              <a:xfrm>
                <a:off x="2123455" y="644582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3489" name="Ink 3488">
                <a:extLst>
                  <a:ext uri="{FF2B5EF4-FFF2-40B4-BE49-F238E27FC236}">
                    <a16:creationId xmlns:a16="http://schemas.microsoft.com/office/drawing/2014/main" id="{D2A4D53C-132A-5096-C9F6-A38DE74A9B68}"/>
                  </a:ext>
                </a:extLst>
              </p14:cNvPr>
              <p14:cNvContentPartPr/>
              <p14:nvPr/>
            </p14:nvContentPartPr>
            <p14:xfrm>
              <a:off x="2785172" y="6263284"/>
              <a:ext cx="273" cy="318"/>
            </p14:xfrm>
          </p:contentPart>
        </mc:Choice>
        <mc:Fallback xmlns="">
          <p:pic>
            <p:nvPicPr>
              <p:cNvPr id="3489" name="Ink 3488">
                <a:extLst>
                  <a:ext uri="{FF2B5EF4-FFF2-40B4-BE49-F238E27FC236}">
                    <a16:creationId xmlns:a16="http://schemas.microsoft.com/office/drawing/2014/main" id="{D2A4D53C-132A-5096-C9F6-A38DE74A9B68}"/>
                  </a:ext>
                </a:extLst>
              </p:cNvPr>
              <p:cNvPicPr/>
              <p:nvPr/>
            </p:nvPicPr>
            <p:blipFill>
              <a:blip r:embed="rId10"/>
              <a:stretch>
                <a:fillRect/>
              </a:stretch>
            </p:blipFill>
            <p:spPr>
              <a:xfrm>
                <a:off x="2781896" y="6259468"/>
                <a:ext cx="6825" cy="7950"/>
              </a:xfrm>
              <a:prstGeom prst="rect">
                <a:avLst/>
              </a:prstGeom>
            </p:spPr>
          </p:pic>
        </mc:Fallback>
      </mc:AlternateContent>
      <p:sp>
        <p:nvSpPr>
          <p:cNvPr id="25" name="Title 1">
            <a:extLst>
              <a:ext uri="{FF2B5EF4-FFF2-40B4-BE49-F238E27FC236}">
                <a16:creationId xmlns:a16="http://schemas.microsoft.com/office/drawing/2014/main" id="{787A8C10-F376-A217-C547-3CADC24F3258}"/>
              </a:ext>
            </a:extLst>
          </p:cNvPr>
          <p:cNvSpPr>
            <a:spLocks noGrp="1"/>
          </p:cNvSpPr>
          <p:nvPr>
            <p:ph type="title"/>
          </p:nvPr>
        </p:nvSpPr>
        <p:spPr>
          <a:xfrm>
            <a:off x="0" y="170338"/>
            <a:ext cx="12192000" cy="462819"/>
          </a:xfrm>
        </p:spPr>
        <p:txBody>
          <a:bodyPr/>
          <a:lstStyle/>
          <a:p>
            <a:r>
              <a:rPr lang="en-GB" sz="2400" b="1" dirty="0">
                <a:solidFill>
                  <a:schemeClr val="tx1"/>
                </a:solidFill>
                <a:latin typeface="Verdana" panose="020B0604030504040204" pitchFamily="34" charset="0"/>
                <a:ea typeface="Verdana" panose="020B0604030504040204" pitchFamily="34" charset="0"/>
                <a:cs typeface="Verdana" panose="020B0604030504040204" pitchFamily="34" charset="0"/>
              </a:rPr>
              <a:t>AI System: The Sum of two Digits using an MNIST Classifier</a:t>
            </a:r>
            <a:endParaRPr lang="en-US" sz="2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35" name="TextBox 34">
            <a:extLst>
              <a:ext uri="{FF2B5EF4-FFF2-40B4-BE49-F238E27FC236}">
                <a16:creationId xmlns:a16="http://schemas.microsoft.com/office/drawing/2014/main" id="{E6BBC65F-37CF-8168-773B-A8EACD5AA58A}"/>
              </a:ext>
            </a:extLst>
          </p:cNvPr>
          <p:cNvSpPr txBox="1"/>
          <p:nvPr/>
        </p:nvSpPr>
        <p:spPr>
          <a:xfrm>
            <a:off x="4951065" y="3269104"/>
            <a:ext cx="2283159" cy="584775"/>
          </a:xfrm>
          <a:prstGeom prst="rect">
            <a:avLst/>
          </a:prstGeom>
          <a:noFill/>
        </p:spPr>
        <p:txBody>
          <a:bodyPr wrap="square" rtlCol="0">
            <a:spAutoFit/>
          </a:bodyPr>
          <a:lstStyle/>
          <a:p>
            <a:pPr algn="ctr"/>
            <a:r>
              <a:rPr lang="en-US" sz="1600" b="1" dirty="0">
                <a:solidFill>
                  <a:schemeClr val="bg2"/>
                </a:solidFill>
                <a:latin typeface="Verdana" panose="020B0604030504040204" pitchFamily="34" charset="0"/>
                <a:ea typeface="Verdana" panose="020B0604030504040204" pitchFamily="34" charset="0"/>
                <a:cs typeface="Verdana" panose="020B0604030504040204" pitchFamily="34" charset="0"/>
              </a:rPr>
              <a:t>Global Correctness</a:t>
            </a:r>
          </a:p>
        </p:txBody>
      </p:sp>
      <p:grpSp>
        <p:nvGrpSpPr>
          <p:cNvPr id="3160" name="Group 3159">
            <a:extLst>
              <a:ext uri="{FF2B5EF4-FFF2-40B4-BE49-F238E27FC236}">
                <a16:creationId xmlns:a16="http://schemas.microsoft.com/office/drawing/2014/main" id="{605262C4-4D72-AF35-2A63-4B63F3739B62}"/>
              </a:ext>
            </a:extLst>
          </p:cNvPr>
          <p:cNvGrpSpPr/>
          <p:nvPr/>
        </p:nvGrpSpPr>
        <p:grpSpPr>
          <a:xfrm>
            <a:off x="6044612" y="3893230"/>
            <a:ext cx="5146840" cy="1331929"/>
            <a:chOff x="6310830" y="3754330"/>
            <a:chExt cx="5146840" cy="1331929"/>
          </a:xfrm>
        </p:grpSpPr>
        <p:sp>
          <p:nvSpPr>
            <p:cNvPr id="3158" name="Rounded Rectangle 3157">
              <a:extLst>
                <a:ext uri="{FF2B5EF4-FFF2-40B4-BE49-F238E27FC236}">
                  <a16:creationId xmlns:a16="http://schemas.microsoft.com/office/drawing/2014/main" id="{A9225C33-6E4D-4948-F3A7-C3244FA13F32}"/>
                </a:ext>
              </a:extLst>
            </p:cNvPr>
            <p:cNvSpPr/>
            <p:nvPr/>
          </p:nvSpPr>
          <p:spPr>
            <a:xfrm>
              <a:off x="6310830" y="3754330"/>
              <a:ext cx="5146840" cy="1331929"/>
            </a:xfrm>
            <a:prstGeom prst="roundRect">
              <a:avLst/>
            </a:prstGeom>
            <a:solidFill>
              <a:schemeClr val="bg1">
                <a:lumMod val="85000"/>
                <a:alpha val="70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grpSp>
          <p:nvGrpSpPr>
            <p:cNvPr id="16" name="Group 15">
              <a:extLst>
                <a:ext uri="{FF2B5EF4-FFF2-40B4-BE49-F238E27FC236}">
                  <a16:creationId xmlns:a16="http://schemas.microsoft.com/office/drawing/2014/main" id="{DDE5E863-C45F-7073-9703-49C4371C8580}"/>
                </a:ext>
              </a:extLst>
            </p:cNvPr>
            <p:cNvGrpSpPr/>
            <p:nvPr/>
          </p:nvGrpSpPr>
          <p:grpSpPr>
            <a:xfrm>
              <a:off x="6745124" y="3908010"/>
              <a:ext cx="1380521" cy="766460"/>
              <a:chOff x="6258444" y="3768387"/>
              <a:chExt cx="1380521" cy="766460"/>
            </a:xfrm>
          </p:grpSpPr>
          <p:sp>
            <p:nvSpPr>
              <p:cNvPr id="3197" name="Rounded Rectangle 3196">
                <a:extLst>
                  <a:ext uri="{FF2B5EF4-FFF2-40B4-BE49-F238E27FC236}">
                    <a16:creationId xmlns:a16="http://schemas.microsoft.com/office/drawing/2014/main" id="{0E7518FF-1A13-0F6A-9086-2DE4EB29A877}"/>
                  </a:ext>
                </a:extLst>
              </p:cNvPr>
              <p:cNvSpPr/>
              <p:nvPr/>
            </p:nvSpPr>
            <p:spPr>
              <a:xfrm>
                <a:off x="6258444" y="3768387"/>
                <a:ext cx="1380521" cy="7664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9 |</a:t>
                </a:r>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4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3198" name="Group 3197">
                <a:extLst>
                  <a:ext uri="{FF2B5EF4-FFF2-40B4-BE49-F238E27FC236}">
                    <a16:creationId xmlns:a16="http://schemas.microsoft.com/office/drawing/2014/main" id="{0DF3A0FE-E40F-4C0A-37AA-293F1F952BD1}"/>
                  </a:ext>
                </a:extLst>
              </p:cNvPr>
              <p:cNvGrpSpPr/>
              <p:nvPr/>
            </p:nvGrpSpPr>
            <p:grpSpPr>
              <a:xfrm>
                <a:off x="6945154" y="3862925"/>
                <a:ext cx="491508" cy="585994"/>
                <a:chOff x="732018" y="5060397"/>
                <a:chExt cx="537955" cy="513792"/>
              </a:xfrm>
            </p:grpSpPr>
            <p:pic>
              <p:nvPicPr>
                <p:cNvPr id="3199" name="Picture 3198" descr="A white number on a black background&#10;&#10;Description automatically generated">
                  <a:extLst>
                    <a:ext uri="{FF2B5EF4-FFF2-40B4-BE49-F238E27FC236}">
                      <a16:creationId xmlns:a16="http://schemas.microsoft.com/office/drawing/2014/main" id="{2CE92B5E-627A-5242-38E8-168E71F9F94C}"/>
                    </a:ext>
                  </a:extLst>
                </p:cNvPr>
                <p:cNvPicPr>
                  <a:picLocks noChangeAspect="1"/>
                </p:cNvPicPr>
                <p:nvPr/>
              </p:nvPicPr>
              <p:blipFill>
                <a:blip r:embed="rId3"/>
                <a:stretch>
                  <a:fillRect/>
                </a:stretch>
              </p:blipFill>
              <p:spPr>
                <a:xfrm rot="1223532">
                  <a:off x="956373" y="5060397"/>
                  <a:ext cx="313600" cy="313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200" name="Picture 3199" descr="A white number on a black background&#10;&#10;Description automatically generated">
                  <a:extLst>
                    <a:ext uri="{FF2B5EF4-FFF2-40B4-BE49-F238E27FC236}">
                      <a16:creationId xmlns:a16="http://schemas.microsoft.com/office/drawing/2014/main" id="{3DA37923-0E05-C59B-1DB4-7FBFE31116DB}"/>
                    </a:ext>
                  </a:extLst>
                </p:cNvPr>
                <p:cNvPicPr>
                  <a:picLocks noChangeAspect="1"/>
                </p:cNvPicPr>
                <p:nvPr/>
              </p:nvPicPr>
              <p:blipFill>
                <a:blip r:embed="rId3"/>
                <a:stretch>
                  <a:fillRect/>
                </a:stretch>
              </p:blipFill>
              <p:spPr>
                <a:xfrm rot="1223532">
                  <a:off x="848227" y="5148299"/>
                  <a:ext cx="313600" cy="313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201" name="Picture 3200" descr="A white number on a black background&#10;&#10;Description automatically generated">
                  <a:extLst>
                    <a:ext uri="{FF2B5EF4-FFF2-40B4-BE49-F238E27FC236}">
                      <a16:creationId xmlns:a16="http://schemas.microsoft.com/office/drawing/2014/main" id="{282E49B2-1234-7295-5A25-ABF49F87AC26}"/>
                    </a:ext>
                  </a:extLst>
                </p:cNvPr>
                <p:cNvPicPr>
                  <a:picLocks noChangeAspect="1"/>
                </p:cNvPicPr>
                <p:nvPr/>
              </p:nvPicPr>
              <p:blipFill>
                <a:blip r:embed="rId3"/>
                <a:stretch>
                  <a:fillRect/>
                </a:stretch>
              </p:blipFill>
              <p:spPr>
                <a:xfrm rot="1223532">
                  <a:off x="732018" y="5260589"/>
                  <a:ext cx="313600" cy="313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sp>
            <p:nvSpPr>
              <p:cNvPr id="3202" name="TextBox 3201">
                <a:extLst>
                  <a:ext uri="{FF2B5EF4-FFF2-40B4-BE49-F238E27FC236}">
                    <a16:creationId xmlns:a16="http://schemas.microsoft.com/office/drawing/2014/main" id="{7747059F-06CE-E031-D203-AB63BBCD9038}"/>
                  </a:ext>
                </a:extLst>
              </p:cNvPr>
              <p:cNvSpPr txBox="1"/>
              <p:nvPr/>
            </p:nvSpPr>
            <p:spPr>
              <a:xfrm rot="18706033">
                <a:off x="7063836" y="4110662"/>
                <a:ext cx="312103" cy="461665"/>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cs typeface="Verdana" panose="020B0604030504040204" pitchFamily="34" charset="0"/>
                  </a:rPr>
                  <a:t>…</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grpSp>
        <p:grpSp>
          <p:nvGrpSpPr>
            <p:cNvPr id="15" name="Group 14">
              <a:extLst>
                <a:ext uri="{FF2B5EF4-FFF2-40B4-BE49-F238E27FC236}">
                  <a16:creationId xmlns:a16="http://schemas.microsoft.com/office/drawing/2014/main" id="{0FB720E3-192C-44E1-D35F-BD76D210F1D3}"/>
                </a:ext>
              </a:extLst>
            </p:cNvPr>
            <p:cNvGrpSpPr/>
            <p:nvPr/>
          </p:nvGrpSpPr>
          <p:grpSpPr>
            <a:xfrm>
              <a:off x="9478443" y="3902217"/>
              <a:ext cx="1332307" cy="766460"/>
              <a:chOff x="7817321" y="3751868"/>
              <a:chExt cx="1332307" cy="766460"/>
            </a:xfrm>
          </p:grpSpPr>
          <p:sp>
            <p:nvSpPr>
              <p:cNvPr id="3209" name="Rounded Rectangle 3208">
                <a:extLst>
                  <a:ext uri="{FF2B5EF4-FFF2-40B4-BE49-F238E27FC236}">
                    <a16:creationId xmlns:a16="http://schemas.microsoft.com/office/drawing/2014/main" id="{88B7C3EF-627E-52EA-516F-3B8A3DC76FD1}"/>
                  </a:ext>
                </a:extLst>
              </p:cNvPr>
              <p:cNvSpPr/>
              <p:nvPr/>
            </p:nvSpPr>
            <p:spPr>
              <a:xfrm>
                <a:off x="7817321" y="3751868"/>
                <a:ext cx="1332307" cy="7664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3 | </a:t>
                </a:r>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4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3211" name="TextBox 3210">
                <a:extLst>
                  <a:ext uri="{FF2B5EF4-FFF2-40B4-BE49-F238E27FC236}">
                    <a16:creationId xmlns:a16="http://schemas.microsoft.com/office/drawing/2014/main" id="{4CD1DDB8-DE30-F0D8-C4B6-4705AF4481C8}"/>
                  </a:ext>
                </a:extLst>
              </p:cNvPr>
              <p:cNvSpPr txBox="1"/>
              <p:nvPr/>
            </p:nvSpPr>
            <p:spPr>
              <a:xfrm rot="18362052">
                <a:off x="8587033" y="4157833"/>
                <a:ext cx="312103" cy="261610"/>
              </a:xfrm>
              <a:prstGeom prst="rect">
                <a:avLst/>
              </a:prstGeom>
              <a:noFill/>
            </p:spPr>
            <p:txBody>
              <a:bodyPr wrap="square">
                <a:spAutoFit/>
              </a:bodyPr>
              <a:lstStyle/>
              <a:p>
                <a:endParaRPr lang="en-US" sz="1100" dirty="0">
                  <a:latin typeface="Verdana" panose="020B0604030504040204" pitchFamily="34" charset="0"/>
                  <a:ea typeface="Verdana" panose="020B0604030504040204" pitchFamily="34" charset="0"/>
                  <a:cs typeface="Verdana" panose="020B0604030504040204" pitchFamily="34" charset="0"/>
                </a:endParaRPr>
              </a:p>
            </p:txBody>
          </p:sp>
        </p:grpSp>
        <p:sp>
          <p:nvSpPr>
            <p:cNvPr id="3154" name="TextBox 3153">
              <a:extLst>
                <a:ext uri="{FF2B5EF4-FFF2-40B4-BE49-F238E27FC236}">
                  <a16:creationId xmlns:a16="http://schemas.microsoft.com/office/drawing/2014/main" id="{2A735D9F-2D2A-4680-6CFA-03B08CF6A89A}"/>
                </a:ext>
              </a:extLst>
            </p:cNvPr>
            <p:cNvSpPr txBox="1"/>
            <p:nvPr/>
          </p:nvSpPr>
          <p:spPr>
            <a:xfrm>
              <a:off x="9424138" y="4685269"/>
              <a:ext cx="1879872" cy="338554"/>
            </a:xfrm>
            <a:prstGeom prst="rect">
              <a:avLst/>
            </a:prstGeom>
            <a:noFill/>
          </p:spPr>
          <p:txBody>
            <a:bodyPr wrap="square" rtlCol="0">
              <a:spAutoFit/>
            </a:bodyPr>
            <a:lstStyle/>
            <a:p>
              <a:r>
                <a:rPr lang="en-US" sz="1600" dirty="0" err="1">
                  <a:latin typeface="Verdana" panose="020B0604030504040204" pitchFamily="34" charset="0"/>
                  <a:ea typeface="Verdana" panose="020B0604030504040204" pitchFamily="34" charset="0"/>
                  <a:cs typeface="Verdana" panose="020B0604030504040204" pitchFamily="34" charset="0"/>
                </a:rPr>
                <a:t>LO</a:t>
              </a:r>
              <a:r>
                <a:rPr lang="en-US" sz="1600" baseline="-25000" dirty="0" err="1">
                  <a:latin typeface="Verdana" panose="020B0604030504040204" pitchFamily="34" charset="0"/>
                  <a:ea typeface="Verdana" panose="020B0604030504040204" pitchFamily="34" charset="0"/>
                  <a:cs typeface="Verdana" panose="020B0604030504040204" pitchFamily="34" charset="0"/>
                </a:rPr>
                <a:t>r</a:t>
              </a:r>
              <a:r>
                <a:rPr lang="en-US" sz="1600" dirty="0">
                  <a:latin typeface="Verdana" panose="020B0604030504040204" pitchFamily="34" charset="0"/>
                  <a:ea typeface="Verdana" panose="020B0604030504040204" pitchFamily="34" charset="0"/>
                  <a:cs typeface="Verdana" panose="020B0604030504040204" pitchFamily="34" charset="0"/>
                </a:rPr>
                <a:t>(3) = 0.50</a:t>
              </a:r>
            </a:p>
          </p:txBody>
        </p:sp>
        <p:sp>
          <p:nvSpPr>
            <p:cNvPr id="3155" name="TextBox 3154">
              <a:extLst>
                <a:ext uri="{FF2B5EF4-FFF2-40B4-BE49-F238E27FC236}">
                  <a16:creationId xmlns:a16="http://schemas.microsoft.com/office/drawing/2014/main" id="{F969BA49-B708-8ABB-AF5D-1D29D323C7ED}"/>
                </a:ext>
              </a:extLst>
            </p:cNvPr>
            <p:cNvSpPr txBox="1"/>
            <p:nvPr/>
          </p:nvSpPr>
          <p:spPr>
            <a:xfrm>
              <a:off x="6747292" y="4663693"/>
              <a:ext cx="1879875" cy="338554"/>
            </a:xfrm>
            <a:prstGeom prst="rect">
              <a:avLst/>
            </a:prstGeom>
            <a:noFill/>
          </p:spPr>
          <p:txBody>
            <a:bodyPr wrap="square" rtlCol="0">
              <a:spAutoFit/>
            </a:bodyPr>
            <a:lstStyle/>
            <a:p>
              <a:r>
                <a:rPr lang="en-US" sz="1600" dirty="0" err="1">
                  <a:latin typeface="Verdana" panose="020B0604030504040204" pitchFamily="34" charset="0"/>
                  <a:ea typeface="Verdana" panose="020B0604030504040204" pitchFamily="34" charset="0"/>
                  <a:cs typeface="Verdana" panose="020B0604030504040204" pitchFamily="34" charset="0"/>
                </a:rPr>
                <a:t>LO</a:t>
              </a:r>
              <a:r>
                <a:rPr lang="en-US" sz="1600" baseline="-25000" dirty="0" err="1">
                  <a:latin typeface="Verdana" panose="020B0604030504040204" pitchFamily="34" charset="0"/>
                  <a:ea typeface="Verdana" panose="020B0604030504040204" pitchFamily="34" charset="0"/>
                  <a:cs typeface="Verdana" panose="020B0604030504040204" pitchFamily="34" charset="0"/>
                </a:rPr>
                <a:t>r</a:t>
              </a:r>
              <a:r>
                <a:rPr lang="en-US" sz="1600" dirty="0">
                  <a:latin typeface="Verdana" panose="020B0604030504040204" pitchFamily="34" charset="0"/>
                  <a:ea typeface="Verdana" panose="020B0604030504040204" pitchFamily="34" charset="0"/>
                  <a:cs typeface="Verdana" panose="020B0604030504040204" pitchFamily="34" charset="0"/>
                </a:rPr>
                <a:t>(9) = 0.46</a:t>
              </a:r>
            </a:p>
          </p:txBody>
        </p:sp>
      </p:grpSp>
      <p:grpSp>
        <p:nvGrpSpPr>
          <p:cNvPr id="3163" name="Group 3162">
            <a:extLst>
              <a:ext uri="{FF2B5EF4-FFF2-40B4-BE49-F238E27FC236}">
                <a16:creationId xmlns:a16="http://schemas.microsoft.com/office/drawing/2014/main" id="{515B5CB1-D6B1-22F0-2155-E19F8443881F}"/>
              </a:ext>
            </a:extLst>
          </p:cNvPr>
          <p:cNvGrpSpPr/>
          <p:nvPr/>
        </p:nvGrpSpPr>
        <p:grpSpPr>
          <a:xfrm>
            <a:off x="1974777" y="2025510"/>
            <a:ext cx="8277597" cy="1248792"/>
            <a:chOff x="1545588" y="2130254"/>
            <a:chExt cx="8277597" cy="1248792"/>
          </a:xfrm>
        </p:grpSpPr>
        <p:sp>
          <p:nvSpPr>
            <p:cNvPr id="34" name="Rounded Rectangle 33">
              <a:extLst>
                <a:ext uri="{FF2B5EF4-FFF2-40B4-BE49-F238E27FC236}">
                  <a16:creationId xmlns:a16="http://schemas.microsoft.com/office/drawing/2014/main" id="{C710FD39-6D43-0B32-49BB-6E60CBC1A87D}"/>
                </a:ext>
              </a:extLst>
            </p:cNvPr>
            <p:cNvSpPr/>
            <p:nvPr/>
          </p:nvSpPr>
          <p:spPr>
            <a:xfrm>
              <a:off x="1545588" y="2130254"/>
              <a:ext cx="8277597" cy="1248792"/>
            </a:xfrm>
            <a:prstGeom prst="roundRect">
              <a:avLst/>
            </a:prstGeom>
            <a:solidFill>
              <a:schemeClr val="bg1">
                <a:lumMod val="85000"/>
                <a:alpha val="70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latin typeface="Verdana" panose="020B0604030504040204" pitchFamily="34" charset="0"/>
                <a:ea typeface="Verdana" panose="020B0604030504040204" pitchFamily="34" charset="0"/>
                <a:cs typeface="Verdana" panose="020B0604030504040204" pitchFamily="34" charset="0"/>
              </a:endParaRPr>
            </a:p>
          </p:txBody>
        </p:sp>
        <p:sp>
          <p:nvSpPr>
            <p:cNvPr id="3225" name="TextBox 3224">
              <a:extLst>
                <a:ext uri="{FF2B5EF4-FFF2-40B4-BE49-F238E27FC236}">
                  <a16:creationId xmlns:a16="http://schemas.microsoft.com/office/drawing/2014/main" id="{14F2A48F-71C3-F6DC-EC94-740AD0C70EAB}"/>
                </a:ext>
              </a:extLst>
            </p:cNvPr>
            <p:cNvSpPr txBox="1"/>
            <p:nvPr/>
          </p:nvSpPr>
          <p:spPr>
            <a:xfrm>
              <a:off x="2070280" y="2973276"/>
              <a:ext cx="3323904" cy="338554"/>
            </a:xfrm>
            <a:prstGeom prst="rect">
              <a:avLst/>
            </a:prstGeom>
            <a:noFill/>
          </p:spPr>
          <p:txBody>
            <a:bodyPr wrap="square" rtlCol="0">
              <a:spAutoFit/>
            </a:bodyPr>
            <a:lstStyle/>
            <a:p>
              <a:r>
                <a:rPr lang="en-US" sz="1600" dirty="0" err="1">
                  <a:latin typeface="Verdana" panose="020B0604030504040204" pitchFamily="34" charset="0"/>
                  <a:ea typeface="Verdana" panose="020B0604030504040204" pitchFamily="34" charset="0"/>
                  <a:cs typeface="Verdana" panose="020B0604030504040204" pitchFamily="34" charset="0"/>
                </a:rPr>
                <a:t>GL</a:t>
              </a:r>
              <a:r>
                <a:rPr lang="en-US" sz="1600" baseline="-25000" dirty="0" err="1">
                  <a:latin typeface="Verdana" panose="020B0604030504040204" pitchFamily="34" charset="0"/>
                  <a:ea typeface="Verdana" panose="020B0604030504040204" pitchFamily="34" charset="0"/>
                  <a:cs typeface="Verdana" panose="020B0604030504040204" pitchFamily="34" charset="0"/>
                </a:rPr>
                <a:t>n</a:t>
              </a:r>
              <a:r>
                <a:rPr lang="en-US" sz="1600" baseline="-25000" dirty="0">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LO</a:t>
              </a:r>
              <a:r>
                <a:rPr lang="en-US" sz="1600" baseline="-25000" dirty="0" err="1">
                  <a:latin typeface="Verdana" panose="020B0604030504040204" pitchFamily="34" charset="0"/>
                  <a:ea typeface="Verdana" panose="020B0604030504040204" pitchFamily="34" charset="0"/>
                  <a:cs typeface="Verdana" panose="020B0604030504040204" pitchFamily="34" charset="0"/>
                </a:rPr>
                <a:t>n</a:t>
              </a:r>
              <a:r>
                <a:rPr lang="en-US" sz="1600" dirty="0">
                  <a:latin typeface="Verdana" panose="020B0604030504040204" pitchFamily="34" charset="0"/>
                  <a:ea typeface="Verdana" panose="020B0604030504040204" pitchFamily="34" charset="0"/>
                  <a:cs typeface="Verdana" panose="020B0604030504040204" pitchFamily="34" charset="0"/>
                </a:rPr>
                <a:t>(9)</a:t>
              </a:r>
              <a:r>
                <a:rPr lang="en-US" sz="1600"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sz="1600" b="1" dirty="0">
                  <a:solidFill>
                    <a:srgbClr val="C00000"/>
                  </a:solidFill>
                  <a:latin typeface="Verdana" panose="020B0604030504040204" pitchFamily="34" charset="0"/>
                  <a:ea typeface="Verdana" panose="020B0604030504040204" pitchFamily="34" charset="0"/>
                  <a:cs typeface="Verdana" panose="020B0604030504040204" pitchFamily="34" charset="0"/>
                </a:rPr>
                <a:t>*</a:t>
              </a:r>
              <a:r>
                <a:rPr lang="en-US" sz="1600"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Lo</a:t>
              </a:r>
              <a:r>
                <a:rPr lang="en-US" sz="1600" baseline="-25000" dirty="0">
                  <a:latin typeface="Verdana" panose="020B0604030504040204" pitchFamily="34" charset="0"/>
                  <a:ea typeface="Verdana" panose="020B0604030504040204" pitchFamily="34" charset="0"/>
                  <a:cs typeface="Verdana" panose="020B0604030504040204" pitchFamily="34" charset="0"/>
                </a:rPr>
                <a:t>n</a:t>
              </a:r>
              <a:r>
                <a:rPr lang="en-US" sz="1600" dirty="0">
                  <a:latin typeface="Verdana" panose="020B0604030504040204" pitchFamily="34" charset="0"/>
                  <a:ea typeface="Verdana" panose="020B0604030504040204" pitchFamily="34" charset="0"/>
                  <a:cs typeface="Verdana" panose="020B0604030504040204" pitchFamily="34" charset="0"/>
                </a:rPr>
                <a:t>(3) = </a:t>
              </a:r>
              <a:r>
                <a:rPr lang="en-US" sz="1600" b="1" dirty="0">
                  <a:solidFill>
                    <a:schemeClr val="bg2">
                      <a:lumMod val="60000"/>
                      <a:lumOff val="40000"/>
                    </a:schemeClr>
                  </a:solidFill>
                  <a:latin typeface="Verdana" panose="020B0604030504040204" pitchFamily="34" charset="0"/>
                  <a:ea typeface="Verdana" panose="020B0604030504040204" pitchFamily="34" charset="0"/>
                  <a:cs typeface="Verdana" panose="020B0604030504040204" pitchFamily="34" charset="0"/>
                </a:rPr>
                <a:t>0.43</a:t>
              </a:r>
            </a:p>
          </p:txBody>
        </p:sp>
        <p:grpSp>
          <p:nvGrpSpPr>
            <p:cNvPr id="3156" name="Group 3155">
              <a:extLst>
                <a:ext uri="{FF2B5EF4-FFF2-40B4-BE49-F238E27FC236}">
                  <a16:creationId xmlns:a16="http://schemas.microsoft.com/office/drawing/2014/main" id="{7554D83E-8BAA-E888-9505-520B62D99035}"/>
                </a:ext>
              </a:extLst>
            </p:cNvPr>
            <p:cNvGrpSpPr/>
            <p:nvPr/>
          </p:nvGrpSpPr>
          <p:grpSpPr>
            <a:xfrm>
              <a:off x="6590837" y="2259015"/>
              <a:ext cx="2336232" cy="688282"/>
              <a:chOff x="7748307" y="2444214"/>
              <a:chExt cx="2336232" cy="688282"/>
            </a:xfrm>
          </p:grpSpPr>
          <p:sp>
            <p:nvSpPr>
              <p:cNvPr id="31" name="Rounded Rectangle 30">
                <a:extLst>
                  <a:ext uri="{FF2B5EF4-FFF2-40B4-BE49-F238E27FC236}">
                    <a16:creationId xmlns:a16="http://schemas.microsoft.com/office/drawing/2014/main" id="{94DA43E0-843B-18C5-75A5-1A5D63BE1BB0}"/>
                  </a:ext>
                </a:extLst>
              </p:cNvPr>
              <p:cNvSpPr/>
              <p:nvPr/>
            </p:nvSpPr>
            <p:spPr>
              <a:xfrm>
                <a:off x="7748307" y="2444214"/>
                <a:ext cx="2194216" cy="6882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3194" name="Picture 3193" descr="A white number on a black background&#10;&#10;Description automatically generated">
                <a:extLst>
                  <a:ext uri="{FF2B5EF4-FFF2-40B4-BE49-F238E27FC236}">
                    <a16:creationId xmlns:a16="http://schemas.microsoft.com/office/drawing/2014/main" id="{9A6D59EE-C3AD-BD05-FEE9-C25C3A03DD3E}"/>
                  </a:ext>
                </a:extLst>
              </p:cNvPr>
              <p:cNvPicPr>
                <a:picLocks noChangeAspect="1"/>
              </p:cNvPicPr>
              <p:nvPr/>
            </p:nvPicPr>
            <p:blipFill>
              <a:blip r:embed="rId3"/>
              <a:stretch>
                <a:fillRect/>
              </a:stretch>
            </p:blipFill>
            <p:spPr>
              <a:xfrm rot="2142291">
                <a:off x="7920846" y="2573315"/>
                <a:ext cx="393228" cy="4582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233" name="TextBox 3232">
                <a:extLst>
                  <a:ext uri="{FF2B5EF4-FFF2-40B4-BE49-F238E27FC236}">
                    <a16:creationId xmlns:a16="http://schemas.microsoft.com/office/drawing/2014/main" id="{33ADF97F-149A-6996-5CDD-158291E7BD0C}"/>
                  </a:ext>
                </a:extLst>
              </p:cNvPr>
              <p:cNvSpPr txBox="1"/>
              <p:nvPr/>
            </p:nvSpPr>
            <p:spPr>
              <a:xfrm>
                <a:off x="9148304" y="2591320"/>
                <a:ext cx="936235" cy="461665"/>
              </a:xfrm>
              <a:prstGeom prst="rect">
                <a:avLst/>
              </a:prstGeom>
              <a:noFill/>
            </p:spPr>
            <p:txBody>
              <a:bodyPr wrap="square">
                <a:spAutoFit/>
              </a:bodyPr>
              <a:lstStyle/>
              <a:p>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=12</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3234" name="TextBox 3233">
                <a:extLst>
                  <a:ext uri="{FF2B5EF4-FFF2-40B4-BE49-F238E27FC236}">
                    <a16:creationId xmlns:a16="http://schemas.microsoft.com/office/drawing/2014/main" id="{A336F65D-2539-45C6-1C9D-840CC1ABBF1A}"/>
                  </a:ext>
                </a:extLst>
              </p:cNvPr>
              <p:cNvSpPr txBox="1"/>
              <p:nvPr/>
            </p:nvSpPr>
            <p:spPr>
              <a:xfrm>
                <a:off x="8370406" y="2562490"/>
                <a:ext cx="279423" cy="523220"/>
              </a:xfrm>
              <a:prstGeom prst="rect">
                <a:avLst/>
              </a:prstGeom>
              <a:noFill/>
            </p:spPr>
            <p:txBody>
              <a:bodyPr wrap="square">
                <a:spAutoFi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grpSp>
        <p:grpSp>
          <p:nvGrpSpPr>
            <p:cNvPr id="3" name="Group 2">
              <a:extLst>
                <a:ext uri="{FF2B5EF4-FFF2-40B4-BE49-F238E27FC236}">
                  <a16:creationId xmlns:a16="http://schemas.microsoft.com/office/drawing/2014/main" id="{0972E0ED-D25A-3CA2-CF9C-02F8407BB35B}"/>
                </a:ext>
              </a:extLst>
            </p:cNvPr>
            <p:cNvGrpSpPr/>
            <p:nvPr/>
          </p:nvGrpSpPr>
          <p:grpSpPr>
            <a:xfrm>
              <a:off x="2774554" y="2270215"/>
              <a:ext cx="2370774" cy="688282"/>
              <a:chOff x="4988382" y="1147332"/>
              <a:chExt cx="2370774" cy="688282"/>
            </a:xfrm>
          </p:grpSpPr>
          <p:sp>
            <p:nvSpPr>
              <p:cNvPr id="5" name="Rounded Rectangle 4">
                <a:extLst>
                  <a:ext uri="{FF2B5EF4-FFF2-40B4-BE49-F238E27FC236}">
                    <a16:creationId xmlns:a16="http://schemas.microsoft.com/office/drawing/2014/main" id="{6E9E812A-8EDD-15D7-3487-730A790AD2BF}"/>
                  </a:ext>
                </a:extLst>
              </p:cNvPr>
              <p:cNvSpPr/>
              <p:nvPr/>
            </p:nvSpPr>
            <p:spPr>
              <a:xfrm>
                <a:off x="4988382" y="1147332"/>
                <a:ext cx="2194216" cy="6882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descr="A white number on a black background&#10;&#10;Description automatically generated">
                <a:extLst>
                  <a:ext uri="{FF2B5EF4-FFF2-40B4-BE49-F238E27FC236}">
                    <a16:creationId xmlns:a16="http://schemas.microsoft.com/office/drawing/2014/main" id="{DF73AC08-F383-51A3-A28C-CB581CB44353}"/>
                  </a:ext>
                </a:extLst>
              </p:cNvPr>
              <p:cNvPicPr>
                <a:picLocks noChangeAspect="1"/>
              </p:cNvPicPr>
              <p:nvPr/>
            </p:nvPicPr>
            <p:blipFill>
              <a:blip r:embed="rId5">
                <a:extLst>
                  <a:ext uri="{BEBA8EAE-BF5A-486C-A8C5-ECC9F3942E4B}">
                    <a14:imgProps xmlns:a14="http://schemas.microsoft.com/office/drawing/2010/main">
                      <a14:imgLayer r:embed="rId174">
                        <a14:imgEffect>
                          <a14:artisticPencilSketch/>
                        </a14:imgEffect>
                      </a14:imgLayer>
                    </a14:imgProps>
                  </a:ext>
                </a:extLst>
              </a:blip>
              <a:stretch>
                <a:fillRect/>
              </a:stretch>
            </p:blipFill>
            <p:spPr>
              <a:xfrm>
                <a:off x="5171383" y="1248647"/>
                <a:ext cx="406394" cy="473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descr="A white number on a black background&#10;&#10;Description automatically generated">
                <a:extLst>
                  <a:ext uri="{FF2B5EF4-FFF2-40B4-BE49-F238E27FC236}">
                    <a16:creationId xmlns:a16="http://schemas.microsoft.com/office/drawing/2014/main" id="{2106B538-ECD2-7D45-92DA-6748165A65A5}"/>
                  </a:ext>
                </a:extLst>
              </p:cNvPr>
              <p:cNvPicPr>
                <a:picLocks noChangeAspect="1"/>
              </p:cNvPicPr>
              <p:nvPr/>
            </p:nvPicPr>
            <p:blipFill>
              <a:blip r:embed="rId32">
                <a:extLst>
                  <a:ext uri="{BEBA8EAE-BF5A-486C-A8C5-ECC9F3942E4B}">
                    <a14:imgProps xmlns:a14="http://schemas.microsoft.com/office/drawing/2010/main">
                      <a14:imgLayer r:embed="rId175">
                        <a14:imgEffect>
                          <a14:artisticPencilSketch/>
                        </a14:imgEffect>
                      </a14:imgLayer>
                    </a14:imgProps>
                  </a:ext>
                </a:extLst>
              </a:blip>
              <a:stretch>
                <a:fillRect/>
              </a:stretch>
            </p:blipFill>
            <p:spPr>
              <a:xfrm>
                <a:off x="5916040" y="1248645"/>
                <a:ext cx="406395" cy="473564"/>
              </a:xfrm>
              <a:prstGeom prst="rect">
                <a:avLst/>
              </a:prstGeom>
              <a:ln>
                <a:noFill/>
              </a:ln>
              <a:effectLst>
                <a:outerShdw blurRad="44450" dist="27940" dir="5400000" algn="ctr">
                  <a:srgbClr val="000000">
                    <a:alpha val="32000"/>
                  </a:srgbClr>
                </a:outerShdw>
                <a:reflection blurRad="12700" stA="30000" endPos="30000" dist="5000" dir="5400000" sy="-100000" algn="bl" rotWithShape="0"/>
              </a:effectLst>
              <a:scene3d>
                <a:camera prst="orthographicFront">
                  <a:rot lat="0" lon="0" rev="0"/>
                </a:camera>
                <a:lightRig rig="balanced" dir="t">
                  <a:rot lat="0" lon="0" rev="8700000"/>
                </a:lightRig>
              </a:scene3d>
              <a:sp3d>
                <a:bevelT w="190500" h="38100"/>
              </a:sp3d>
            </p:spPr>
          </p:pic>
          <p:sp>
            <p:nvSpPr>
              <p:cNvPr id="11" name="TextBox 10">
                <a:extLst>
                  <a:ext uri="{FF2B5EF4-FFF2-40B4-BE49-F238E27FC236}">
                    <a16:creationId xmlns:a16="http://schemas.microsoft.com/office/drawing/2014/main" id="{FDC3ADEB-6F87-CDBB-DEF4-B57BA5A79ED8}"/>
                  </a:ext>
                </a:extLst>
              </p:cNvPr>
              <p:cNvSpPr txBox="1"/>
              <p:nvPr/>
            </p:nvSpPr>
            <p:spPr>
              <a:xfrm>
                <a:off x="6324054" y="1275308"/>
                <a:ext cx="1035102" cy="461665"/>
              </a:xfrm>
              <a:prstGeom prst="rect">
                <a:avLst/>
              </a:prstGeom>
              <a:noFill/>
            </p:spPr>
            <p:txBody>
              <a:bodyPr wrap="square">
                <a:spAutoFit/>
              </a:bodyPr>
              <a:lstStyle/>
              <a:p>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=12</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a:extLst>
                  <a:ext uri="{FF2B5EF4-FFF2-40B4-BE49-F238E27FC236}">
                    <a16:creationId xmlns:a16="http://schemas.microsoft.com/office/drawing/2014/main" id="{DCB1C7AA-D8B7-8289-AD17-E82302C14FC2}"/>
                  </a:ext>
                </a:extLst>
              </p:cNvPr>
              <p:cNvSpPr txBox="1"/>
              <p:nvPr/>
            </p:nvSpPr>
            <p:spPr>
              <a:xfrm>
                <a:off x="5566667" y="1226194"/>
                <a:ext cx="279423" cy="523220"/>
              </a:xfrm>
              <a:prstGeom prst="rect">
                <a:avLst/>
              </a:prstGeom>
              <a:noFill/>
            </p:spPr>
            <p:txBody>
              <a:bodyPr wrap="square">
                <a:spAutoFi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grpSp>
        <p:sp>
          <p:nvSpPr>
            <p:cNvPr id="3157" name="TextBox 3156">
              <a:extLst>
                <a:ext uri="{FF2B5EF4-FFF2-40B4-BE49-F238E27FC236}">
                  <a16:creationId xmlns:a16="http://schemas.microsoft.com/office/drawing/2014/main" id="{78DB208B-D81F-9B1B-AC70-017B2FD1ABF1}"/>
                </a:ext>
              </a:extLst>
            </p:cNvPr>
            <p:cNvSpPr txBox="1"/>
            <p:nvPr/>
          </p:nvSpPr>
          <p:spPr>
            <a:xfrm>
              <a:off x="6373393" y="2985490"/>
              <a:ext cx="3168610" cy="338554"/>
            </a:xfrm>
            <a:prstGeom prst="rect">
              <a:avLst/>
            </a:prstGeom>
            <a:noFill/>
          </p:spPr>
          <p:txBody>
            <a:bodyPr wrap="square" rtlCol="0">
              <a:spAutoFit/>
            </a:bodyPr>
            <a:lstStyle/>
            <a:p>
              <a:r>
                <a:rPr lang="en-US" sz="1600" dirty="0" err="1">
                  <a:latin typeface="Verdana" panose="020B0604030504040204" pitchFamily="34" charset="0"/>
                  <a:ea typeface="Verdana" panose="020B0604030504040204" pitchFamily="34" charset="0"/>
                  <a:cs typeface="Verdana" panose="020B0604030504040204" pitchFamily="34" charset="0"/>
                </a:rPr>
                <a:t>GL</a:t>
              </a:r>
              <a:r>
                <a:rPr lang="en-US" sz="1600" baseline="-25000" dirty="0" err="1">
                  <a:latin typeface="Verdana" panose="020B0604030504040204" pitchFamily="34" charset="0"/>
                  <a:ea typeface="Verdana" panose="020B0604030504040204" pitchFamily="34" charset="0"/>
                  <a:cs typeface="Verdana" panose="020B0604030504040204" pitchFamily="34" charset="0"/>
                </a:rPr>
                <a:t>r</a:t>
              </a:r>
              <a:r>
                <a:rPr lang="en-US" sz="1600" baseline="-25000" dirty="0">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LO</a:t>
              </a:r>
              <a:r>
                <a:rPr lang="en-US" sz="1600" baseline="-25000" dirty="0" err="1">
                  <a:latin typeface="Verdana" panose="020B0604030504040204" pitchFamily="34" charset="0"/>
                  <a:ea typeface="Verdana" panose="020B0604030504040204" pitchFamily="34" charset="0"/>
                  <a:cs typeface="Verdana" panose="020B0604030504040204" pitchFamily="34" charset="0"/>
                </a:rPr>
                <a:t>r</a:t>
              </a:r>
              <a:r>
                <a:rPr lang="en-US" sz="1600" dirty="0">
                  <a:latin typeface="Verdana" panose="020B0604030504040204" pitchFamily="34" charset="0"/>
                  <a:ea typeface="Verdana" panose="020B0604030504040204" pitchFamily="34" charset="0"/>
                  <a:cs typeface="Verdana" panose="020B0604030504040204" pitchFamily="34" charset="0"/>
                </a:rPr>
                <a:t>(9)</a:t>
              </a:r>
              <a:r>
                <a:rPr lang="en-US" sz="1600" b="1" dirty="0">
                  <a:solidFill>
                    <a:srgbClr val="C00000"/>
                  </a:solidFill>
                  <a:latin typeface="Verdana" panose="020B0604030504040204" pitchFamily="34" charset="0"/>
                  <a:ea typeface="Verdana" panose="020B0604030504040204" pitchFamily="34" charset="0"/>
                  <a:cs typeface="Verdana" panose="020B0604030504040204" pitchFamily="34" charset="0"/>
                </a:rPr>
                <a:t> * </a:t>
              </a:r>
              <a:r>
                <a:rPr lang="en-US" sz="1600" dirty="0">
                  <a:latin typeface="Verdana" panose="020B0604030504040204" pitchFamily="34" charset="0"/>
                  <a:ea typeface="Verdana" panose="020B0604030504040204" pitchFamily="34" charset="0"/>
                  <a:cs typeface="Verdana" panose="020B0604030504040204" pitchFamily="34" charset="0"/>
                </a:rPr>
                <a:t>Lo</a:t>
              </a:r>
              <a:r>
                <a:rPr lang="en-US" sz="1600" baseline="-25000" dirty="0">
                  <a:latin typeface="Verdana" panose="020B0604030504040204" pitchFamily="34" charset="0"/>
                  <a:ea typeface="Verdana" panose="020B0604030504040204" pitchFamily="34" charset="0"/>
                  <a:cs typeface="Verdana" panose="020B0604030504040204" pitchFamily="34" charset="0"/>
                </a:rPr>
                <a:t>r</a:t>
              </a:r>
              <a:r>
                <a:rPr lang="en-US" sz="1600" dirty="0">
                  <a:latin typeface="Verdana" panose="020B0604030504040204" pitchFamily="34" charset="0"/>
                  <a:ea typeface="Verdana" panose="020B0604030504040204" pitchFamily="34" charset="0"/>
                  <a:cs typeface="Verdana" panose="020B0604030504040204" pitchFamily="34" charset="0"/>
                </a:rPr>
                <a:t>(3) = </a:t>
              </a:r>
              <a:r>
                <a:rPr lang="en-US" sz="1600" b="1" dirty="0">
                  <a:solidFill>
                    <a:schemeClr val="bg2">
                      <a:lumMod val="60000"/>
                      <a:lumOff val="40000"/>
                    </a:schemeClr>
                  </a:solidFill>
                  <a:latin typeface="Verdana" panose="020B0604030504040204" pitchFamily="34" charset="0"/>
                  <a:ea typeface="Verdana" panose="020B0604030504040204" pitchFamily="34" charset="0"/>
                  <a:cs typeface="Verdana" panose="020B0604030504040204" pitchFamily="34" charset="0"/>
                </a:rPr>
                <a:t>0.23</a:t>
              </a:r>
            </a:p>
          </p:txBody>
        </p:sp>
      </p:grpSp>
      <p:sp>
        <p:nvSpPr>
          <p:cNvPr id="3185" name="TextBox 3184">
            <a:extLst>
              <a:ext uri="{FF2B5EF4-FFF2-40B4-BE49-F238E27FC236}">
                <a16:creationId xmlns:a16="http://schemas.microsoft.com/office/drawing/2014/main" id="{DF640BB9-D983-9D75-D565-739CE459A3AE}"/>
              </a:ext>
            </a:extLst>
          </p:cNvPr>
          <p:cNvSpPr txBox="1"/>
          <p:nvPr/>
        </p:nvSpPr>
        <p:spPr>
          <a:xfrm>
            <a:off x="7317264" y="936789"/>
            <a:ext cx="4781778" cy="738664"/>
          </a:xfrm>
          <a:prstGeom prst="rect">
            <a:avLst/>
          </a:prstGeom>
          <a:noFill/>
        </p:spPr>
        <p:txBody>
          <a:bodyPr wrap="square" rtlCol="0">
            <a:spAutoFit/>
          </a:bodyPr>
          <a:lstStyle/>
          <a:p>
            <a:r>
              <a:rPr lang="en-US" b="1" dirty="0">
                <a:latin typeface="Verdana" panose="020B0604030504040204" pitchFamily="34" charset="0"/>
                <a:ea typeface="Verdana" panose="020B0604030504040204" pitchFamily="34" charset="0"/>
                <a:cs typeface="Verdana" panose="020B0604030504040204" pitchFamily="34" charset="0"/>
              </a:rPr>
              <a:t>Minimum</a:t>
            </a:r>
            <a:r>
              <a:rPr lang="en-US" dirty="0">
                <a:latin typeface="Verdana" panose="020B0604030504040204" pitchFamily="34" charset="0"/>
                <a:ea typeface="Verdana" panose="020B0604030504040204" pitchFamily="34" charset="0"/>
                <a:cs typeface="Verdana" panose="020B0604030504040204" pitchFamily="34" charset="0"/>
              </a:rPr>
              <a:t> probability</a:t>
            </a:r>
          </a:p>
          <a:p>
            <a:pPr algn="ctr"/>
            <a:r>
              <a:rPr lang="en-US" b="1" dirty="0">
                <a:latin typeface="Verdana" panose="020B0604030504040204" pitchFamily="34" charset="0"/>
                <a:ea typeface="Verdana" panose="020B0604030504040204" pitchFamily="34" charset="0"/>
                <a:cs typeface="Verdana" panose="020B0604030504040204" pitchFamily="34" charset="0"/>
              </a:rPr>
              <a:t>MIN(</a:t>
            </a:r>
            <a:r>
              <a:rPr lang="en-US" b="1" dirty="0" err="1">
                <a:latin typeface="Verdana" panose="020B0604030504040204" pitchFamily="34" charset="0"/>
                <a:ea typeface="Verdana" panose="020B0604030504040204" pitchFamily="34" charset="0"/>
                <a:cs typeface="Verdana" panose="020B0604030504040204" pitchFamily="34" charset="0"/>
              </a:rPr>
              <a:t>GL</a:t>
            </a:r>
            <a:r>
              <a:rPr lang="en-US" b="1" baseline="-25000" dirty="0" err="1">
                <a:latin typeface="Verdana" panose="020B0604030504040204" pitchFamily="34" charset="0"/>
                <a:ea typeface="Verdana" panose="020B0604030504040204" pitchFamily="34" charset="0"/>
                <a:cs typeface="Verdana" panose="020B0604030504040204" pitchFamily="34" charset="0"/>
              </a:rPr>
              <a:t>n</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GL</a:t>
            </a:r>
            <a:r>
              <a:rPr lang="en-US" b="1" baseline="-25000" dirty="0" err="1">
                <a:latin typeface="Verdana" panose="020B0604030504040204" pitchFamily="34" charset="0"/>
                <a:ea typeface="Verdana" panose="020B0604030504040204" pitchFamily="34" charset="0"/>
                <a:cs typeface="Verdana" panose="020B0604030504040204" pitchFamily="34" charset="0"/>
              </a:rPr>
              <a:t>r</a:t>
            </a:r>
            <a:r>
              <a:rPr lang="en-US" b="1" dirty="0">
                <a:latin typeface="Verdana" panose="020B0604030504040204" pitchFamily="34" charset="0"/>
                <a:ea typeface="Verdana" panose="020B0604030504040204" pitchFamily="34" charset="0"/>
                <a:cs typeface="Verdana" panose="020B0604030504040204" pitchFamily="34" charset="0"/>
              </a:rPr>
              <a:t>) = 0.23</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204" name="Rounded Rectangle 3203">
            <a:extLst>
              <a:ext uri="{FF2B5EF4-FFF2-40B4-BE49-F238E27FC236}">
                <a16:creationId xmlns:a16="http://schemas.microsoft.com/office/drawing/2014/main" id="{AA71A642-ACE8-A401-3ACA-2D6931E4804B}"/>
              </a:ext>
            </a:extLst>
          </p:cNvPr>
          <p:cNvSpPr/>
          <p:nvPr/>
        </p:nvSpPr>
        <p:spPr>
          <a:xfrm rot="19837730">
            <a:off x="528862" y="1435669"/>
            <a:ext cx="826474" cy="470072"/>
          </a:xfrm>
          <a:prstGeom prst="roundRect">
            <a:avLst/>
          </a:prstGeom>
          <a:solidFill>
            <a:schemeClr val="accent6">
              <a:lumMod val="40000"/>
              <a:lumOff val="60000"/>
            </a:schemeClr>
          </a:solidFill>
          <a:ln>
            <a:noFill/>
          </a:ln>
          <a:effectLst>
            <a:outerShdw blurRad="127000" dist="25400" dir="5400000" algn="ctr" rotWithShape="0">
              <a:srgbClr val="000000">
                <a:alpha val="55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latin typeface="Verdana" panose="020B0604030504040204" pitchFamily="34" charset="0"/>
              <a:ea typeface="Verdana" panose="020B0604030504040204" pitchFamily="34" charset="0"/>
              <a:cs typeface="Verdana" panose="020B0604030504040204" pitchFamily="34" charset="0"/>
            </a:endParaRPr>
          </a:p>
          <a:p>
            <a:pPr algn="ct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Optimistic view </a:t>
            </a:r>
          </a:p>
          <a:p>
            <a:pPr algn="ct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206" name="Rounded Rectangle 3205">
            <a:extLst>
              <a:ext uri="{FF2B5EF4-FFF2-40B4-BE49-F238E27FC236}">
                <a16:creationId xmlns:a16="http://schemas.microsoft.com/office/drawing/2014/main" id="{857C1D95-1239-EAB6-2733-D8D7F81E4F3A}"/>
              </a:ext>
            </a:extLst>
          </p:cNvPr>
          <p:cNvSpPr/>
          <p:nvPr/>
        </p:nvSpPr>
        <p:spPr>
          <a:xfrm rot="2124440">
            <a:off x="10645879" y="1426661"/>
            <a:ext cx="915695" cy="470072"/>
          </a:xfrm>
          <a:prstGeom prst="roundRect">
            <a:avLst/>
          </a:prstGeom>
          <a:solidFill>
            <a:schemeClr val="accent6">
              <a:lumMod val="40000"/>
              <a:lumOff val="60000"/>
            </a:schemeClr>
          </a:solidFill>
          <a:ln>
            <a:noFill/>
          </a:ln>
          <a:effectLst>
            <a:outerShdw blurRad="127000" dist="25400" dir="5400000" algn="ctr" rotWithShape="0">
              <a:srgbClr val="000000">
                <a:alpha val="55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latin typeface="Verdana" panose="020B0604030504040204" pitchFamily="34" charset="0"/>
              <a:ea typeface="Verdana" panose="020B0604030504040204" pitchFamily="34" charset="0"/>
              <a:cs typeface="Verdana" panose="020B0604030504040204" pitchFamily="34" charset="0"/>
            </a:endParaRPr>
          </a:p>
          <a:p>
            <a:pPr algn="ct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Pessimistic view </a:t>
            </a:r>
          </a:p>
          <a:p>
            <a:pPr algn="ct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descr="A white number on a black background&#10;&#10;Description automatically generated">
            <a:extLst>
              <a:ext uri="{FF2B5EF4-FFF2-40B4-BE49-F238E27FC236}">
                <a16:creationId xmlns:a16="http://schemas.microsoft.com/office/drawing/2014/main" id="{6A2079C1-221F-BE19-3F0C-E7C6BA392220}"/>
              </a:ext>
            </a:extLst>
          </p:cNvPr>
          <p:cNvPicPr>
            <a:picLocks noChangeAspect="1"/>
          </p:cNvPicPr>
          <p:nvPr/>
        </p:nvPicPr>
        <p:blipFill>
          <a:blip r:embed="rId4"/>
          <a:stretch>
            <a:fillRect/>
          </a:stretch>
        </p:blipFill>
        <p:spPr>
          <a:xfrm rot="2198817">
            <a:off x="8131888" y="2267764"/>
            <a:ext cx="383717" cy="47028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nvGrpSpPr>
          <p:cNvPr id="13" name="Group 12">
            <a:extLst>
              <a:ext uri="{FF2B5EF4-FFF2-40B4-BE49-F238E27FC236}">
                <a16:creationId xmlns:a16="http://schemas.microsoft.com/office/drawing/2014/main" id="{AED48B4B-DA56-AF60-5A53-C5B89BD38E10}"/>
              </a:ext>
            </a:extLst>
          </p:cNvPr>
          <p:cNvGrpSpPr/>
          <p:nvPr/>
        </p:nvGrpSpPr>
        <p:grpSpPr>
          <a:xfrm rot="21006703">
            <a:off x="9878382" y="4173697"/>
            <a:ext cx="630537" cy="557689"/>
            <a:chOff x="9715045" y="5721331"/>
            <a:chExt cx="980037" cy="859786"/>
          </a:xfrm>
        </p:grpSpPr>
        <p:pic>
          <p:nvPicPr>
            <p:cNvPr id="14" name="Picture 13" descr="A white number on a black background&#10;&#10;Description automatically generated">
              <a:extLst>
                <a:ext uri="{FF2B5EF4-FFF2-40B4-BE49-F238E27FC236}">
                  <a16:creationId xmlns:a16="http://schemas.microsoft.com/office/drawing/2014/main" id="{6F47980E-CD78-F603-BD66-599B3BEB915F}"/>
                </a:ext>
              </a:extLst>
            </p:cNvPr>
            <p:cNvPicPr>
              <a:picLocks noChangeAspect="1"/>
            </p:cNvPicPr>
            <p:nvPr/>
          </p:nvPicPr>
          <p:blipFill>
            <a:blip r:embed="rId4"/>
            <a:stretch>
              <a:fillRect/>
            </a:stretch>
          </p:blipFill>
          <p:spPr>
            <a:xfrm rot="2198817">
              <a:off x="10075937" y="5721331"/>
              <a:ext cx="444112" cy="5443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9" name="Picture 18" descr="A white number on a black background&#10;&#10;Description automatically generated">
              <a:extLst>
                <a:ext uri="{FF2B5EF4-FFF2-40B4-BE49-F238E27FC236}">
                  <a16:creationId xmlns:a16="http://schemas.microsoft.com/office/drawing/2014/main" id="{7ED73443-31E6-E0DD-1DE9-51EE939F02DC}"/>
                </a:ext>
              </a:extLst>
            </p:cNvPr>
            <p:cNvPicPr>
              <a:picLocks noChangeAspect="1"/>
            </p:cNvPicPr>
            <p:nvPr/>
          </p:nvPicPr>
          <p:blipFill>
            <a:blip r:embed="rId4"/>
            <a:stretch>
              <a:fillRect/>
            </a:stretch>
          </p:blipFill>
          <p:spPr>
            <a:xfrm rot="2198817">
              <a:off x="9921389" y="5822052"/>
              <a:ext cx="444112" cy="5443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0" name="Picture 19" descr="A white number on a black background&#10;&#10;Description automatically generated">
              <a:extLst>
                <a:ext uri="{FF2B5EF4-FFF2-40B4-BE49-F238E27FC236}">
                  <a16:creationId xmlns:a16="http://schemas.microsoft.com/office/drawing/2014/main" id="{11E5C104-4B28-6A27-3901-2CA32D248740}"/>
                </a:ext>
              </a:extLst>
            </p:cNvPr>
            <p:cNvPicPr>
              <a:picLocks noChangeAspect="1"/>
            </p:cNvPicPr>
            <p:nvPr/>
          </p:nvPicPr>
          <p:blipFill>
            <a:blip r:embed="rId4"/>
            <a:stretch>
              <a:fillRect/>
            </a:stretch>
          </p:blipFill>
          <p:spPr>
            <a:xfrm rot="2198817">
              <a:off x="9715045" y="5974643"/>
              <a:ext cx="444112" cy="5443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1" name="TextBox 20">
              <a:extLst>
                <a:ext uri="{FF2B5EF4-FFF2-40B4-BE49-F238E27FC236}">
                  <a16:creationId xmlns:a16="http://schemas.microsoft.com/office/drawing/2014/main" id="{39A9901D-69FC-3B70-DCE2-E5AEA59FA3A4}"/>
                </a:ext>
              </a:extLst>
            </p:cNvPr>
            <p:cNvSpPr txBox="1"/>
            <p:nvPr/>
          </p:nvSpPr>
          <p:spPr>
            <a:xfrm rot="18706033">
              <a:off x="10053700" y="5939735"/>
              <a:ext cx="502617" cy="780147"/>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cs typeface="Verdana" panose="020B0604030504040204" pitchFamily="34" charset="0"/>
                </a:rPr>
                <a:t>…</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86284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9" name="Title 1">
            <a:extLst>
              <a:ext uri="{FF2B5EF4-FFF2-40B4-BE49-F238E27FC236}">
                <a16:creationId xmlns:a16="http://schemas.microsoft.com/office/drawing/2014/main" id="{00429729-57E0-9748-2FD3-DDCC13B20D26}"/>
              </a:ext>
            </a:extLst>
          </p:cNvPr>
          <p:cNvSpPr>
            <a:spLocks noGrp="1"/>
          </p:cNvSpPr>
          <p:nvPr>
            <p:ph type="title"/>
          </p:nvPr>
        </p:nvSpPr>
        <p:spPr>
          <a:xfrm>
            <a:off x="0" y="68873"/>
            <a:ext cx="12192000" cy="594231"/>
          </a:xfrm>
          <a:ln w="12700"/>
        </p:spPr>
        <p:txBody>
          <a:bodyPr/>
          <a:lstStyle/>
          <a:p>
            <a:r>
              <a:rPr lang="en-GB" sz="2400" b="1" dirty="0">
                <a:solidFill>
                  <a:srgbClr val="0D0D0D"/>
                </a:solidFill>
                <a:highlight>
                  <a:srgbClr val="FFFFFF"/>
                </a:highlight>
                <a:latin typeface="Verdana" panose="020B0604030504040204" pitchFamily="34" charset="0"/>
                <a:ea typeface="Verdana" panose="020B0604030504040204" pitchFamily="34" charset="0"/>
                <a:cs typeface="Verdana" panose="020B0604030504040204" pitchFamily="34" charset="0"/>
              </a:rPr>
              <a:t>     Evaluation for the Sum of two Digits on 1000 samples</a:t>
            </a:r>
            <a:endParaRPr lang="en-US" sz="2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Box 4">
            <a:extLst>
              <a:ext uri="{FF2B5EF4-FFF2-40B4-BE49-F238E27FC236}">
                <a16:creationId xmlns:a16="http://schemas.microsoft.com/office/drawing/2014/main" id="{39BA1CFE-CC74-3508-E2A1-22168A4DFC2A}"/>
              </a:ext>
            </a:extLst>
          </p:cNvPr>
          <p:cNvSpPr txBox="1"/>
          <p:nvPr/>
        </p:nvSpPr>
        <p:spPr>
          <a:xfrm>
            <a:off x="636605" y="1088015"/>
            <a:ext cx="8550937" cy="1323439"/>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cs typeface="Verdana" panose="020B0604030504040204" pitchFamily="34" charset="0"/>
              </a:rPr>
              <a:t>We tested </a:t>
            </a:r>
            <a:r>
              <a:rPr lang="en-US" sz="1800" b="1" dirty="0">
                <a:latin typeface="Verdana" panose="020B0604030504040204" pitchFamily="34" charset="0"/>
                <a:ea typeface="Verdana" panose="020B0604030504040204" pitchFamily="34" charset="0"/>
                <a:cs typeface="Verdana" panose="020B0604030504040204" pitchFamily="34" charset="0"/>
              </a:rPr>
              <a:t>55</a:t>
            </a:r>
            <a:r>
              <a:rPr lang="en-US" sz="1800" dirty="0">
                <a:latin typeface="Verdana" panose="020B0604030504040204" pitchFamily="34" charset="0"/>
                <a:ea typeface="Verdana" panose="020B0604030504040204" pitchFamily="34" charset="0"/>
                <a:cs typeface="Verdana" panose="020B0604030504040204" pitchFamily="34" charset="0"/>
              </a:rPr>
              <a:t> unique pairs {d</a:t>
            </a:r>
            <a:r>
              <a:rPr lang="en-US" sz="1800" baseline="-25000" dirty="0">
                <a:latin typeface="Verdana" panose="020B0604030504040204" pitchFamily="34" charset="0"/>
                <a:ea typeface="Verdana" panose="020B0604030504040204" pitchFamily="34" charset="0"/>
                <a:cs typeface="Verdana" panose="020B0604030504040204" pitchFamily="34" charset="0"/>
              </a:rPr>
              <a:t>1</a:t>
            </a:r>
            <a:r>
              <a:rPr lang="en-US" sz="1800" dirty="0">
                <a:latin typeface="Verdana" panose="020B0604030504040204" pitchFamily="34" charset="0"/>
                <a:ea typeface="Verdana" panose="020B0604030504040204" pitchFamily="34" charset="0"/>
                <a:cs typeface="Verdana" panose="020B0604030504040204" pitchFamily="34" charset="0"/>
              </a:rPr>
              <a:t>, d</a:t>
            </a:r>
            <a:r>
              <a:rPr lang="en-US" sz="1800" baseline="-25000" dirty="0">
                <a:latin typeface="Verdana" panose="020B0604030504040204" pitchFamily="34" charset="0"/>
                <a:ea typeface="Verdana" panose="020B0604030504040204" pitchFamily="34" charset="0"/>
                <a:cs typeface="Verdana" panose="020B0604030504040204" pitchFamily="34" charset="0"/>
              </a:rPr>
              <a:t>2</a:t>
            </a:r>
            <a:r>
              <a:rPr lang="en-US" sz="1800" dirty="0">
                <a:latin typeface="Verdana" panose="020B0604030504040204" pitchFamily="34" charset="0"/>
                <a:ea typeface="Verdana" panose="020B0604030504040204" pitchFamily="34" charset="0"/>
                <a:cs typeface="Verdana" panose="020B0604030504040204" pitchFamily="34" charset="0"/>
              </a:rPr>
              <a:t>} for 0 </a:t>
            </a:r>
            <a:r>
              <a:rPr lang="en-GB" sz="1800" b="0" i="0" dirty="0">
                <a:solidFill>
                  <a:srgbClr val="202124"/>
                </a:solidFill>
                <a:effectLst/>
                <a:highlight>
                  <a:srgbClr val="FFFFFF"/>
                </a:highlight>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d</a:t>
            </a:r>
            <a:r>
              <a:rPr lang="en-US" sz="1800" baseline="-25000" dirty="0">
                <a:latin typeface="Verdana" panose="020B0604030504040204" pitchFamily="34" charset="0"/>
                <a:ea typeface="Verdana" panose="020B0604030504040204" pitchFamily="34" charset="0"/>
                <a:cs typeface="Verdana" panose="020B0604030504040204" pitchFamily="34" charset="0"/>
              </a:rPr>
              <a:t>1</a:t>
            </a:r>
            <a:r>
              <a:rPr lang="en-US" sz="1800" dirty="0">
                <a:latin typeface="Verdana" panose="020B0604030504040204" pitchFamily="34" charset="0"/>
                <a:ea typeface="Verdana" panose="020B0604030504040204" pitchFamily="34" charset="0"/>
                <a:cs typeface="Verdana" panose="020B0604030504040204" pitchFamily="34" charset="0"/>
              </a:rPr>
              <a:t>, d</a:t>
            </a:r>
            <a:r>
              <a:rPr lang="en-US" sz="1800" baseline="-25000" dirty="0">
                <a:latin typeface="Verdana" panose="020B0604030504040204" pitchFamily="34" charset="0"/>
                <a:ea typeface="Verdana" panose="020B0604030504040204" pitchFamily="34" charset="0"/>
                <a:cs typeface="Verdana" panose="020B0604030504040204" pitchFamily="34" charset="0"/>
              </a:rPr>
              <a:t>2</a:t>
            </a:r>
            <a:r>
              <a:rPr lang="en-US" sz="1800" dirty="0">
                <a:latin typeface="Verdana" panose="020B0604030504040204" pitchFamily="34" charset="0"/>
                <a:ea typeface="Verdana" panose="020B0604030504040204" pitchFamily="34" charset="0"/>
                <a:cs typeface="Verdana" panose="020B0604030504040204" pitchFamily="34" charset="0"/>
              </a:rPr>
              <a:t> </a:t>
            </a:r>
            <a:r>
              <a:rPr lang="en-GB" sz="1800" b="0" i="0" dirty="0">
                <a:solidFill>
                  <a:srgbClr val="202124"/>
                </a:solidFill>
                <a:effectLst/>
                <a:highlight>
                  <a:srgbClr val="FFFFFF"/>
                </a:highlight>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9</a:t>
            </a:r>
          </a:p>
          <a:p>
            <a:pPr marL="285750" indent="-285750">
              <a:buFont typeface="Courier New" panose="02070309020205020404" pitchFamily="49" charset="0"/>
              <a:buChar char="o"/>
            </a:pPr>
            <a:r>
              <a:rPr lang="en-US" sz="1600" dirty="0">
                <a:latin typeface="Verdana" panose="020B0604030504040204" pitchFamily="34" charset="0"/>
                <a:ea typeface="Verdana" panose="020B0604030504040204" pitchFamily="34" charset="0"/>
                <a:cs typeface="Verdana" panose="020B0604030504040204" pitchFamily="34" charset="0"/>
              </a:rPr>
              <a:t>For each pair {d</a:t>
            </a:r>
            <a:r>
              <a:rPr lang="en-US" sz="1600" baseline="-25000" dirty="0">
                <a:latin typeface="Verdana" panose="020B0604030504040204" pitchFamily="34" charset="0"/>
                <a:ea typeface="Verdana" panose="020B0604030504040204" pitchFamily="34" charset="0"/>
                <a:cs typeface="Verdana" panose="020B0604030504040204" pitchFamily="34" charset="0"/>
              </a:rPr>
              <a:t>1</a:t>
            </a:r>
            <a:r>
              <a:rPr lang="en-US" sz="1600" dirty="0">
                <a:latin typeface="Verdana" panose="020B0604030504040204" pitchFamily="34" charset="0"/>
                <a:ea typeface="Verdana" panose="020B0604030504040204" pitchFamily="34" charset="0"/>
                <a:cs typeface="Verdana" panose="020B0604030504040204" pitchFamily="34" charset="0"/>
              </a:rPr>
              <a:t>, d</a:t>
            </a:r>
            <a:r>
              <a:rPr lang="en-US" sz="1600" baseline="-25000" dirty="0">
                <a:latin typeface="Verdana" panose="020B0604030504040204" pitchFamily="34" charset="0"/>
                <a:ea typeface="Verdana" panose="020B0604030504040204" pitchFamily="34" charset="0"/>
                <a:cs typeface="Verdana" panose="020B0604030504040204" pitchFamily="34" charset="0"/>
              </a:rPr>
              <a:t>2</a:t>
            </a:r>
            <a:r>
              <a:rPr lang="en-US" sz="1600" dirty="0">
                <a:latin typeface="Verdana" panose="020B0604030504040204" pitchFamily="34" charset="0"/>
                <a:ea typeface="Verdana" panose="020B0604030504040204" pitchFamily="34" charset="0"/>
                <a:cs typeface="Verdana" panose="020B0604030504040204" pitchFamily="34" charset="0"/>
              </a:rPr>
              <a:t>}, the digits were sampled randomly from the corresponding class</a:t>
            </a:r>
          </a:p>
          <a:p>
            <a:pPr marL="285750" indent="-285750">
              <a:buFont typeface="Courier New" panose="02070309020205020404" pitchFamily="49" charset="0"/>
              <a:buChar char="o"/>
            </a:pPr>
            <a:r>
              <a:rPr lang="en-US" sz="1600" dirty="0">
                <a:latin typeface="Verdana" panose="020B0604030504040204" pitchFamily="34" charset="0"/>
                <a:ea typeface="Verdana" panose="020B0604030504040204" pitchFamily="34" charset="0"/>
                <a:cs typeface="Verdana" panose="020B0604030504040204" pitchFamily="34" charset="0"/>
              </a:rPr>
              <a:t>We computed the minimum probabilities for each pair (L</a:t>
            </a:r>
            <a:r>
              <a:rPr lang="en-US" sz="1600" baseline="-25000" dirty="0">
                <a:latin typeface="Verdana" panose="020B0604030504040204" pitchFamily="34" charset="0"/>
                <a:ea typeface="Verdana" panose="020B0604030504040204" pitchFamily="34" charset="0"/>
                <a:cs typeface="Verdana" panose="020B0604030504040204" pitchFamily="34" charset="0"/>
              </a:rPr>
              <a:t>1</a:t>
            </a:r>
            <a:r>
              <a:rPr lang="en-US" sz="1600" dirty="0">
                <a:latin typeface="Verdana" panose="020B0604030504040204" pitchFamily="34" charset="0"/>
                <a:ea typeface="Verdana" panose="020B0604030504040204" pitchFamily="34" charset="0"/>
                <a:cs typeface="Verdana" panose="020B0604030504040204" pitchFamily="34" charset="0"/>
              </a:rPr>
              <a:t>, U</a:t>
            </a:r>
            <a:r>
              <a:rPr lang="en-US" sz="1600" baseline="-25000" dirty="0">
                <a:latin typeface="Verdana" panose="020B0604030504040204" pitchFamily="34" charset="0"/>
                <a:ea typeface="Verdana" panose="020B0604030504040204" pitchFamily="34" charset="0"/>
                <a:cs typeface="Verdana" panose="020B0604030504040204" pitchFamily="34" charset="0"/>
              </a:rPr>
              <a:t>1</a:t>
            </a:r>
            <a:r>
              <a:rPr lang="en-US" sz="1600" dirty="0">
                <a:latin typeface="Verdana" panose="020B0604030504040204" pitchFamily="34" charset="0"/>
                <a:ea typeface="Verdana" panose="020B0604030504040204" pitchFamily="34" charset="0"/>
                <a:cs typeface="Verdana" panose="020B0604030504040204" pitchFamily="34" charset="0"/>
              </a:rPr>
              <a:t>), …, (L</a:t>
            </a:r>
            <a:r>
              <a:rPr lang="en-US" sz="1600" baseline="-25000" dirty="0">
                <a:latin typeface="Verdana" panose="020B0604030504040204" pitchFamily="34" charset="0"/>
                <a:ea typeface="Verdana" panose="020B0604030504040204" pitchFamily="34" charset="0"/>
                <a:cs typeface="Verdana" panose="020B0604030504040204" pitchFamily="34" charset="0"/>
              </a:rPr>
              <a:t>55</a:t>
            </a:r>
            <a:r>
              <a:rPr lang="en-US" sz="1600" dirty="0">
                <a:latin typeface="Verdana" panose="020B0604030504040204" pitchFamily="34" charset="0"/>
                <a:ea typeface="Verdana" panose="020B0604030504040204" pitchFamily="34" charset="0"/>
                <a:cs typeface="Verdana" panose="020B0604030504040204" pitchFamily="34" charset="0"/>
              </a:rPr>
              <a:t>, U</a:t>
            </a:r>
            <a:r>
              <a:rPr lang="en-US" sz="1600" baseline="-25000" dirty="0">
                <a:latin typeface="Verdana" panose="020B0604030504040204" pitchFamily="34" charset="0"/>
                <a:ea typeface="Verdana" panose="020B0604030504040204" pitchFamily="34" charset="0"/>
                <a:cs typeface="Verdana" panose="020B0604030504040204" pitchFamily="34" charset="0"/>
              </a:rPr>
              <a:t>55</a:t>
            </a:r>
            <a:r>
              <a:rPr lang="en-US" sz="1600" dirty="0">
                <a:latin typeface="Verdana" panose="020B0604030504040204" pitchFamily="34" charset="0"/>
                <a:ea typeface="Verdana" panose="020B0604030504040204" pitchFamily="34" charset="0"/>
                <a:cs typeface="Verdana" panose="020B0604030504040204" pitchFamily="34" charset="0"/>
              </a:rPr>
              <a:t>)</a:t>
            </a:r>
          </a:p>
          <a:p>
            <a:pPr marL="285750" indent="-285750">
              <a:buFont typeface="Courier New" panose="02070309020205020404" pitchFamily="49" charset="0"/>
              <a:buChar char="o"/>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B53854BA-FD15-7B20-5427-88BB73D12E45}"/>
              </a:ext>
            </a:extLst>
          </p:cNvPr>
          <p:cNvSpPr txBox="1"/>
          <p:nvPr/>
        </p:nvSpPr>
        <p:spPr>
          <a:xfrm>
            <a:off x="3129642" y="2263207"/>
            <a:ext cx="5932714" cy="1079179"/>
          </a:xfrm>
          <a:prstGeom prst="rect">
            <a:avLst/>
          </a:prstGeom>
          <a:solidFill>
            <a:schemeClr val="accent1">
              <a:lumMod val="20000"/>
              <a:lumOff val="80000"/>
            </a:schemeClr>
          </a:solidFill>
          <a:effectLst>
            <a:outerShdw blurRad="63500" sx="102000" sy="102000" algn="ctr" rotWithShape="0">
              <a:prstClr val="black">
                <a:alpha val="10436"/>
              </a:prstClr>
            </a:outerShdw>
          </a:effectLst>
        </p:spPr>
        <p:txBody>
          <a:bodyPr wrap="square" tIns="72000" bIns="144000" rtlCol="0">
            <a:spAutoFit/>
          </a:bodyPr>
          <a:lstStyle/>
          <a:p>
            <a:pPr algn="ct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The global </a:t>
            </a:r>
            <a:r>
              <a:rPr lang="en-US" sz="2000" b="1" dirty="0">
                <a:solidFill>
                  <a:srgbClr val="C00000"/>
                </a:solidFill>
                <a:latin typeface="Verdana" panose="020B0604030504040204" pitchFamily="34" charset="0"/>
                <a:ea typeface="Verdana" panose="020B0604030504040204" pitchFamily="34" charset="0"/>
                <a:cs typeface="Verdana" panose="020B0604030504040204" pitchFamily="34" charset="0"/>
              </a:rPr>
              <a:t>pessimistic</a:t>
            </a:r>
            <a:r>
              <a:rPr lang="en-US" sz="2000" dirty="0">
                <a:latin typeface="Verdana" panose="020B0604030504040204" pitchFamily="34" charset="0"/>
                <a:ea typeface="Verdana" panose="020B0604030504040204" pitchFamily="34" charset="0"/>
                <a:cs typeface="Verdana" panose="020B0604030504040204" pitchFamily="34" charset="0"/>
              </a:rPr>
              <a:t> correctness is </a:t>
            </a:r>
            <a:r>
              <a:rPr lang="en-US" sz="2000" b="1" dirty="0">
                <a:solidFill>
                  <a:srgbClr val="C00000"/>
                </a:solidFill>
                <a:latin typeface="Verdana" panose="020B0604030504040204" pitchFamily="34" charset="0"/>
                <a:ea typeface="Verdana" panose="020B0604030504040204" pitchFamily="34" charset="0"/>
                <a:cs typeface="Verdana" panose="020B0604030504040204" pitchFamily="34" charset="0"/>
              </a:rPr>
              <a:t>9</a:t>
            </a:r>
            <a:r>
              <a:rPr lang="en-US" sz="2000" dirty="0">
                <a:latin typeface="Verdana" panose="020B0604030504040204" pitchFamily="34" charset="0"/>
                <a:ea typeface="Verdana" panose="020B0604030504040204" pitchFamily="34" charset="0"/>
                <a:cs typeface="Verdana" panose="020B0604030504040204" pitchFamily="34" charset="0"/>
              </a:rPr>
              <a:t>%</a:t>
            </a:r>
          </a:p>
          <a:p>
            <a:pPr algn="ct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The global </a:t>
            </a:r>
            <a:r>
              <a:rPr lang="en-US" sz="2000" b="1" dirty="0">
                <a:solidFill>
                  <a:srgbClr val="0070C0"/>
                </a:solidFill>
                <a:latin typeface="Verdana" panose="020B0604030504040204" pitchFamily="34" charset="0"/>
                <a:ea typeface="Verdana" panose="020B0604030504040204" pitchFamily="34" charset="0"/>
                <a:cs typeface="Verdana" panose="020B0604030504040204" pitchFamily="34" charset="0"/>
              </a:rPr>
              <a:t>optimistic</a:t>
            </a:r>
            <a:r>
              <a:rPr lang="en-US" sz="2000" dirty="0">
                <a:latin typeface="Verdana" panose="020B0604030504040204" pitchFamily="34" charset="0"/>
                <a:ea typeface="Verdana" panose="020B0604030504040204" pitchFamily="34" charset="0"/>
                <a:cs typeface="Verdana" panose="020B0604030504040204" pitchFamily="34" charset="0"/>
              </a:rPr>
              <a:t> correctness is </a:t>
            </a:r>
            <a:r>
              <a:rPr lang="en-US" sz="2000" b="1" dirty="0">
                <a:solidFill>
                  <a:srgbClr val="0070C0"/>
                </a:solidFill>
                <a:latin typeface="Verdana" panose="020B0604030504040204" pitchFamily="34" charset="0"/>
                <a:ea typeface="Verdana" panose="020B0604030504040204" pitchFamily="34" charset="0"/>
                <a:cs typeface="Verdana" panose="020B0604030504040204" pitchFamily="34" charset="0"/>
              </a:rPr>
              <a:t>72</a:t>
            </a:r>
            <a:r>
              <a:rPr lang="en-US" sz="2000" dirty="0">
                <a:latin typeface="Verdana" panose="020B0604030504040204" pitchFamily="34" charset="0"/>
                <a:ea typeface="Verdana" panose="020B0604030504040204" pitchFamily="34" charset="0"/>
                <a:cs typeface="Verdana" panose="020B0604030504040204" pitchFamily="34" charset="0"/>
              </a:rPr>
              <a:t>%</a:t>
            </a:r>
          </a:p>
        </p:txBody>
      </p:sp>
      <p:sp>
        <p:nvSpPr>
          <p:cNvPr id="10" name="Slide Number Placeholder 3">
            <a:extLst>
              <a:ext uri="{FF2B5EF4-FFF2-40B4-BE49-F238E27FC236}">
                <a16:creationId xmlns:a16="http://schemas.microsoft.com/office/drawing/2014/main" id="{E24EFA98-BAAC-BEE0-3879-B3DD65519ABE}"/>
              </a:ext>
            </a:extLst>
          </p:cNvPr>
          <p:cNvSpPr>
            <a:spLocks noGrp="1"/>
          </p:cNvSpPr>
          <p:nvPr>
            <p:ph type="sldNum" idx="12"/>
          </p:nvPr>
        </p:nvSpPr>
        <p:spPr>
          <a:xfrm>
            <a:off x="8737600" y="6356351"/>
            <a:ext cx="2844800" cy="365125"/>
          </a:xfrm>
        </p:spPr>
        <p:txBody>
          <a:bodyPr/>
          <a:lstStyle/>
          <a:p>
            <a:fld id="{00000000-1234-1234-1234-123412341234}" type="slidenum">
              <a:rPr lang="en-US" smtClean="0">
                <a:latin typeface="Verdana" panose="020B0604030504040204" pitchFamily="34" charset="0"/>
                <a:ea typeface="Verdana" panose="020B0604030504040204" pitchFamily="34" charset="0"/>
                <a:cs typeface="Verdana" panose="020B0604030504040204" pitchFamily="34" charset="0"/>
              </a:rPr>
              <a:pPr/>
              <a:t>7</a:t>
            </a:fld>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a:extLst>
              <a:ext uri="{FF2B5EF4-FFF2-40B4-BE49-F238E27FC236}">
                <a16:creationId xmlns:a16="http://schemas.microsoft.com/office/drawing/2014/main" id="{E2F12E67-4EFF-AB4F-89FF-A11776D0DB0C}"/>
              </a:ext>
            </a:extLst>
          </p:cNvPr>
          <p:cNvSpPr/>
          <p:nvPr/>
        </p:nvSpPr>
        <p:spPr>
          <a:xfrm>
            <a:off x="0" y="6337794"/>
            <a:ext cx="12192000" cy="45719"/>
          </a:xfrm>
          <a:prstGeom prst="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5" name="Slide Number Placeholder 3">
            <a:extLst>
              <a:ext uri="{FF2B5EF4-FFF2-40B4-BE49-F238E27FC236}">
                <a16:creationId xmlns:a16="http://schemas.microsoft.com/office/drawing/2014/main" id="{31E8308F-FF4D-3428-6C9F-4FA3844C5F97}"/>
              </a:ext>
            </a:extLst>
          </p:cNvPr>
          <p:cNvSpPr txBox="1">
            <a:spLocks/>
          </p:cNvSpPr>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latin typeface="Verdana" panose="020B0604030504040204" pitchFamily="34" charset="0"/>
                <a:ea typeface="Verdana" panose="020B0604030504040204" pitchFamily="34" charset="0"/>
                <a:cs typeface="Verdana" panose="020B0604030504040204" pitchFamily="34" charset="0"/>
              </a:rPr>
              <a:pPr/>
              <a:t>7</a:t>
            </a:fld>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16" name="Google Shape;92;p1" descr="University of Kent | University Info | 88 PhDs in English - PhDportal.com">
            <a:extLst>
              <a:ext uri="{FF2B5EF4-FFF2-40B4-BE49-F238E27FC236}">
                <a16:creationId xmlns:a16="http://schemas.microsoft.com/office/drawing/2014/main" id="{0E88B48A-B84B-8C2A-F09A-54F3F2B87C31}"/>
              </a:ext>
            </a:extLst>
          </p:cNvPr>
          <p:cNvPicPr preferRelativeResize="0"/>
          <p:nvPr/>
        </p:nvPicPr>
        <p:blipFill rotWithShape="1">
          <a:blip r:embed="rId3">
            <a:alphaModFix/>
          </a:blip>
          <a:srcRect t="20089" b="15074"/>
          <a:stretch/>
        </p:blipFill>
        <p:spPr>
          <a:xfrm>
            <a:off x="10219111" y="6441439"/>
            <a:ext cx="890150" cy="409487"/>
          </a:xfrm>
          <a:prstGeom prst="rect">
            <a:avLst/>
          </a:prstGeom>
          <a:noFill/>
          <a:ln>
            <a:noFill/>
          </a:ln>
        </p:spPr>
      </p:pic>
      <p:pic>
        <p:nvPicPr>
          <p:cNvPr id="17" name="Google Shape;91;p1" descr="Northeastern University London - University 3994">
            <a:extLst>
              <a:ext uri="{FF2B5EF4-FFF2-40B4-BE49-F238E27FC236}">
                <a16:creationId xmlns:a16="http://schemas.microsoft.com/office/drawing/2014/main" id="{79536CEE-7F0B-4C83-C024-BD205E3D5EC8}"/>
              </a:ext>
            </a:extLst>
          </p:cNvPr>
          <p:cNvPicPr preferRelativeResize="0"/>
          <p:nvPr/>
        </p:nvPicPr>
        <p:blipFill rotWithShape="1">
          <a:blip r:embed="rId4">
            <a:alphaModFix/>
          </a:blip>
          <a:srcRect/>
          <a:stretch/>
        </p:blipFill>
        <p:spPr>
          <a:xfrm>
            <a:off x="8466570" y="6257683"/>
            <a:ext cx="2048968" cy="799623"/>
          </a:xfrm>
          <a:prstGeom prst="rect">
            <a:avLst/>
          </a:prstGeom>
          <a:noFill/>
          <a:ln>
            <a:noFill/>
          </a:ln>
        </p:spPr>
      </p:pic>
      <p:pic>
        <p:nvPicPr>
          <p:cNvPr id="21" name="Picture 20" descr="A graph with blue and red lines&#10;&#10;Description automatically generated">
            <a:extLst>
              <a:ext uri="{FF2B5EF4-FFF2-40B4-BE49-F238E27FC236}">
                <a16:creationId xmlns:a16="http://schemas.microsoft.com/office/drawing/2014/main" id="{F3413C2E-A8E7-C95E-5A3C-7FDB53F16CA0}"/>
              </a:ext>
            </a:extLst>
          </p:cNvPr>
          <p:cNvPicPr>
            <a:picLocks noChangeAspect="1"/>
          </p:cNvPicPr>
          <p:nvPr/>
        </p:nvPicPr>
        <p:blipFill>
          <a:blip r:embed="rId5"/>
          <a:stretch>
            <a:fillRect/>
          </a:stretch>
        </p:blipFill>
        <p:spPr>
          <a:xfrm>
            <a:off x="529955" y="3546143"/>
            <a:ext cx="11132087" cy="25783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7094</TotalTime>
  <Words>2049</Words>
  <Application>Microsoft Macintosh PowerPoint</Application>
  <PresentationFormat>Widescreen</PresentationFormat>
  <Paragraphs>215</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Times New Roman</vt:lpstr>
      <vt:lpstr>Cambria Math</vt:lpstr>
      <vt:lpstr>Calibri</vt:lpstr>
      <vt:lpstr>Wingdings</vt:lpstr>
      <vt:lpstr>Verdana</vt:lpstr>
      <vt:lpstr>Courier New</vt:lpstr>
      <vt:lpstr>Arial</vt:lpstr>
      <vt:lpstr>Office Theme</vt:lpstr>
      <vt:lpstr>     TestifAI: A Comprehensive Testing Framework for Safe AI  Arooj Arif 1, Alexandros Koliousis1, Elena Botoeva2 1Northeastern University, 2Kent University       </vt:lpstr>
      <vt:lpstr>About me!</vt:lpstr>
      <vt:lpstr>Imagine an Autonomous Car</vt:lpstr>
      <vt:lpstr>Enhancing Safety in AI: The Urgency of Thorough Testing</vt:lpstr>
      <vt:lpstr>PowerPoint Presentation</vt:lpstr>
      <vt:lpstr>AI System: The Sum of two Digits using an MNIST Classifier</vt:lpstr>
      <vt:lpstr>     Evaluation for the Sum of two Digits on 1000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Novel Testing Framework for Vision Models Using Bayesian Network  Arooj Arif 1, Alexandros Koliousis1, Elena Botoeva2 1Northeastern University, 2Kent University       </dc:title>
  <dc:creator>Larissa dos Santos Romualdo</dc:creator>
  <cp:lastModifiedBy>Arooj Arif</cp:lastModifiedBy>
  <cp:revision>51</cp:revision>
  <dcterms:created xsi:type="dcterms:W3CDTF">2014-03-01T14:57:51Z</dcterms:created>
  <dcterms:modified xsi:type="dcterms:W3CDTF">2024-05-30T21:43:38Z</dcterms:modified>
</cp:coreProperties>
</file>