
<file path=[Content_Types].xml><?xml version="1.0" encoding="utf-8"?>
<Types xmlns="http://schemas.openxmlformats.org/package/2006/content-types">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
  </p:notesMasterIdLst>
  <p:sldIdLst>
    <p:sldId id="256" r:id="rId5"/>
    <p:sldId id="257" r:id="rId14"/>
    <p:sldId id="258" r:id="rId15"/>
    <p:sldId id="259" r:id="rId16"/>
    <p:sldId id="260" r:id="rId17"/>
    <p:sldId id="26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600A7-1BA1-4A6C-B89F-3BFDF4E67060}" v="13" dt="2023-08-23T02:54:53.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theme" Target="theme/theme1.xml"/><Relationship Id="rId11" Type="http://schemas.openxmlformats.org/officeDocument/2006/relationships/tableStyles" Target="tableStyles.xml"/><Relationship Id="rId12" Type="http://schemas.microsoft.com/office/2015/10/relationships/revisionInfo" Target="revisionInfo.xml"/><Relationship Id="rId13" Type="http://schemas.microsoft.com/office/2018/10/relationships/authors" Target="authors.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8/22/2023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8/22/2023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8/22/2023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8/22/2023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8/22/2023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t>Generating Black-Box Adversarial Examples for Text Classifiers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Technical Discussion</a:t>
            </a:r>
          </a:p>
        </p:txBody>
      </p:sp>
      <p:sp>
        <p:nvSpPr>
          <p:cNvPr id="3" name="Content Placeholder 2"/>
          <p:cNvSpPr>
            <a:spLocks noGrp="1"/>
          </p:cNvSpPr>
          <p:nvPr>
            <p:ph idx="1"/>
          </p:nvPr>
        </p:nvSpPr>
        <p:spPr/>
        <p:txBody>
          <a:bodyPr/>
          <a:lstStyle/>
          <a:p>
            <a:pPr/>
            <a:r>
              <a:t>The paper introduces a reinforcement learning-based approach for generating adversarial examples that preserve the semantics of the original text while fooling text classifiers. Challenges include the discrete nature of text and the need for perturbations that do not alter semantics.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Idea and Problem Statement</a:t>
            </a:r>
          </a:p>
        </p:txBody>
      </p:sp>
      <p:sp>
        <p:nvSpPr>
          <p:cNvPr id="3" name="Content Placeholder 2"/>
          <p:cNvSpPr>
            <a:spLocks noGrp="1"/>
          </p:cNvSpPr>
          <p:nvPr>
            <p:ph idx="1"/>
          </p:nvPr>
        </p:nvSpPr>
        <p:spPr/>
        <p:txBody>
          <a:bodyPr/>
          <a:lstStyle/>
          <a:p>
            <a:pPr/>
            <a:r>
              <a:t>The core idea is to generate adversarial examples in a black-box setting, where the adversary lacks knowledge about the target model's internals. The problem is crafting perturbations that are minimal yet effective in misleading the classifiers without semantic distortion.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Solution and Approach</a:t>
            </a:r>
          </a:p>
        </p:txBody>
      </p:sp>
      <p:sp>
        <p:nvSpPr>
          <p:cNvPr id="3" name="Content Placeholder 2"/>
          <p:cNvSpPr>
            <a:spLocks noGrp="1"/>
          </p:cNvSpPr>
          <p:nvPr>
            <p:ph idx="1"/>
          </p:nvPr>
        </p:nvSpPr>
        <p:spPr/>
        <p:txBody>
          <a:bodyPr/>
          <a:lstStyle/>
          <a:p>
            <a:pPr/>
            <a:r>
              <a:t>The solution is an Adversarial Example Generator (AEG) that uses an encoder-decoder architecture with reinforcement learning. The AEG introduces perturbations at both word and character levels, optimized to fool the classifier while maintaining the input's original meaning.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a:t>
            </a:r>
          </a:p>
        </p:txBody>
      </p:sp>
      <p:sp>
        <p:nvSpPr>
          <p:cNvPr id="3" name="Content Placeholder 2"/>
          <p:cNvSpPr>
            <a:spLocks noGrp="1"/>
          </p:cNvSpPr>
          <p:nvPr>
            <p:ph idx="1"/>
          </p:nvPr>
        </p:nvSpPr>
        <p:spPr/>
        <p:txBody>
          <a:bodyPr/>
          <a:lstStyle/>
          <a:p>
            <a:pPr/>
            <a:r>
              <a:t>The motivation behind the study is to expose and address the vulnerabilities of deep learning models in NLP, thereby improving their robustness through adversarial training techniques.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Literature Review</a:t>
            </a:r>
          </a:p>
        </p:txBody>
      </p:sp>
      <p:sp>
        <p:nvSpPr>
          <p:cNvPr id="3" name="Content Placeholder 2"/>
          <p:cNvSpPr>
            <a:spLocks noGrp="1"/>
          </p:cNvSpPr>
          <p:nvPr>
            <p:ph idx="1"/>
          </p:nvPr>
        </p:nvSpPr>
        <p:spPr/>
        <p:txBody>
          <a:bodyPr/>
          <a:lstStyle/>
          <a:p>
            <a:pPr/>
            <a:r>
              <a:t>The literature review highlights the limited studies on text-based classifiers compared to image classifiers. It also discusses the different attack strategies in black-box settings and the transferability of adversarial examples across models.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pPr/>
            <a:r>
              <a:t>Future work could explore the extension of the proposed methods to more complex NLP tasks, the development of more sophisticated attack strategies, and the creation of more robust models against such adversarial attacks.</a:t>
            </a: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Presentation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2021-09-06T16:30:14Z</dcterms:created>
  <dcterms:modified xsi:type="dcterms:W3CDTF">2023-08-23T02:54:53Z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