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62" r:id="rId3"/>
    <p:sldId id="268" r:id="rId4"/>
    <p:sldId id="265" r:id="rId5"/>
    <p:sldId id="260" r:id="rId6"/>
  </p:sldIdLst>
  <p:sldSz cx="12192000" cy="6858000"/>
  <p:notesSz cx="6858000" cy="9144000"/>
  <p:embeddedFontLst>
    <p:embeddedFont>
      <p:font typeface="Cambria Math" panose="02040503050406030204" pitchFamily="18" charset="0"/>
      <p:regular r:id="rId8"/>
    </p:embeddedFon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KNV2woHTmJqer7yxkRY+CA545R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1A2C"/>
    <a:srgbClr val="FFFC00"/>
    <a:srgbClr val="0070C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D7396D-DA20-4670-A92B-7E1AF64C5034}">
  <a:tblStyle styleId="{2DD7396D-DA20-4670-A92B-7E1AF64C503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87"/>
    <p:restoredTop sz="80307"/>
  </p:normalViewPr>
  <p:slideViewPr>
    <p:cSldViewPr snapToGrid="0">
      <p:cViewPr varScale="1">
        <p:scale>
          <a:sx n="81" d="100"/>
          <a:sy n="81" d="100"/>
        </p:scale>
        <p:origin x="216" y="664"/>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23" Type="http://schemas.openxmlformats.org/officeDocument/2006/relationships/tableStyles" Target="tableStyles.xml"/><Relationship Id="rId10" Type="http://schemas.openxmlformats.org/officeDocument/2006/relationships/font" Target="fonts/font3.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font" Target="fonts/font2.fntdata"/><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22.969"/>
    </inkml:context>
    <inkml:brush xml:id="br0">
      <inkml:brushProperty name="width" value="0.025" units="cm"/>
      <inkml:brushProperty name="height" value="0.025" units="cm"/>
    </inkml:brush>
  </inkml:definitions>
  <inkml:trace contextRef="#ctx0" brushRef="#br0">0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2.696"/>
    </inkml:context>
    <inkml:brush xml:id="br0">
      <inkml:brushProperty name="width" value="0.025" units="cm"/>
      <inkml:brushProperty name="height" value="0.025" units="cm"/>
    </inkml:brush>
  </inkml:definitions>
  <inkml:trace contextRef="#ctx0" brushRef="#br0">1 0 24575,'0'0'0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6.388"/>
    </inkml:context>
    <inkml:brush xml:id="br0">
      <inkml:brushProperty name="width" value="0.025" units="cm"/>
      <inkml:brushProperty name="height" value="0.025" units="cm"/>
    </inkml:brush>
  </inkml:definitions>
  <inkml:trace contextRef="#ctx0" brushRef="#br0">1 0 24575,'0'0'0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6.916"/>
    </inkml:context>
    <inkml:brush xml:id="br0">
      <inkml:brushProperty name="width" value="0.025" units="cm"/>
      <inkml:brushProperty name="height" value="0.025" units="cm"/>
    </inkml:brush>
  </inkml:definitions>
  <inkml:trace contextRef="#ctx0" brushRef="#br0">0 0 24575,'0'0'0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7.544"/>
    </inkml:context>
    <inkml:brush xml:id="br0">
      <inkml:brushProperty name="width" value="0.025" units="cm"/>
      <inkml:brushProperty name="height" value="0.025" units="cm"/>
    </inkml:brush>
  </inkml:definitions>
  <inkml:trace contextRef="#ctx0" brushRef="#br0">0 1 24575,'0'0'0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8.024"/>
    </inkml:context>
    <inkml:brush xml:id="br0">
      <inkml:brushProperty name="width" value="0.025" units="cm"/>
      <inkml:brushProperty name="height" value="0.025" units="cm"/>
    </inkml:brush>
  </inkml:definitions>
  <inkml:trace contextRef="#ctx0" brushRef="#br0">0 1 24575,'0'2'0,"0"0"0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8.774"/>
    </inkml:context>
    <inkml:brush xml:id="br0">
      <inkml:brushProperty name="width" value="0.025" units="cm"/>
      <inkml:brushProperty name="height" value="0.025" units="cm"/>
    </inkml:brush>
  </inkml:definitions>
  <inkml:trace contextRef="#ctx0" brushRef="#br0">0 1 24575,'0'0'0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9.312"/>
    </inkml:context>
    <inkml:brush xml:id="br0">
      <inkml:brushProperty name="width" value="0.025" units="cm"/>
      <inkml:brushProperty name="height" value="0.025" units="cm"/>
    </inkml:brush>
  </inkml:definitions>
  <inkml:trace contextRef="#ctx0" brushRef="#br0">0 1 24575,'0'0'0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9.939"/>
    </inkml:context>
    <inkml:brush xml:id="br0">
      <inkml:brushProperty name="width" value="0.025" units="cm"/>
      <inkml:brushProperty name="height" value="0.025" units="cm"/>
    </inkml:brush>
  </inkml:definitions>
  <inkml:trace contextRef="#ctx0" brushRef="#br0">0 0 24575,'0'0'0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1.531"/>
    </inkml:context>
    <inkml:brush xml:id="br0">
      <inkml:brushProperty name="width" value="0.025" units="cm"/>
      <inkml:brushProperty name="height" value="0.025" units="cm"/>
    </inkml:brush>
  </inkml:definitions>
  <inkml:trace contextRef="#ctx0" brushRef="#br0">0 1 24575,'0'0'0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2.109"/>
    </inkml:context>
    <inkml:brush xml:id="br0">
      <inkml:brushProperty name="width" value="0.025" units="cm"/>
      <inkml:brushProperty name="height" value="0.025" units="cm"/>
    </inkml:brush>
  </inkml:definitions>
  <inkml:trace contextRef="#ctx0" brushRef="#br0">1 0 24575,'0'0'0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3.102"/>
    </inkml:context>
    <inkml:brush xml:id="br0">
      <inkml:brushProperty name="width" value="0.025" units="cm"/>
      <inkml:brushProperty name="height" value="0.025" units="cm"/>
    </inkml:brush>
  </inkml:definitions>
  <inkml:trace contextRef="#ctx0" brushRef="#br0">1 1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4.887"/>
    </inkml:context>
    <inkml:brush xml:id="br0">
      <inkml:brushProperty name="width" value="0.025" units="cm"/>
      <inkml:brushProperty name="height" value="0.025" units="cm"/>
    </inkml:brush>
  </inkml:definitions>
  <inkml:trace contextRef="#ctx0" brushRef="#br0">0 1 24575,'0'0'0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3.916"/>
    </inkml:context>
    <inkml:brush xml:id="br0">
      <inkml:brushProperty name="width" value="0.025" units="cm"/>
      <inkml:brushProperty name="height" value="0.025" units="cm"/>
    </inkml:brush>
  </inkml:definitions>
  <inkml:trace contextRef="#ctx0" brushRef="#br0">1 1 24575,'3'0'0,"-2"0"0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4.503"/>
    </inkml:context>
    <inkml:brush xml:id="br0">
      <inkml:brushProperty name="width" value="0.025" units="cm"/>
      <inkml:brushProperty name="height" value="0.025" units="cm"/>
    </inkml:brush>
  </inkml:definitions>
  <inkml:trace contextRef="#ctx0" brushRef="#br0">0 0 24575,'0'0'0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5.131"/>
    </inkml:context>
    <inkml:brush xml:id="br0">
      <inkml:brushProperty name="width" value="0.025" units="cm"/>
      <inkml:brushProperty name="height" value="0.025" units="cm"/>
    </inkml:brush>
  </inkml:definitions>
  <inkml:trace contextRef="#ctx0" brushRef="#br0">1 1 24575,'0'0'0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5.685"/>
    </inkml:context>
    <inkml:brush xml:id="br0">
      <inkml:brushProperty name="width" value="0.025" units="cm"/>
      <inkml:brushProperty name="height" value="0.025" units="cm"/>
    </inkml:brush>
  </inkml:definitions>
  <inkml:trace contextRef="#ctx0" brushRef="#br0">1 1 24575,'0'0'0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6.988"/>
    </inkml:context>
    <inkml:brush xml:id="br0">
      <inkml:brushProperty name="width" value="0.025" units="cm"/>
      <inkml:brushProperty name="height" value="0.025" units="cm"/>
    </inkml:brush>
  </inkml:definitions>
  <inkml:trace contextRef="#ctx0" brushRef="#br0">0 1 24575,'0'0'0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7.485"/>
    </inkml:context>
    <inkml:brush xml:id="br0">
      <inkml:brushProperty name="width" value="0.025" units="cm"/>
      <inkml:brushProperty name="height" value="0.025" units="cm"/>
    </inkml:brush>
  </inkml:definitions>
  <inkml:trace contextRef="#ctx0" brushRef="#br0">0 1 24575,'0'0'0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8.144"/>
    </inkml:context>
    <inkml:brush xml:id="br0">
      <inkml:brushProperty name="width" value="0.025" units="cm"/>
      <inkml:brushProperty name="height" value="0.025" units="cm"/>
    </inkml:brush>
  </inkml:definitions>
  <inkml:trace contextRef="#ctx0" brushRef="#br0">0 1 24575,'0'0'0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9.163"/>
    </inkml:context>
    <inkml:brush xml:id="br0">
      <inkml:brushProperty name="width" value="0.025" units="cm"/>
      <inkml:brushProperty name="height" value="0.025" units="cm"/>
    </inkml:brush>
  </inkml:definitions>
  <inkml:trace contextRef="#ctx0" brushRef="#br0">1 0 24575,'0'0'0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9.896"/>
    </inkml:context>
    <inkml:brush xml:id="br0">
      <inkml:brushProperty name="width" value="0.025" units="cm"/>
      <inkml:brushProperty name="height" value="0.025" units="cm"/>
    </inkml:brush>
  </inkml:definitions>
  <inkml:trace contextRef="#ctx0" brushRef="#br0">1 1 24575,'0'0'0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30.678"/>
    </inkml:context>
    <inkml:brush xml:id="br0">
      <inkml:brushProperty name="width" value="0.025" units="cm"/>
      <inkml:brushProperty name="height" value="0.025" units="cm"/>
    </inkml:brush>
  </inkml:definitions>
  <inkml:trace contextRef="#ctx0" brushRef="#br0">0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5.481"/>
    </inkml:context>
    <inkml:brush xml:id="br0">
      <inkml:brushProperty name="width" value="0.025" units="cm"/>
      <inkml:brushProperty name="height" value="0.025" units="cm"/>
    </inkml:brush>
  </inkml:definitions>
  <inkml:trace contextRef="#ctx0" brushRef="#br0">0 1 24575,'0'0'0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31.704"/>
    </inkml:context>
    <inkml:brush xml:id="br0">
      <inkml:brushProperty name="width" value="0.025" units="cm"/>
      <inkml:brushProperty name="height" value="0.025" units="cm"/>
    </inkml:brush>
  </inkml:definitions>
  <inkml:trace contextRef="#ctx0" brushRef="#br0">0 1 24575,'0'0'0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32.389"/>
    </inkml:context>
    <inkml:brush xml:id="br0">
      <inkml:brushProperty name="width" value="0.025" units="cm"/>
      <inkml:brushProperty name="height" value="0.025" units="cm"/>
    </inkml:brush>
  </inkml:definitions>
  <inkml:trace contextRef="#ctx0" brushRef="#br0">0 0 24575,'0'0'0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32.787"/>
    </inkml:context>
    <inkml:brush xml:id="br0">
      <inkml:brushProperty name="width" value="0.025" units="cm"/>
      <inkml:brushProperty name="height" value="0.025" units="cm"/>
    </inkml:brush>
  </inkml:definitions>
  <inkml:trace contextRef="#ctx0" brushRef="#br0">0 0 24575,'0'0'0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16.982"/>
    </inkml:context>
    <inkml:brush xml:id="br0">
      <inkml:brushProperty name="width" value="0.025" units="cm"/>
      <inkml:brushProperty name="height" value="0.025" units="cm"/>
    </inkml:brush>
  </inkml:definitions>
  <inkml:trace contextRef="#ctx0" brushRef="#br0">0 1 24575,'0'0'0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17.829"/>
    </inkml:context>
    <inkml:brush xml:id="br0">
      <inkml:brushProperty name="width" value="0.025" units="cm"/>
      <inkml:brushProperty name="height" value="0.025" units="cm"/>
    </inkml:brush>
  </inkml:definitions>
  <inkml:trace contextRef="#ctx0" brushRef="#br0">1 0 24575,'0'0'0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18.511"/>
    </inkml:context>
    <inkml:brush xml:id="br0">
      <inkml:brushProperty name="width" value="0.025" units="cm"/>
      <inkml:brushProperty name="height" value="0.025" units="cm"/>
    </inkml:brush>
  </inkml:definitions>
  <inkml:trace contextRef="#ctx0" brushRef="#br0">1 1 24575,'0'0'0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19.180"/>
    </inkml:context>
    <inkml:brush xml:id="br0">
      <inkml:brushProperty name="width" value="0.025" units="cm"/>
      <inkml:brushProperty name="height" value="0.025" units="cm"/>
    </inkml:brush>
  </inkml:definitions>
  <inkml:trace contextRef="#ctx0" brushRef="#br0">0 0 24575,'0'0'0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0.004"/>
    </inkml:context>
    <inkml:brush xml:id="br0">
      <inkml:brushProperty name="width" value="0.025" units="cm"/>
      <inkml:brushProperty name="height" value="0.025" units="cm"/>
    </inkml:brush>
  </inkml:definitions>
  <inkml:trace contextRef="#ctx0" brushRef="#br0">0 0 24575,'0'0'0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0.810"/>
    </inkml:context>
    <inkml:brush xml:id="br0">
      <inkml:brushProperty name="width" value="0.025" units="cm"/>
      <inkml:brushProperty name="height" value="0.025" units="cm"/>
    </inkml:brush>
  </inkml:definitions>
  <inkml:trace contextRef="#ctx0" brushRef="#br0">0 0 24575,'0'0'0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1.926"/>
    </inkml:context>
    <inkml:brush xml:id="br0">
      <inkml:brushProperty name="width" value="0.025" units="cm"/>
      <inkml:brushProperty name="height" value="0.025" units="cm"/>
    </inkml:brush>
  </inkml:definitions>
  <inkml:trace contextRef="#ctx0" brushRef="#br0">5 0 24575,'-2'0'0,"0"0"0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6.076"/>
    </inkml:context>
    <inkml:brush xml:id="br0">
      <inkml:brushProperty name="width" value="0.025" units="cm"/>
      <inkml:brushProperty name="height" value="0.025" units="cm"/>
    </inkml:brush>
  </inkml:definitions>
  <inkml:trace contextRef="#ctx0" brushRef="#br0">0 1 24575,'0'0'0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3.001"/>
    </inkml:context>
    <inkml:brush xml:id="br0">
      <inkml:brushProperty name="width" value="0.025" units="cm"/>
      <inkml:brushProperty name="height" value="0.025" units="cm"/>
    </inkml:brush>
  </inkml:definitions>
  <inkml:trace contextRef="#ctx0" brushRef="#br0">1 1 24575,'0'0'0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3.963"/>
    </inkml:context>
    <inkml:brush xml:id="br0">
      <inkml:brushProperty name="width" value="0.025" units="cm"/>
      <inkml:brushProperty name="height" value="0.025" units="cm"/>
    </inkml:brush>
  </inkml:definitions>
  <inkml:trace contextRef="#ctx0" brushRef="#br0">0 0 24575,'0'0'0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4.965"/>
    </inkml:context>
    <inkml:brush xml:id="br0">
      <inkml:brushProperty name="width" value="0.025" units="cm"/>
      <inkml:brushProperty name="height" value="0.025" units="cm"/>
    </inkml:brush>
  </inkml:definitions>
  <inkml:trace contextRef="#ctx0" brushRef="#br0">0 0 24575,'0'0'0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6.055"/>
    </inkml:context>
    <inkml:brush xml:id="br0">
      <inkml:brushProperty name="width" value="0.025" units="cm"/>
      <inkml:brushProperty name="height" value="0.025" units="cm"/>
    </inkml:brush>
  </inkml:definitions>
  <inkml:trace contextRef="#ctx0" brushRef="#br0">1 1 24575,'0'0'0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7.180"/>
    </inkml:context>
    <inkml:brush xml:id="br0">
      <inkml:brushProperty name="width" value="0.025" units="cm"/>
      <inkml:brushProperty name="height" value="0.025" units="cm"/>
    </inkml:brush>
  </inkml:definitions>
  <inkml:trace contextRef="#ctx0" brushRef="#br0">1 0 24575,'0'0'0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8.149"/>
    </inkml:context>
    <inkml:brush xml:id="br0">
      <inkml:brushProperty name="width" value="0.025" units="cm"/>
      <inkml:brushProperty name="height" value="0.025" units="cm"/>
    </inkml:brush>
  </inkml:definitions>
  <inkml:trace contextRef="#ctx0" brushRef="#br0">0 0 24575,'0'0'0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9.266"/>
    </inkml:context>
    <inkml:brush xml:id="br0">
      <inkml:brushProperty name="width" value="0.025" units="cm"/>
      <inkml:brushProperty name="height" value="0.025" units="cm"/>
    </inkml:brush>
  </inkml:definitions>
  <inkml:trace contextRef="#ctx0" brushRef="#br0">0 1 24575,'0'0'0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0.170"/>
    </inkml:context>
    <inkml:brush xml:id="br0">
      <inkml:brushProperty name="width" value="0.025" units="cm"/>
      <inkml:brushProperty name="height" value="0.025" units="cm"/>
    </inkml:brush>
  </inkml:definitions>
  <inkml:trace contextRef="#ctx0" brushRef="#br0">1 1 24575,'0'0'0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0.797"/>
    </inkml:context>
    <inkml:brush xml:id="br0">
      <inkml:brushProperty name="width" value="0.025" units="cm"/>
      <inkml:brushProperty name="height" value="0.025" units="cm"/>
    </inkml:brush>
  </inkml:definitions>
  <inkml:trace contextRef="#ctx0" brushRef="#br0">0 1 24575,'0'0'0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2.239"/>
    </inkml:context>
    <inkml:brush xml:id="br0">
      <inkml:brushProperty name="width" value="0.025" units="cm"/>
      <inkml:brushProperty name="height" value="0.025" units="cm"/>
    </inkml:brush>
  </inkml:definitions>
  <inkml:trace contextRef="#ctx0" brushRef="#br0">0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6.664"/>
    </inkml:context>
    <inkml:brush xml:id="br0">
      <inkml:brushProperty name="width" value="0.025" units="cm"/>
      <inkml:brushProperty name="height" value="0.025" units="cm"/>
    </inkml:brush>
  </inkml:definitions>
  <inkml:trace contextRef="#ctx0" brushRef="#br0">1 0 24575,'2'0'0,"-1"0"0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3.266"/>
    </inkml:context>
    <inkml:brush xml:id="br0">
      <inkml:brushProperty name="width" value="0.025" units="cm"/>
      <inkml:brushProperty name="height" value="0.025" units="cm"/>
    </inkml:brush>
  </inkml:definitions>
  <inkml:trace contextRef="#ctx0" brushRef="#br0">1 0 24575,'0'0'0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4.268"/>
    </inkml:context>
    <inkml:brush xml:id="br0">
      <inkml:brushProperty name="width" value="0.025" units="cm"/>
      <inkml:brushProperty name="height" value="0.025" units="cm"/>
    </inkml:brush>
  </inkml:definitions>
  <inkml:trace contextRef="#ctx0" brushRef="#br0">0 1 24575,'0'0'0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6.744"/>
    </inkml:context>
    <inkml:brush xml:id="br0">
      <inkml:brushProperty name="width" value="0.025" units="cm"/>
      <inkml:brushProperty name="height" value="0.025" units="cm"/>
    </inkml:brush>
  </inkml:definitions>
  <inkml:trace contextRef="#ctx0" brushRef="#br0">0 0 24575,'0'0'0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7.673"/>
    </inkml:context>
    <inkml:brush xml:id="br0">
      <inkml:brushProperty name="width" value="0.025" units="cm"/>
      <inkml:brushProperty name="height" value="0.025" units="cm"/>
    </inkml:brush>
  </inkml:definitions>
  <inkml:trace contextRef="#ctx0" brushRef="#br0">1 1 24575,'0'0'0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8.585"/>
    </inkml:context>
    <inkml:brush xml:id="br0">
      <inkml:brushProperty name="width" value="0.025" units="cm"/>
      <inkml:brushProperty name="height" value="0.025" units="cm"/>
    </inkml:brush>
  </inkml:definitions>
  <inkml:trace contextRef="#ctx0" brushRef="#br0">4 1 24575,'-2'0'0,"0"0"0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9.425"/>
    </inkml:context>
    <inkml:brush xml:id="br0">
      <inkml:brushProperty name="width" value="0.025" units="cm"/>
      <inkml:brushProperty name="height" value="0.025" units="cm"/>
    </inkml:brush>
  </inkml:definitions>
  <inkml:trace contextRef="#ctx0" brushRef="#br0">0 0 24575,'0'0'0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40.378"/>
    </inkml:context>
    <inkml:brush xml:id="br0">
      <inkml:brushProperty name="width" value="0.025" units="cm"/>
      <inkml:brushProperty name="height" value="0.025" units="cm"/>
    </inkml:brush>
  </inkml:definitions>
  <inkml:trace contextRef="#ctx0" brushRef="#br0">1 1 24575,'0'0'0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41.453"/>
    </inkml:context>
    <inkml:brush xml:id="br0">
      <inkml:brushProperty name="width" value="0.025" units="cm"/>
      <inkml:brushProperty name="height" value="0.025" units="cm"/>
    </inkml:brush>
  </inkml:definitions>
  <inkml:trace contextRef="#ctx0" brushRef="#br0">1 1 24575,'0'0'0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42.292"/>
    </inkml:context>
    <inkml:brush xml:id="br0">
      <inkml:brushProperty name="width" value="0.025" units="cm"/>
      <inkml:brushProperty name="height" value="0.025" units="cm"/>
    </inkml:brush>
  </inkml:definitions>
  <inkml:trace contextRef="#ctx0" brushRef="#br0">0 0 24575,'0'0'0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43.245"/>
    </inkml:context>
    <inkml:brush xml:id="br0">
      <inkml:brushProperty name="width" value="0.025" units="cm"/>
      <inkml:brushProperty name="height" value="0.025" units="cm"/>
    </inkml:brush>
  </inkml:definitions>
  <inkml:trace contextRef="#ctx0" brushRef="#br0">0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7.323"/>
    </inkml:context>
    <inkml:brush xml:id="br0">
      <inkml:brushProperty name="width" value="0.025" units="cm"/>
      <inkml:brushProperty name="height" value="0.025" units="cm"/>
    </inkml:brush>
  </inkml:definitions>
  <inkml:trace contextRef="#ctx0" brushRef="#br0">0 1 24575,'0'0'0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44.418"/>
    </inkml:context>
    <inkml:brush xml:id="br0">
      <inkml:brushProperty name="width" value="0.025" units="cm"/>
      <inkml:brushProperty name="height" value="0.025" units="cm"/>
    </inkml:brush>
  </inkml:definitions>
  <inkml:trace contextRef="#ctx0" brushRef="#br0">1 0 24575,'0'0'0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45.568"/>
    </inkml:context>
    <inkml:brush xml:id="br0">
      <inkml:brushProperty name="width" value="0.025" units="cm"/>
      <inkml:brushProperty name="height" value="0.025" units="cm"/>
    </inkml:brush>
  </inkml:definitions>
  <inkml:trace contextRef="#ctx0" brushRef="#br0">1 1 24575,'0'0'0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3:03.388"/>
    </inkml:context>
    <inkml:brush xml:id="br0">
      <inkml:brushProperty name="width" value="0.025" units="cm"/>
      <inkml:brushProperty name="height" value="0.025" units="cm"/>
    </inkml:brush>
  </inkml:definitions>
  <inkml:trace contextRef="#ctx0" brushRef="#br0">0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8.129"/>
    </inkml:context>
    <inkml:brush xml:id="br0">
      <inkml:brushProperty name="width" value="0.025" units="cm"/>
      <inkml:brushProperty name="height" value="0.025" units="cm"/>
    </inkml:brush>
  </inkml:definitions>
  <inkml:trace contextRef="#ctx0" brushRef="#br0">1 0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8.723"/>
    </inkml:context>
    <inkml:brush xml:id="br0">
      <inkml:brushProperty name="width" value="0.025" units="cm"/>
      <inkml:brushProperty name="height" value="0.025" units="cm"/>
    </inkml:brush>
  </inkml:definitions>
  <inkml:trace contextRef="#ctx0" brushRef="#br0">1 1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0.256"/>
    </inkml:context>
    <inkml:brush xml:id="br0">
      <inkml:brushProperty name="width" value="0.025" units="cm"/>
      <inkml:brushProperty name="height" value="0.025" units="cm"/>
    </inkml:brush>
  </inkml:definitions>
  <inkml:trace contextRef="#ctx0" brushRef="#br0">0 0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0.866"/>
    </inkml:context>
    <inkml:brush xml:id="br0">
      <inkml:brushProperty name="width" value="0.025" units="cm"/>
      <inkml:brushProperty name="height" value="0.025" units="cm"/>
    </inkml:brush>
  </inkml:definitions>
  <inkml:trace contextRef="#ctx0" brushRef="#br0">0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23.702"/>
    </inkml:context>
    <inkml:brush xml:id="br0">
      <inkml:brushProperty name="width" value="0.025" units="cm"/>
      <inkml:brushProperty name="height" value="0.025" units="cm"/>
    </inkml:brush>
  </inkml:definitions>
  <inkml:trace contextRef="#ctx0" brushRef="#br0">1 0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1.525"/>
    </inkml:context>
    <inkml:brush xml:id="br0">
      <inkml:brushProperty name="width" value="0.025" units="cm"/>
      <inkml:brushProperty name="height" value="0.025" units="cm"/>
    </inkml:brush>
  </inkml:definitions>
  <inkml:trace contextRef="#ctx0" brushRef="#br0">1 0 24575,'1'0'0,"1"0"0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2.218"/>
    </inkml:context>
    <inkml:brush xml:id="br0">
      <inkml:brushProperty name="width" value="0.025" units="cm"/>
      <inkml:brushProperty name="height" value="0.025" units="cm"/>
    </inkml:brush>
  </inkml:definitions>
  <inkml:trace contextRef="#ctx0" brushRef="#br0">0 1 24575,'0'0'0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3.726"/>
    </inkml:context>
    <inkml:brush xml:id="br0">
      <inkml:brushProperty name="width" value="0.025" units="cm"/>
      <inkml:brushProperty name="height" value="0.025" units="cm"/>
    </inkml:brush>
  </inkml:definitions>
  <inkml:trace contextRef="#ctx0" brushRef="#br0">0 1 24575,'0'0'0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4.368"/>
    </inkml:context>
    <inkml:brush xml:id="br0">
      <inkml:brushProperty name="width" value="0.025" units="cm"/>
      <inkml:brushProperty name="height" value="0.025" units="cm"/>
    </inkml:brush>
  </inkml:definitions>
  <inkml:trace contextRef="#ctx0" brushRef="#br0">0 1 24575,'0'0'0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5.249"/>
    </inkml:context>
    <inkml:brush xml:id="br0">
      <inkml:brushProperty name="width" value="0.025" units="cm"/>
      <inkml:brushProperty name="height" value="0.025" units="cm"/>
    </inkml:brush>
  </inkml:definitions>
  <inkml:trace contextRef="#ctx0" brushRef="#br0">1 1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6.340"/>
    </inkml:context>
    <inkml:brush xml:id="br0">
      <inkml:brushProperty name="width" value="0.025" units="cm"/>
      <inkml:brushProperty name="height" value="0.025" units="cm"/>
    </inkml:brush>
  </inkml:definitions>
  <inkml:trace contextRef="#ctx0" brushRef="#br0">1 1 24575,'0'0'0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7.032"/>
    </inkml:context>
    <inkml:brush xml:id="br0">
      <inkml:brushProperty name="width" value="0.025" units="cm"/>
      <inkml:brushProperty name="height" value="0.025" units="cm"/>
    </inkml:brush>
  </inkml:definitions>
  <inkml:trace contextRef="#ctx0" brushRef="#br0">1 1 24575,'0'0'0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8.010"/>
    </inkml:context>
    <inkml:brush xml:id="br0">
      <inkml:brushProperty name="width" value="0.025" units="cm"/>
      <inkml:brushProperty name="height" value="0.025" units="cm"/>
    </inkml:brush>
  </inkml:definitions>
  <inkml:trace contextRef="#ctx0" brushRef="#br0">1 1 24575,'0'0'0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9.924"/>
    </inkml:context>
    <inkml:brush xml:id="br0">
      <inkml:brushProperty name="width" value="0.025" units="cm"/>
      <inkml:brushProperty name="height" value="0.025" units="cm"/>
    </inkml:brush>
  </inkml:definitions>
  <inkml:trace contextRef="#ctx0" brushRef="#br0">0 1 24575,'0'0'0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0.681"/>
    </inkml:context>
    <inkml:brush xml:id="br0">
      <inkml:brushProperty name="width" value="0.025" units="cm"/>
      <inkml:brushProperty name="height" value="0.025" units="cm"/>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24.794"/>
    </inkml:context>
    <inkml:brush xml:id="br0">
      <inkml:brushProperty name="width" value="0.025" units="cm"/>
      <inkml:brushProperty name="height" value="0.025" units="cm"/>
    </inkml:brush>
  </inkml:definitions>
  <inkml:trace contextRef="#ctx0" brushRef="#br0">1 0 24575,'0'0'0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1.390"/>
    </inkml:context>
    <inkml:brush xml:id="br0">
      <inkml:brushProperty name="width" value="0.025" units="cm"/>
      <inkml:brushProperty name="height" value="0.025" units="cm"/>
    </inkml:brush>
  </inkml:definitions>
  <inkml:trace contextRef="#ctx0" brushRef="#br0">0 1 24575,'0'0'0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2.181"/>
    </inkml:context>
    <inkml:brush xml:id="br0">
      <inkml:brushProperty name="width" value="0.025" units="cm"/>
      <inkml:brushProperty name="height" value="0.025" units="cm"/>
    </inkml:brush>
  </inkml:definitions>
  <inkml:trace contextRef="#ctx0" brushRef="#br0">1 1 24575,'0'0'0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2.962"/>
    </inkml:context>
    <inkml:brush xml:id="br0">
      <inkml:brushProperty name="width" value="0.025" units="cm"/>
      <inkml:brushProperty name="height" value="0.025" units="cm"/>
    </inkml:brush>
  </inkml:definitions>
  <inkml:trace contextRef="#ctx0" brushRef="#br0">0 1 24575,'0'0'0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3.549"/>
    </inkml:context>
    <inkml:brush xml:id="br0">
      <inkml:brushProperty name="width" value="0.025" units="cm"/>
      <inkml:brushProperty name="height" value="0.025" units="cm"/>
    </inkml:brush>
  </inkml:definitions>
  <inkml:trace contextRef="#ctx0" brushRef="#br0">0 0 24575,'0'0'0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4.168"/>
    </inkml:context>
    <inkml:brush xml:id="br0">
      <inkml:brushProperty name="width" value="0.025" units="cm"/>
      <inkml:brushProperty name="height" value="0.025" units="cm"/>
    </inkml:brush>
  </inkml:definitions>
  <inkml:trace contextRef="#ctx0" brushRef="#br0">0 1 24575,'0'0'0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4.796"/>
    </inkml:context>
    <inkml:brush xml:id="br0">
      <inkml:brushProperty name="width" value="0.025" units="cm"/>
      <inkml:brushProperty name="height" value="0.025" units="cm"/>
    </inkml:brush>
  </inkml:definitions>
  <inkml:trace contextRef="#ctx0" brushRef="#br0">1 1 24575,'0'0'0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5.472"/>
    </inkml:context>
    <inkml:brush xml:id="br0">
      <inkml:brushProperty name="width" value="0.025" units="cm"/>
      <inkml:brushProperty name="height" value="0.025" units="cm"/>
    </inkml:brush>
  </inkml:definitions>
  <inkml:trace contextRef="#ctx0" brushRef="#br0">0 0 24575,'0'0'0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6.188"/>
    </inkml:context>
    <inkml:brush xml:id="br0">
      <inkml:brushProperty name="width" value="0.025" units="cm"/>
      <inkml:brushProperty name="height" value="0.025" units="cm"/>
    </inkml:brush>
  </inkml:definitions>
  <inkml:trace contextRef="#ctx0" brushRef="#br0">1 1 24575,'0'0'0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8.086"/>
    </inkml:context>
    <inkml:brush xml:id="br0">
      <inkml:brushProperty name="width" value="0.025" units="cm"/>
      <inkml:brushProperty name="height" value="0.025" units="cm"/>
    </inkml:brush>
  </inkml:definitions>
  <inkml:trace contextRef="#ctx0" brushRef="#br0">0 0 24575,'0'0'0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9.047"/>
    </inkml:context>
    <inkml:brush xml:id="br0">
      <inkml:brushProperty name="width" value="0.025" units="cm"/>
      <inkml:brushProperty name="height" value="0.025" units="cm"/>
    </inkml:brush>
  </inkml:definitions>
  <inkml:trace contextRef="#ctx0" brushRef="#br0">0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26.049"/>
    </inkml:context>
    <inkml:brush xml:id="br0">
      <inkml:brushProperty name="width" value="0.025" units="cm"/>
      <inkml:brushProperty name="height" value="0.025" units="cm"/>
    </inkml:brush>
  </inkml:definitions>
  <inkml:trace contextRef="#ctx0" brushRef="#br0">1 4 23478,'2'-2'0,"-1"0"0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9.764"/>
    </inkml:context>
    <inkml:brush xml:id="br0">
      <inkml:brushProperty name="width" value="0.025" units="cm"/>
      <inkml:brushProperty name="height" value="0.025" units="cm"/>
    </inkml:brush>
  </inkml:definitions>
  <inkml:trace contextRef="#ctx0" brushRef="#br0">0 1 24575,'0'0'0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0.522"/>
    </inkml:context>
    <inkml:brush xml:id="br0">
      <inkml:brushProperty name="width" value="0.025" units="cm"/>
      <inkml:brushProperty name="height" value="0.025" units="cm"/>
    </inkml:brush>
  </inkml:definitions>
  <inkml:trace contextRef="#ctx0" brushRef="#br0">1 0 24575,'0'0'0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1.271"/>
    </inkml:context>
    <inkml:brush xml:id="br0">
      <inkml:brushProperty name="width" value="0.025" units="cm"/>
      <inkml:brushProperty name="height" value="0.025" units="cm"/>
    </inkml:brush>
  </inkml:definitions>
  <inkml:trace contextRef="#ctx0" brushRef="#br0">1 0 24575,'0'0'0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1.963"/>
    </inkml:context>
    <inkml:brush xml:id="br0">
      <inkml:brushProperty name="width" value="0.025" units="cm"/>
      <inkml:brushProperty name="height" value="0.025" units="cm"/>
    </inkml:brush>
  </inkml:definitions>
  <inkml:trace contextRef="#ctx0" brushRef="#br0">1 1 24575,'0'0'0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3.781"/>
    </inkml:context>
    <inkml:brush xml:id="br0">
      <inkml:brushProperty name="width" value="0.025" units="cm"/>
      <inkml:brushProperty name="height" value="0.025" units="cm"/>
    </inkml:brush>
  </inkml:definitions>
  <inkml:trace contextRef="#ctx0" brushRef="#br0">1 0 24575,'0'0'0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4.392"/>
    </inkml:context>
    <inkml:brush xml:id="br0">
      <inkml:brushProperty name="width" value="0.025" units="cm"/>
      <inkml:brushProperty name="height" value="0.025" units="cm"/>
    </inkml:brush>
  </inkml:definitions>
  <inkml:trace contextRef="#ctx0" brushRef="#br0">0 1 24575,'0'0'0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5.572"/>
    </inkml:context>
    <inkml:brush xml:id="br0">
      <inkml:brushProperty name="width" value="0.025" units="cm"/>
      <inkml:brushProperty name="height" value="0.025" units="cm"/>
    </inkml:brush>
  </inkml:definitions>
  <inkml:trace contextRef="#ctx0" brushRef="#br0">0 0 24575,'0'0'0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6.371"/>
    </inkml:context>
    <inkml:brush xml:id="br0">
      <inkml:brushProperty name="width" value="0.025" units="cm"/>
      <inkml:brushProperty name="height" value="0.025" units="cm"/>
    </inkml:brush>
  </inkml:definitions>
  <inkml:trace contextRef="#ctx0" brushRef="#br0">0 0 24575,'0'0'0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7.103"/>
    </inkml:context>
    <inkml:brush xml:id="br0">
      <inkml:brushProperty name="width" value="0.025" units="cm"/>
      <inkml:brushProperty name="height" value="0.025" units="cm"/>
    </inkml:brush>
  </inkml:definitions>
  <inkml:trace contextRef="#ctx0" brushRef="#br0">1 0 24575,'0'0'0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7.935"/>
    </inkml:context>
    <inkml:brush xml:id="br0">
      <inkml:brushProperty name="width" value="0.025" units="cm"/>
      <inkml:brushProperty name="height" value="0.025" units="cm"/>
    </inkml:brush>
  </inkml:definitions>
  <inkml:trace contextRef="#ctx0" brushRef="#br0">0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27.466"/>
    </inkml:context>
    <inkml:brush xml:id="br0">
      <inkml:brushProperty name="width" value="0.025" units="cm"/>
      <inkml:brushProperty name="height" value="0.025" units="cm"/>
    </inkml:brush>
  </inkml:definitions>
  <inkml:trace contextRef="#ctx0" brushRef="#br0">1 1 24575,'0'0'0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8.790"/>
    </inkml:context>
    <inkml:brush xml:id="br0">
      <inkml:brushProperty name="width" value="0.025" units="cm"/>
      <inkml:brushProperty name="height" value="0.025" units="cm"/>
    </inkml:brush>
  </inkml:definitions>
  <inkml:trace contextRef="#ctx0" brushRef="#br0">1 1 24575,'0'0'0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9.449"/>
    </inkml:context>
    <inkml:brush xml:id="br0">
      <inkml:brushProperty name="width" value="0.025" units="cm"/>
      <inkml:brushProperty name="height" value="0.025" units="cm"/>
    </inkml:brush>
  </inkml:definitions>
  <inkml:trace contextRef="#ctx0" brushRef="#br0">1 1 24575,'0'0'0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0.184"/>
    </inkml:context>
    <inkml:brush xml:id="br0">
      <inkml:brushProperty name="width" value="0.025" units="cm"/>
      <inkml:brushProperty name="height" value="0.025" units="cm"/>
    </inkml:brush>
  </inkml:definitions>
  <inkml:trace contextRef="#ctx0" brushRef="#br0">1 1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1.503"/>
    </inkml:context>
    <inkml:brush xml:id="br0">
      <inkml:brushProperty name="width" value="0.025" units="cm"/>
      <inkml:brushProperty name="height" value="0.025" units="cm"/>
    </inkml:brush>
  </inkml:definitions>
  <inkml:trace contextRef="#ctx0" brushRef="#br0">1 0 24575,'0'0'0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2.178"/>
    </inkml:context>
    <inkml:brush xml:id="br0">
      <inkml:brushProperty name="width" value="0.025" units="cm"/>
      <inkml:brushProperty name="height" value="0.025" units="cm"/>
    </inkml:brush>
  </inkml:definitions>
  <inkml:trace contextRef="#ctx0" brushRef="#br0">1 0 24575,'0'0'0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2.798"/>
    </inkml:context>
    <inkml:brush xml:id="br0">
      <inkml:brushProperty name="width" value="0.025" units="cm"/>
      <inkml:brushProperty name="height" value="0.025" units="cm"/>
    </inkml:brush>
  </inkml:definitions>
  <inkml:trace contextRef="#ctx0" brushRef="#br0">0 0 24575,'0'0'0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3.474"/>
    </inkml:context>
    <inkml:brush xml:id="br0">
      <inkml:brushProperty name="width" value="0.025" units="cm"/>
      <inkml:brushProperty name="height" value="0.025" units="cm"/>
    </inkml:brush>
  </inkml:definitions>
  <inkml:trace contextRef="#ctx0" brushRef="#br0">0 0 24575,'0'0'0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4.134"/>
    </inkml:context>
    <inkml:brush xml:id="br0">
      <inkml:brushProperty name="width" value="0.025" units="cm"/>
      <inkml:brushProperty name="height" value="0.025" units="cm"/>
    </inkml:brush>
  </inkml:definitions>
  <inkml:trace contextRef="#ctx0" brushRef="#br0">0 0 24575,'0'0'0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4.770"/>
    </inkml:context>
    <inkml:brush xml:id="br0">
      <inkml:brushProperty name="width" value="0.025" units="cm"/>
      <inkml:brushProperty name="height" value="0.025" units="cm"/>
    </inkml:brush>
  </inkml:definitions>
  <inkml:trace contextRef="#ctx0" brushRef="#br0">0 1 24575,'0'0'0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5.486"/>
    </inkml:context>
    <inkml:brush xml:id="br0">
      <inkml:brushProperty name="width" value="0.025" units="cm"/>
      <inkml:brushProperty name="height" value="0.025" units="cm"/>
    </inkml:brush>
  </inkml:definitions>
  <inkml:trace contextRef="#ctx0" brushRef="#br0">0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29.593"/>
    </inkml:context>
    <inkml:brush xml:id="br0">
      <inkml:brushProperty name="width" value="0.025" units="cm"/>
      <inkml:brushProperty name="height" value="0.025" units="cm"/>
    </inkml:brush>
  </inkml:definitions>
  <inkml:trace contextRef="#ctx0" brushRef="#br0">1 1 24575,'0'0'0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6.073"/>
    </inkml:context>
    <inkml:brush xml:id="br0">
      <inkml:brushProperty name="width" value="0.025" units="cm"/>
      <inkml:brushProperty name="height" value="0.025" units="cm"/>
    </inkml:brush>
  </inkml:definitions>
  <inkml:trace contextRef="#ctx0" brushRef="#br0">1 0 24575,'0'0'0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6.610"/>
    </inkml:context>
    <inkml:brush xml:id="br0">
      <inkml:brushProperty name="width" value="0.025" units="cm"/>
      <inkml:brushProperty name="height" value="0.025" units="cm"/>
    </inkml:brush>
  </inkml:definitions>
  <inkml:trace contextRef="#ctx0" brushRef="#br0">1 0 24575,'0'0'0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7.278"/>
    </inkml:context>
    <inkml:brush xml:id="br0">
      <inkml:brushProperty name="width" value="0.025" units="cm"/>
      <inkml:brushProperty name="height" value="0.025" units="cm"/>
    </inkml:brush>
  </inkml:definitions>
  <inkml:trace contextRef="#ctx0" brushRef="#br0">0 0 24575,'0'0'0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8.893"/>
    </inkml:context>
    <inkml:brush xml:id="br0">
      <inkml:brushProperty name="width" value="0.025" units="cm"/>
      <inkml:brushProperty name="height" value="0.025" units="cm"/>
    </inkml:brush>
  </inkml:definitions>
  <inkml:trace contextRef="#ctx0" brushRef="#br0">0 1 24575,'0'0'0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9.673"/>
    </inkml:context>
    <inkml:brush xml:id="br0">
      <inkml:brushProperty name="width" value="0.025" units="cm"/>
      <inkml:brushProperty name="height" value="0.025" units="cm"/>
    </inkml:brush>
  </inkml:definitions>
  <inkml:trace contextRef="#ctx0" brushRef="#br0">1 0 24575,'0'0'0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1.516"/>
    </inkml:context>
    <inkml:brush xml:id="br0">
      <inkml:brushProperty name="width" value="0.025" units="cm"/>
      <inkml:brushProperty name="height" value="0.025" units="cm"/>
    </inkml:brush>
  </inkml:definitions>
  <inkml:trace contextRef="#ctx0" brushRef="#br0">0 0 24575,'0'0'0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2.315"/>
    </inkml:context>
    <inkml:brush xml:id="br0">
      <inkml:brushProperty name="width" value="0.025" units="cm"/>
      <inkml:brushProperty name="height" value="0.025" units="cm"/>
    </inkml:brush>
  </inkml:definitions>
  <inkml:trace contextRef="#ctx0" brushRef="#br0">0 1 24575,'0'0'0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3.039"/>
    </inkml:context>
    <inkml:brush xml:id="br0">
      <inkml:brushProperty name="width" value="0.025" units="cm"/>
      <inkml:brushProperty name="height" value="0.025" units="cm"/>
    </inkml:brush>
  </inkml:definitions>
  <inkml:trace contextRef="#ctx0" brushRef="#br0">1 0 24575,'0'0'0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3.846"/>
    </inkml:context>
    <inkml:brush xml:id="br0">
      <inkml:brushProperty name="width" value="0.025" units="cm"/>
      <inkml:brushProperty name="height" value="0.025" units="cm"/>
    </inkml:brush>
  </inkml:definitions>
  <inkml:trace contextRef="#ctx0" brushRef="#br0">0 0 24575,'0'0'0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4.848"/>
    </inkml:context>
    <inkml:brush xml:id="br0">
      <inkml:brushProperty name="width" value="0.025" units="cm"/>
      <inkml:brushProperty name="height" value="0.025" units="cm"/>
    </inkml:brush>
  </inkml:definitions>
  <inkml:trace contextRef="#ctx0" brushRef="#br0">0 1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0.683"/>
    </inkml:context>
    <inkml:brush xml:id="br0">
      <inkml:brushProperty name="width" value="0.025" units="cm"/>
      <inkml:brushProperty name="height" value="0.025" units="cm"/>
    </inkml:brush>
  </inkml:definitions>
  <inkml:trace contextRef="#ctx0" brushRef="#br0">0 0 24575,'0'0'0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6.005"/>
    </inkml:context>
    <inkml:brush xml:id="br0">
      <inkml:brushProperty name="width" value="0.025" units="cm"/>
      <inkml:brushProperty name="height" value="0.025" units="cm"/>
    </inkml:brush>
  </inkml:definitions>
  <inkml:trace contextRef="#ctx0" brushRef="#br0">1 0 24575,'0'0'0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7.511"/>
    </inkml:context>
    <inkml:brush xml:id="br0">
      <inkml:brushProperty name="width" value="0.025" units="cm"/>
      <inkml:brushProperty name="height" value="0.025" units="cm"/>
    </inkml:brush>
  </inkml:definitions>
  <inkml:trace contextRef="#ctx0" brushRef="#br0">1 1 24575,'0'0'0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8.416"/>
    </inkml:context>
    <inkml:brush xml:id="br0">
      <inkml:brushProperty name="width" value="0.025" units="cm"/>
      <inkml:brushProperty name="height" value="0.025" units="cm"/>
    </inkml:brush>
  </inkml:definitions>
  <inkml:trace contextRef="#ctx0" brushRef="#br0">0 0 24575,'0'0'0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9.377"/>
    </inkml:context>
    <inkml:brush xml:id="br0">
      <inkml:brushProperty name="width" value="0.025" units="cm"/>
      <inkml:brushProperty name="height" value="0.025" units="cm"/>
    </inkml:brush>
  </inkml:definitions>
  <inkml:trace contextRef="#ctx0" brushRef="#br0">1 0 24575,'0'0'0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0.354"/>
    </inkml:context>
    <inkml:brush xml:id="br0">
      <inkml:brushProperty name="width" value="0.025" units="cm"/>
      <inkml:brushProperty name="height" value="0.025" units="cm"/>
    </inkml:brush>
  </inkml:definitions>
  <inkml:trace contextRef="#ctx0" brushRef="#br0">1 1 24575,'0'0'0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1.356"/>
    </inkml:context>
    <inkml:brush xml:id="br0">
      <inkml:brushProperty name="width" value="0.025" units="cm"/>
      <inkml:brushProperty name="height" value="0.025" units="cm"/>
    </inkml:brush>
  </inkml:definitions>
  <inkml:trace contextRef="#ctx0" brushRef="#br0">1 0 24575,'0'0'0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2.944"/>
    </inkml:context>
    <inkml:brush xml:id="br0">
      <inkml:brushProperty name="width" value="0.025" units="cm"/>
      <inkml:brushProperty name="height" value="0.025" units="cm"/>
    </inkml:brush>
  </inkml:definitions>
  <inkml:trace contextRef="#ctx0" brushRef="#br0">0 1 24575,'0'0'0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3.898"/>
    </inkml:context>
    <inkml:brush xml:id="br0">
      <inkml:brushProperty name="width" value="0.025" units="cm"/>
      <inkml:brushProperty name="height" value="0.025" units="cm"/>
    </inkml:brush>
  </inkml:definitions>
  <inkml:trace contextRef="#ctx0" brushRef="#br0">0 0 24575,'0'0'0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8.328"/>
    </inkml:context>
    <inkml:brush xml:id="br0">
      <inkml:brushProperty name="width" value="0.025" units="cm"/>
      <inkml:brushProperty name="height" value="0.025" units="cm"/>
    </inkml:brush>
  </inkml:definitions>
  <inkml:trace contextRef="#ctx0" brushRef="#br0">0 1 24575,'0'0'0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9.086"/>
    </inkml:context>
    <inkml:brush xml:id="br0">
      <inkml:brushProperty name="width" value="0.025" units="cm"/>
      <inkml:brushProperty name="height" value="0.025" units="cm"/>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1.287"/>
    </inkml:context>
    <inkml:brush xml:id="br0">
      <inkml:brushProperty name="width" value="0.025" units="cm"/>
      <inkml:brushProperty name="height" value="0.025" units="cm"/>
    </inkml:brush>
  </inkml:definitions>
  <inkml:trace contextRef="#ctx0" brushRef="#br0">1 1 24575,'0'0'0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9.860"/>
    </inkml:context>
    <inkml:brush xml:id="br0">
      <inkml:brushProperty name="width" value="0.025" units="cm"/>
      <inkml:brushProperty name="height" value="0.025" units="cm"/>
    </inkml:brush>
  </inkml:definitions>
  <inkml:trace contextRef="#ctx0" brushRef="#br0">0 0 24575,'0'0'0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0.756"/>
    </inkml:context>
    <inkml:brush xml:id="br0">
      <inkml:brushProperty name="width" value="0.025" units="cm"/>
      <inkml:brushProperty name="height" value="0.025" units="cm"/>
    </inkml:brush>
  </inkml:definitions>
  <inkml:trace contextRef="#ctx0" brushRef="#br0">1 0 24575,'0'0'0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2.523"/>
    </inkml:context>
    <inkml:brush xml:id="br0">
      <inkml:brushProperty name="width" value="0.025" units="cm"/>
      <inkml:brushProperty name="height" value="0.025" units="cm"/>
    </inkml:brush>
  </inkml:definitions>
  <inkml:trace contextRef="#ctx0" brushRef="#br0">0 1 24575,'0'0'0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3.501"/>
    </inkml:context>
    <inkml:brush xml:id="br0">
      <inkml:brushProperty name="width" value="0.025" units="cm"/>
      <inkml:brushProperty name="height" value="0.025" units="cm"/>
    </inkml:brush>
  </inkml:definitions>
  <inkml:trace contextRef="#ctx0" brushRef="#br0">0 0 24575,'0'0'0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4.470"/>
    </inkml:context>
    <inkml:brush xml:id="br0">
      <inkml:brushProperty name="width" value="0.025" units="cm"/>
      <inkml:brushProperty name="height" value="0.025" units="cm"/>
    </inkml:brush>
  </inkml:definitions>
  <inkml:trace contextRef="#ctx0" brushRef="#br0">1 1 24575,'0'0'0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5.440"/>
    </inkml:context>
    <inkml:brush xml:id="br0">
      <inkml:brushProperty name="width" value="0.025" units="cm"/>
      <inkml:brushProperty name="height" value="0.025" units="cm"/>
    </inkml:brush>
  </inkml:definitions>
  <inkml:trace contextRef="#ctx0" brushRef="#br0">0 0 24575,'0'0'0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6.139"/>
    </inkml:context>
    <inkml:brush xml:id="br0">
      <inkml:brushProperty name="width" value="0.025" units="cm"/>
      <inkml:brushProperty name="height" value="0.025" units="cm"/>
    </inkml:brush>
  </inkml:definitions>
  <inkml:trace contextRef="#ctx0" brushRef="#br0">1 1 24575,'0'0'0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6.930"/>
    </inkml:context>
    <inkml:brush xml:id="br0">
      <inkml:brushProperty name="width" value="0.025" units="cm"/>
      <inkml:brushProperty name="height" value="0.025" units="cm"/>
    </inkml:brush>
  </inkml:definitions>
  <inkml:trace contextRef="#ctx0" brushRef="#br0">0 1 24575,'0'0'0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7.541"/>
    </inkml:context>
    <inkml:brush xml:id="br0">
      <inkml:brushProperty name="width" value="0.025" units="cm"/>
      <inkml:brushProperty name="height" value="0.025" units="cm"/>
    </inkml:brush>
  </inkml:definitions>
  <inkml:trace contextRef="#ctx0" brushRef="#br0">1 1 24575,'0'0'0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8.307"/>
    </inkml:context>
    <inkml:brush xml:id="br0">
      <inkml:brushProperty name="width" value="0.025" units="cm"/>
      <inkml:brushProperty name="height" value="0.025" units="cm"/>
    </inkml:brush>
  </inkml:definitions>
  <inkml:trace contextRef="#ctx0" brushRef="#br0">0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2.012"/>
    </inkml:context>
    <inkml:brush xml:id="br0">
      <inkml:brushProperty name="width" value="0.025" units="cm"/>
      <inkml:brushProperty name="height" value="0.025" units="cm"/>
    </inkml:brush>
  </inkml:definitions>
  <inkml:trace contextRef="#ctx0" brushRef="#br0">0 1 24575,'0'0'0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8.983"/>
    </inkml:context>
    <inkml:brush xml:id="br0">
      <inkml:brushProperty name="width" value="0.025" units="cm"/>
      <inkml:brushProperty name="height" value="0.025" units="cm"/>
    </inkml:brush>
  </inkml:definitions>
  <inkml:trace contextRef="#ctx0" brushRef="#br0">1 0 24575,'0'0'0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9.715"/>
    </inkml:context>
    <inkml:brush xml:id="br0">
      <inkml:brushProperty name="width" value="0.025" units="cm"/>
      <inkml:brushProperty name="height" value="0.025" units="cm"/>
    </inkml:brush>
  </inkml:definitions>
  <inkml:trace contextRef="#ctx0" brushRef="#br0">0 0 24575,'2'0'0,"-1"0"0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0.522"/>
    </inkml:context>
    <inkml:brush xml:id="br0">
      <inkml:brushProperty name="width" value="0.025" units="cm"/>
      <inkml:brushProperty name="height" value="0.025" units="cm"/>
    </inkml:brush>
  </inkml:definitions>
  <inkml:trace contextRef="#ctx0" brushRef="#br0">0 1 24575,'0'0'0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2.030"/>
    </inkml:context>
    <inkml:brush xml:id="br0">
      <inkml:brushProperty name="width" value="0.025" units="cm"/>
      <inkml:brushProperty name="height" value="0.025" units="cm"/>
    </inkml:brush>
  </inkml:definitions>
  <inkml:trace contextRef="#ctx0" brushRef="#br0">1 1 24575,'0'0'0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1.395"/>
    </inkml:context>
    <inkml:brush xml:id="br0">
      <inkml:brushProperty name="width" value="0.025" units="cm"/>
      <inkml:brushProperty name="height" value="0.025" units="cm"/>
    </inkml:brush>
  </inkml:definitions>
  <inkml:trace contextRef="#ctx0" brushRef="#br0">0 1 24575,'0'0'0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2.706"/>
    </inkml:context>
    <inkml:brush xml:id="br0">
      <inkml:brushProperty name="width" value="0.025" units="cm"/>
      <inkml:brushProperty name="height" value="0.025" units="cm"/>
    </inkml:brush>
  </inkml:definitions>
  <inkml:trace contextRef="#ctx0" brushRef="#br0">0 1 24575,'0'0'0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3.260"/>
    </inkml:context>
    <inkml:brush xml:id="br0">
      <inkml:brushProperty name="width" value="0.025" units="cm"/>
      <inkml:brushProperty name="height" value="0.025" units="cm"/>
    </inkml:brush>
  </inkml:definitions>
  <inkml:trace contextRef="#ctx0" brushRef="#br0">1 0 24575,'0'0'0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3.887"/>
    </inkml:context>
    <inkml:brush xml:id="br0">
      <inkml:brushProperty name="width" value="0.025" units="cm"/>
      <inkml:brushProperty name="height" value="0.025" units="cm"/>
    </inkml:brush>
  </inkml:definitions>
  <inkml:trace contextRef="#ctx0" brushRef="#br0">0 0 24575,'0'0'0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4.704"/>
    </inkml:context>
    <inkml:brush xml:id="br0">
      <inkml:brushProperty name="width" value="0.025" units="cm"/>
      <inkml:brushProperty name="height" value="0.025" units="cm"/>
    </inkml:brush>
  </inkml:definitions>
  <inkml:trace contextRef="#ctx0" brushRef="#br0">1 0 24575,'0'0'0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5.793"/>
    </inkml:context>
    <inkml:brush xml:id="br0">
      <inkml:brushProperty name="width" value="0.025" units="cm"/>
      <inkml:brushProperty name="height" value="0.025" units="cm"/>
    </inkml:brush>
  </inkml:definitions>
  <inkml:trace contextRef="#ctx0" brushRef="#br0">0 0 24575,'0'2'0,"0"0"0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GB" b="0" i="0" dirty="0">
                <a:solidFill>
                  <a:srgbClr val="0D0D0D"/>
                </a:solidFill>
                <a:effectLst/>
                <a:highlight>
                  <a:srgbClr val="FFFFFF"/>
                </a:highlight>
                <a:latin typeface="Söhne"/>
              </a:rPr>
              <a:t>Hello everyone,</a:t>
            </a:r>
          </a:p>
          <a:p>
            <a:pPr algn="l"/>
            <a:r>
              <a:rPr lang="en-GB" b="0" i="0" dirty="0">
                <a:solidFill>
                  <a:srgbClr val="0D0D0D"/>
                </a:solidFill>
                <a:effectLst/>
                <a:highlight>
                  <a:srgbClr val="FFFFFF"/>
                </a:highlight>
                <a:latin typeface="Söhne"/>
              </a:rPr>
              <a:t>My name is </a:t>
            </a:r>
            <a:r>
              <a:rPr lang="en-GB" b="0" i="0" dirty="0" err="1">
                <a:solidFill>
                  <a:srgbClr val="0D0D0D"/>
                </a:solidFill>
                <a:effectLst/>
                <a:highlight>
                  <a:srgbClr val="FFFFFF"/>
                </a:highlight>
                <a:latin typeface="Söhne"/>
              </a:rPr>
              <a:t>Arooj</a:t>
            </a:r>
            <a:r>
              <a:rPr lang="en-GB" b="0" i="0" dirty="0">
                <a:solidFill>
                  <a:srgbClr val="0D0D0D"/>
                </a:solidFill>
                <a:effectLst/>
                <a:highlight>
                  <a:srgbClr val="FFFFFF"/>
                </a:highlight>
                <a:latin typeface="Söhne"/>
              </a:rPr>
              <a:t> </a:t>
            </a:r>
            <a:r>
              <a:rPr lang="en-GB" b="0" i="0" dirty="0" err="1">
                <a:solidFill>
                  <a:srgbClr val="0D0D0D"/>
                </a:solidFill>
                <a:effectLst/>
                <a:highlight>
                  <a:srgbClr val="FFFFFF"/>
                </a:highlight>
                <a:latin typeface="Söhne"/>
              </a:rPr>
              <a:t>Arif</a:t>
            </a:r>
            <a:r>
              <a:rPr lang="en-GB" b="0" i="0" dirty="0">
                <a:solidFill>
                  <a:srgbClr val="0D0D0D"/>
                </a:solidFill>
                <a:effectLst/>
                <a:highlight>
                  <a:srgbClr val="FFFFFF"/>
                </a:highlight>
                <a:latin typeface="Söhne"/>
              </a:rPr>
              <a:t>, and I am here to present my research focuses on to make sure that  AI systems are safe and reliable, especially in safety critical systems Let's explore why this is so important.</a:t>
            </a:r>
          </a:p>
          <a:p>
            <a:pPr marL="0" lvl="0" indent="0" algn="l" rtl="0">
              <a:spcBef>
                <a:spcPts val="0"/>
              </a:spcBef>
              <a:spcAft>
                <a:spcPts val="0"/>
              </a:spcAft>
              <a:buNone/>
            </a:pPr>
            <a:endParaRPr dirty="0"/>
          </a:p>
        </p:txBody>
      </p:sp>
      <p:sp>
        <p:nvSpPr>
          <p:cNvPr id="87" name="Google Shape;87;p1: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GB" sz="2400" b="0" i="0" dirty="0">
                <a:solidFill>
                  <a:srgbClr val="0D0D0D"/>
                </a:solidFill>
                <a:effectLst/>
                <a:highlight>
                  <a:srgbClr val="FFFFFF"/>
                </a:highlight>
                <a:latin typeface="Söhne"/>
              </a:rPr>
              <a:t>In the past few years, AI has made amazing progress in many critical fields. For example, we now have self-driving cars that can make quick decisions and robots that can perform surgeries.</a:t>
            </a:r>
          </a:p>
          <a:p>
            <a:pPr algn="l"/>
            <a:r>
              <a:rPr lang="en-GB" sz="2400" b="0" i="0" dirty="0">
                <a:solidFill>
                  <a:srgbClr val="0D0D0D"/>
                </a:solidFill>
                <a:effectLst/>
                <a:highlight>
                  <a:srgbClr val="FFFFFF"/>
                </a:highlight>
                <a:latin typeface="Söhne"/>
              </a:rPr>
              <a:t>But even though these technologies are impressive, we don't see them used everywhere in our daily lives. The reason is that these AI systems sometimes fail. Self-driving cars have crashed, and some healthcare algorithms don't work well for everyone.</a:t>
            </a:r>
          </a:p>
          <a:p>
            <a:pPr algn="l"/>
            <a:r>
              <a:rPr lang="en-GB" sz="2400" b="0" i="0" dirty="0">
                <a:solidFill>
                  <a:srgbClr val="0D0D0D"/>
                </a:solidFill>
                <a:effectLst/>
                <a:highlight>
                  <a:srgbClr val="FFFFFF"/>
                </a:highlight>
                <a:latin typeface="Söhne"/>
              </a:rPr>
              <a:t>These failures show us why it's so important to thoroughly test AI systems to ensure they are safe and reliable.</a:t>
            </a:r>
          </a:p>
          <a:p>
            <a:pPr algn="l"/>
            <a:r>
              <a:rPr lang="en-GB" sz="2400" b="0" i="0" dirty="0">
                <a:solidFill>
                  <a:srgbClr val="0D0D0D"/>
                </a:solidFill>
                <a:effectLst/>
                <a:highlight>
                  <a:srgbClr val="FFFFFF"/>
                </a:highlight>
                <a:latin typeface="Söhne"/>
              </a:rPr>
              <a:t>One of the main challenges in testing AI systems is their use of neural networks. Neural networks are a type of AI model that can learn and make decisions, but they are very sensitive to changes. For example, in this image if we change few pixels of cat model predict it dog. This sensitivity makes it hard to ensure their robustness – that is, their ability to handle different conditions without failing.</a:t>
            </a:r>
          </a:p>
          <a:p>
            <a:pPr algn="l"/>
            <a:r>
              <a:rPr lang="en-GB" sz="2400" b="0" i="0" dirty="0">
                <a:solidFill>
                  <a:srgbClr val="0D0D0D"/>
                </a:solidFill>
                <a:effectLst/>
                <a:highlight>
                  <a:srgbClr val="FFFFFF"/>
                </a:highlight>
                <a:latin typeface="Söhne"/>
              </a:rPr>
              <a:t>And that's what our research is all about</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2</a:t>
            </a:fld>
            <a:endParaRPr lang="en-US"/>
          </a:p>
        </p:txBody>
      </p:sp>
    </p:spTree>
    <p:extLst>
      <p:ext uri="{BB962C8B-B14F-4D97-AF65-F5344CB8AC3E}">
        <p14:creationId xmlns:p14="http://schemas.microsoft.com/office/powerpoint/2010/main" val="991712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GB" b="0" i="0" dirty="0">
                <a:solidFill>
                  <a:srgbClr val="0D0D0D"/>
                </a:solidFill>
                <a:effectLst/>
                <a:highlight>
                  <a:srgbClr val="FFFFFF"/>
                </a:highlight>
                <a:latin typeface="Söhne"/>
              </a:rPr>
              <a:t>To solve these problems, we developed '</a:t>
            </a:r>
            <a:r>
              <a:rPr lang="en-GB" b="0" i="0" dirty="0" err="1">
                <a:solidFill>
                  <a:srgbClr val="0D0D0D"/>
                </a:solidFill>
                <a:effectLst/>
                <a:highlight>
                  <a:srgbClr val="FFFFFF"/>
                </a:highlight>
                <a:latin typeface="Söhne"/>
              </a:rPr>
              <a:t>TestifAI</a:t>
            </a:r>
            <a:r>
              <a:rPr lang="en-GB" b="0" i="0" dirty="0">
                <a:solidFill>
                  <a:srgbClr val="0D0D0D"/>
                </a:solidFill>
                <a:effectLst/>
                <a:highlight>
                  <a:srgbClr val="FFFFFF"/>
                </a:highlight>
                <a:latin typeface="Söhne"/>
              </a:rPr>
              <a:t>,' a complete testing framework for AI systems. Our framework includes:</a:t>
            </a:r>
          </a:p>
          <a:p>
            <a:pPr algn="l">
              <a:buFont typeface="+mj-lt"/>
              <a:buAutoNum type="arabicPeriod"/>
            </a:pPr>
            <a:r>
              <a:rPr lang="en-GB" b="1" i="0" dirty="0">
                <a:solidFill>
                  <a:srgbClr val="0D0D0D"/>
                </a:solidFill>
                <a:effectLst/>
                <a:highlight>
                  <a:srgbClr val="FFFFFF"/>
                </a:highlight>
                <a:latin typeface="Söhne"/>
              </a:rPr>
              <a:t>Specifications:</a:t>
            </a:r>
            <a:r>
              <a:rPr lang="en-GB" b="0" i="0" dirty="0">
                <a:solidFill>
                  <a:srgbClr val="0D0D0D"/>
                </a:solidFill>
                <a:effectLst/>
                <a:highlight>
                  <a:srgbClr val="FFFFFF"/>
                </a:highlight>
                <a:latin typeface="Söhne"/>
              </a:rPr>
              <a:t> Clearly defining what the AI system needs to do.</a:t>
            </a:r>
          </a:p>
          <a:p>
            <a:pPr algn="l">
              <a:buFont typeface="+mj-lt"/>
              <a:buAutoNum type="arabicPeriod"/>
            </a:pPr>
            <a:r>
              <a:rPr lang="en-GB" b="1" i="0" dirty="0">
                <a:solidFill>
                  <a:srgbClr val="0D0D0D"/>
                </a:solidFill>
                <a:effectLst/>
                <a:highlight>
                  <a:srgbClr val="FFFFFF"/>
                </a:highlight>
                <a:latin typeface="Söhne"/>
              </a:rPr>
              <a:t>Sampling:</a:t>
            </a:r>
            <a:r>
              <a:rPr lang="en-GB" b="0" i="0" dirty="0">
                <a:solidFill>
                  <a:srgbClr val="0D0D0D"/>
                </a:solidFill>
                <a:effectLst/>
                <a:highlight>
                  <a:srgbClr val="FFFFFF"/>
                </a:highlight>
                <a:latin typeface="Söhne"/>
              </a:rPr>
              <a:t> Collecting all the data needed for testing.</a:t>
            </a:r>
          </a:p>
          <a:p>
            <a:pPr algn="l">
              <a:buFont typeface="+mj-lt"/>
              <a:buAutoNum type="arabicPeriod"/>
            </a:pPr>
            <a:r>
              <a:rPr lang="en-GB" b="1" i="0" dirty="0">
                <a:solidFill>
                  <a:srgbClr val="0D0D0D"/>
                </a:solidFill>
                <a:effectLst/>
                <a:highlight>
                  <a:srgbClr val="FFFFFF"/>
                </a:highlight>
                <a:latin typeface="Söhne"/>
              </a:rPr>
              <a:t>Testcase Generation:</a:t>
            </a:r>
            <a:r>
              <a:rPr lang="en-GB" b="0" i="0" dirty="0">
                <a:solidFill>
                  <a:srgbClr val="0D0D0D"/>
                </a:solidFill>
                <a:effectLst/>
                <a:highlight>
                  <a:srgbClr val="FFFFFF"/>
                </a:highlight>
                <a:latin typeface="Söhne"/>
              </a:rPr>
              <a:t> Creating different test scenarios, according to the specifications that what are the </a:t>
            </a:r>
            <a:r>
              <a:rPr lang="en-GB" b="0" i="0" dirty="0" err="1">
                <a:solidFill>
                  <a:srgbClr val="0D0D0D"/>
                </a:solidFill>
                <a:effectLst/>
                <a:highlight>
                  <a:srgbClr val="FFFFFF"/>
                </a:highlight>
                <a:latin typeface="Söhne"/>
              </a:rPr>
              <a:t>sceniores</a:t>
            </a:r>
            <a:r>
              <a:rPr lang="en-GB" b="0" i="0" dirty="0">
                <a:solidFill>
                  <a:srgbClr val="0D0D0D"/>
                </a:solidFill>
                <a:effectLst/>
                <a:highlight>
                  <a:srgbClr val="FFFFFF"/>
                </a:highlight>
                <a:latin typeface="Söhne"/>
              </a:rPr>
              <a:t> we have to test</a:t>
            </a:r>
          </a:p>
          <a:p>
            <a:pPr algn="l">
              <a:buFont typeface="+mj-lt"/>
              <a:buAutoNum type="arabicPeriod"/>
            </a:pPr>
            <a:r>
              <a:rPr lang="en-GB" b="1" i="0" dirty="0">
                <a:solidFill>
                  <a:srgbClr val="0D0D0D"/>
                </a:solidFill>
                <a:effectLst/>
                <a:highlight>
                  <a:srgbClr val="FFFFFF"/>
                </a:highlight>
                <a:latin typeface="Söhne"/>
              </a:rPr>
              <a:t>Testing:</a:t>
            </a:r>
            <a:r>
              <a:rPr lang="en-GB" b="0" i="0" dirty="0">
                <a:solidFill>
                  <a:srgbClr val="0D0D0D"/>
                </a:solidFill>
                <a:effectLst/>
                <a:highlight>
                  <a:srgbClr val="FFFFFF"/>
                </a:highlight>
                <a:latin typeface="Söhne"/>
              </a:rPr>
              <a:t> Checking both small and big picture correctness.</a:t>
            </a:r>
          </a:p>
          <a:p>
            <a:pPr algn="l">
              <a:buFont typeface="+mj-lt"/>
              <a:buAutoNum type="arabicPeriod"/>
            </a:pPr>
            <a:r>
              <a:rPr lang="en-GB" b="1" i="0" dirty="0">
                <a:solidFill>
                  <a:srgbClr val="0D0D0D"/>
                </a:solidFill>
                <a:effectLst/>
                <a:highlight>
                  <a:srgbClr val="FFFFFF"/>
                </a:highlight>
                <a:latin typeface="Söhne"/>
              </a:rPr>
              <a:t>Error Summarization:</a:t>
            </a:r>
            <a:r>
              <a:rPr lang="en-GB" b="0" i="0" dirty="0">
                <a:solidFill>
                  <a:srgbClr val="0D0D0D"/>
                </a:solidFill>
                <a:effectLst/>
                <a:highlight>
                  <a:srgbClr val="FFFFFF"/>
                </a:highlight>
                <a:latin typeface="Söhne"/>
              </a:rPr>
              <a:t> Providing visual reports and suggestions for improvement.</a:t>
            </a:r>
          </a:p>
          <a:p>
            <a:pPr algn="l"/>
            <a:r>
              <a:rPr lang="en-GB" b="0" i="0" dirty="0">
                <a:solidFill>
                  <a:srgbClr val="0D0D0D"/>
                </a:solidFill>
                <a:effectLst/>
                <a:highlight>
                  <a:srgbClr val="FFFFFF"/>
                </a:highlight>
                <a:latin typeface="Söhne"/>
              </a:rPr>
              <a:t>This process ensures that AI models are thoroughly tested before they are used, reducing the chances of failures.</a:t>
            </a:r>
          </a:p>
          <a:p>
            <a:pPr algn="l"/>
            <a:endParaRPr lang="en-GB" b="0" i="0" dirty="0">
              <a:solidFill>
                <a:srgbClr val="0D0D0D"/>
              </a:solidFill>
              <a:effectLst/>
              <a:highlight>
                <a:srgbClr val="FFFFFF"/>
              </a:highlight>
              <a:latin typeface="Söhne"/>
            </a:endParaRP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3</a:t>
            </a:fld>
            <a:endParaRPr lang="en-US"/>
          </a:p>
        </p:txBody>
      </p:sp>
    </p:spTree>
    <p:extLst>
      <p:ext uri="{BB962C8B-B14F-4D97-AF65-F5344CB8AC3E}">
        <p14:creationId xmlns:p14="http://schemas.microsoft.com/office/powerpoint/2010/main" val="252180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GB" b="0" i="0" dirty="0">
                <a:solidFill>
                  <a:srgbClr val="0D0D0D"/>
                </a:solidFill>
                <a:effectLst/>
                <a:highlight>
                  <a:srgbClr val="FFFFFF"/>
                </a:highlight>
                <a:latin typeface="Söhne"/>
              </a:rPr>
              <a:t>Now, let's dive into one of the key experiments we conducted using our framework.</a:t>
            </a:r>
          </a:p>
          <a:p>
            <a:pPr algn="l"/>
            <a:r>
              <a:rPr lang="en-GB" b="0" i="0" dirty="0">
                <a:solidFill>
                  <a:srgbClr val="0D0D0D"/>
                </a:solidFill>
                <a:effectLst/>
                <a:highlight>
                  <a:srgbClr val="FFFFFF"/>
                </a:highlight>
                <a:latin typeface="Söhne"/>
              </a:rPr>
              <a:t>Imagine an AI system that sums two digits. For example, if the digits are 9 and 3, the system should give us the sum, which is 12.</a:t>
            </a:r>
          </a:p>
          <a:p>
            <a:pPr algn="l"/>
            <a:r>
              <a:rPr lang="en-GB" b="0" i="0" dirty="0">
                <a:solidFill>
                  <a:srgbClr val="0D0D0D"/>
                </a:solidFill>
                <a:effectLst/>
                <a:highlight>
                  <a:srgbClr val="FFFFFF"/>
                </a:highlight>
                <a:latin typeface="Söhne"/>
              </a:rPr>
              <a:t>First, the system predicts each digit. So, in our example with 9 and 3, the system needs to correctly identify these digits before adding them together.</a:t>
            </a:r>
          </a:p>
          <a:p>
            <a:pPr algn="l"/>
            <a:r>
              <a:rPr lang="en-GB" b="0" i="0" dirty="0">
                <a:solidFill>
                  <a:srgbClr val="0D0D0D"/>
                </a:solidFill>
                <a:effectLst/>
                <a:highlight>
                  <a:srgbClr val="FFFFFF"/>
                </a:highlight>
                <a:latin typeface="Söhne"/>
              </a:rPr>
              <a:t>We measured </a:t>
            </a:r>
            <a:r>
              <a:rPr lang="en-GB" b="1" i="0" dirty="0">
                <a:solidFill>
                  <a:srgbClr val="0D0D0D"/>
                </a:solidFill>
                <a:effectLst/>
                <a:highlight>
                  <a:srgbClr val="FFFFFF"/>
                </a:highlight>
                <a:latin typeface="Söhne"/>
              </a:rPr>
              <a:t>local correctness</a:t>
            </a:r>
            <a:r>
              <a:rPr lang="en-GB" b="0" i="0" dirty="0">
                <a:solidFill>
                  <a:srgbClr val="0D0D0D"/>
                </a:solidFill>
                <a:effectLst/>
                <a:highlight>
                  <a:srgbClr val="FFFFFF"/>
                </a:highlight>
                <a:latin typeface="Söhne"/>
              </a:rPr>
              <a:t>, which checks how accurately the system predicts each individual digit. For example, if the system correctly identifies 9 and 3 with certain probabilities, we can see how confident it is in these predictions.</a:t>
            </a:r>
          </a:p>
          <a:p>
            <a:pPr algn="l"/>
            <a:r>
              <a:rPr lang="en-GB" b="0" i="0" dirty="0">
                <a:solidFill>
                  <a:srgbClr val="0D0D0D"/>
                </a:solidFill>
                <a:effectLst/>
                <a:highlight>
                  <a:srgbClr val="FFFFFF"/>
                </a:highlight>
                <a:latin typeface="Söhne"/>
              </a:rPr>
              <a:t>Next, we calculated the overall performance, known as </a:t>
            </a:r>
            <a:r>
              <a:rPr lang="en-GB" b="1" i="0" dirty="0">
                <a:solidFill>
                  <a:srgbClr val="0D0D0D"/>
                </a:solidFill>
                <a:effectLst/>
                <a:highlight>
                  <a:srgbClr val="FFFFFF"/>
                </a:highlight>
                <a:latin typeface="Söhne"/>
              </a:rPr>
              <a:t>global correctness</a:t>
            </a:r>
            <a:r>
              <a:rPr lang="en-GB" b="0" i="0" dirty="0">
                <a:solidFill>
                  <a:srgbClr val="0D0D0D"/>
                </a:solidFill>
                <a:effectLst/>
                <a:highlight>
                  <a:srgbClr val="FFFFFF"/>
                </a:highlight>
                <a:latin typeface="Söhne"/>
              </a:rPr>
              <a:t>. This looks at the AI's accuracy across all digit pairs. In our example, the system might be 43% confident that the sum is correct under one condition (like rotated images) and only 23% confident under another condition (like noisy images).</a:t>
            </a:r>
          </a:p>
          <a:p>
            <a:pPr algn="l"/>
            <a:r>
              <a:rPr lang="en-GB" b="0" i="0" dirty="0">
                <a:solidFill>
                  <a:srgbClr val="0D0D0D"/>
                </a:solidFill>
                <a:effectLst/>
                <a:highlight>
                  <a:srgbClr val="FFFFFF"/>
                </a:highlight>
                <a:latin typeface="Söhne"/>
              </a:rPr>
              <a:t>These probabilities show us the system's performance in different scenarios. The optimistic value (43%) is the best-case scenario, and the pessimistic value (23%) is the worst-case scenario. This helps us understand how reliable the system is under various conditions.</a:t>
            </a:r>
          </a:p>
          <a:p>
            <a:pPr algn="l"/>
            <a:r>
              <a:rPr lang="en-GB" b="0" i="0" dirty="0">
                <a:solidFill>
                  <a:srgbClr val="0D0D0D"/>
                </a:solidFill>
                <a:effectLst/>
                <a:highlight>
                  <a:srgbClr val="FFFFFF"/>
                </a:highlight>
                <a:latin typeface="Söhne"/>
              </a:rPr>
              <a:t>Our framework also helps identify which specific digits are causing problems. If the global correctness is low, we can trace it back to see if the issue is with certain digits, like 9 or 3, under specific conditions. This detailed analysis allows us to improve the system's robustness by addressing these specific weaknesses.</a:t>
            </a:r>
          </a:p>
          <a:p>
            <a:pPr algn="l"/>
            <a:r>
              <a:rPr lang="en-GB" b="0" i="0" dirty="0">
                <a:solidFill>
                  <a:srgbClr val="0D0D0D"/>
                </a:solidFill>
                <a:effectLst/>
                <a:highlight>
                  <a:srgbClr val="FFFFFF"/>
                </a:highlight>
                <a:latin typeface="Söhne"/>
              </a:rPr>
              <a:t>The flexibility of our framework means it can be applied to different types of data and scenarios. This ensures that AI systems are thoroughly tested and reliable in various real-world conditions.</a:t>
            </a:r>
          </a:p>
          <a:p>
            <a:pPr algn="l"/>
            <a:r>
              <a:rPr lang="en-GB" b="0" i="0" dirty="0">
                <a:solidFill>
                  <a:srgbClr val="0D0D0D"/>
                </a:solidFill>
                <a:effectLst/>
                <a:highlight>
                  <a:srgbClr val="FFFFFF"/>
                </a:highlight>
                <a:latin typeface="Söhne"/>
              </a:rPr>
              <a:t>, this experiment highlights the core contribution of our work: a detailed and adaptable framework that thoroughly tests AI systems to ensure their accuracy and robustness.</a:t>
            </a:r>
          </a:p>
          <a:p>
            <a:br>
              <a:rPr lang="en-GB" dirty="0"/>
            </a:b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4</a:t>
            </a:fld>
            <a:endParaRPr lang="en-US"/>
          </a:p>
        </p:txBody>
      </p:sp>
    </p:spTree>
    <p:extLst>
      <p:ext uri="{BB962C8B-B14F-4D97-AF65-F5344CB8AC3E}">
        <p14:creationId xmlns:p14="http://schemas.microsoft.com/office/powerpoint/2010/main" val="1268725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0" name="Google Shape;16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GB" b="0" i="0" dirty="0">
                <a:solidFill>
                  <a:srgbClr val="0D0D0D"/>
                </a:solidFill>
                <a:effectLst/>
                <a:highlight>
                  <a:srgbClr val="FFFFFF"/>
                </a:highlight>
                <a:latin typeface="Söhne"/>
              </a:rPr>
              <a:t>Let me share some results from our framework. We tested an AI system that sums two digits using the MNIST dataset.</a:t>
            </a:r>
          </a:p>
          <a:p>
            <a:pPr algn="l"/>
            <a:r>
              <a:rPr lang="en-GB" b="0" i="0" dirty="0">
                <a:solidFill>
                  <a:srgbClr val="0D0D0D"/>
                </a:solidFill>
                <a:effectLst/>
                <a:highlight>
                  <a:srgbClr val="FFFFFF"/>
                </a:highlight>
                <a:latin typeface="Söhne"/>
              </a:rPr>
              <a:t>We tested 55 unique pairs of digits, randomly selecting samples from each class. For each pair, we calculated the chances of correct answers under different conditions.</a:t>
            </a:r>
          </a:p>
          <a:p>
            <a:pPr algn="l"/>
            <a:r>
              <a:rPr lang="en-GB" b="0" i="0" dirty="0">
                <a:solidFill>
                  <a:srgbClr val="0D0D0D"/>
                </a:solidFill>
                <a:effectLst/>
                <a:highlight>
                  <a:srgbClr val="FFFFFF"/>
                </a:highlight>
                <a:latin typeface="Söhne"/>
              </a:rPr>
              <a:t>Our results showed that the lowest chance of correct answers was 9%, and the highest was 72%. While there's still room for improvement, our framework significantly improves the reliability of AI models.</a:t>
            </a:r>
          </a:p>
          <a:p>
            <a:pPr algn="l"/>
            <a:r>
              <a:rPr lang="en-GB" b="0" i="0" dirty="0">
                <a:solidFill>
                  <a:srgbClr val="0D0D0D"/>
                </a:solidFill>
                <a:effectLst/>
                <a:highlight>
                  <a:srgbClr val="FFFFFF"/>
                </a:highlight>
                <a:latin typeface="Söhne"/>
              </a:rPr>
              <a:t>Through this thorough testing approach, we aim to bring the benefits of AI safely into everyday life.</a:t>
            </a:r>
          </a:p>
        </p:txBody>
      </p:sp>
      <p:sp>
        <p:nvSpPr>
          <p:cNvPr id="161" name="Google Shape;161;p5: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1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7"/>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rot="5400000">
            <a:off x="7285039" y="1828801"/>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9"/>
          <p:cNvSpPr txBox="1">
            <a:spLocks noGrp="1"/>
          </p:cNvSpPr>
          <p:nvPr>
            <p:ph type="body" idx="1"/>
          </p:nvPr>
        </p:nvSpPr>
        <p:spPr>
          <a:xfrm rot="5400000">
            <a:off x="1697039" y="-812800"/>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10"/>
          <p:cNvSpPr txBox="1">
            <a:spLocks noGrp="1"/>
          </p:cNvSpPr>
          <p:nvPr>
            <p:ph type="body" idx="1"/>
          </p:nvPr>
        </p:nvSpPr>
        <p:spPr>
          <a:xfrm rot="5400000">
            <a:off x="3833019" y="-1623219"/>
            <a:ext cx="4525962"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11"/>
          <p:cNvSpPr>
            <a:spLocks noGrp="1"/>
          </p:cNvSpPr>
          <p:nvPr>
            <p:ph type="pic" idx="2"/>
          </p:nvPr>
        </p:nvSpPr>
        <p:spPr>
          <a:xfrm>
            <a:off x="2389717" y="612775"/>
            <a:ext cx="7315200" cy="4114800"/>
          </a:xfrm>
          <a:prstGeom prst="rect">
            <a:avLst/>
          </a:prstGeom>
          <a:noFill/>
          <a:ln>
            <a:noFill/>
          </a:ln>
        </p:spPr>
      </p:sp>
      <p:sp>
        <p:nvSpPr>
          <p:cNvPr id="42" name="Google Shape;42;p1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3" name="Google Shape;43;p1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1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1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9" name="Google Shape;49;p1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0" name="Google Shape;50;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5" name="Google Shape;65;p15"/>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6" name="Google Shape;66;p15"/>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7" name="Google Shape;67;p15"/>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8" name="Google Shape;68;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gif"/><Relationship Id="rId5" Type="http://schemas.openxmlformats.org/officeDocument/2006/relationships/image" Target="../media/image3.jpe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microsoft.com/office/2007/relationships/hdphoto" Target="../media/hdphoto4.wdp"/><Relationship Id="rId3" Type="http://schemas.openxmlformats.org/officeDocument/2006/relationships/image" Target="../media/image8.gif"/><Relationship Id="rId7" Type="http://schemas.microsoft.com/office/2007/relationships/hdphoto" Target="../media/hdphoto1.wdp"/><Relationship Id="rId12" Type="http://schemas.openxmlformats.org/officeDocument/2006/relationships/image" Target="../media/image14.png"/><Relationship Id="rId17" Type="http://schemas.openxmlformats.org/officeDocument/2006/relationships/image" Target="../media/image16.svg"/><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hdphoto" Target="../media/hdphoto3.wdp"/><Relationship Id="rId5" Type="http://schemas.openxmlformats.org/officeDocument/2006/relationships/image" Target="../media/image10.svg"/><Relationship Id="rId15" Type="http://schemas.openxmlformats.org/officeDocument/2006/relationships/image" Target="../media/image1.png"/><Relationship Id="rId10" Type="http://schemas.openxmlformats.org/officeDocument/2006/relationships/image" Target="../media/image13.png"/><Relationship Id="rId4" Type="http://schemas.openxmlformats.org/officeDocument/2006/relationships/image" Target="../media/image9.png"/><Relationship Id="rId9" Type="http://schemas.microsoft.com/office/2007/relationships/hdphoto" Target="../media/hdphoto2.wdp"/><Relationship Id="rId14" Type="http://schemas.openxmlformats.org/officeDocument/2006/relationships/image" Target="../media/image2.jpg"/></Relationships>
</file>

<file path=ppt/slides/_rels/slide4.xml.rels><?xml version="1.0" encoding="UTF-8" standalone="yes"?>
<Relationships xmlns="http://schemas.openxmlformats.org/package/2006/relationships"><Relationship Id="rId117" Type="http://schemas.openxmlformats.org/officeDocument/2006/relationships/customXml" Target="../ink/ink96.xml"/><Relationship Id="rId21" Type="http://schemas.openxmlformats.org/officeDocument/2006/relationships/customXml" Target="../ink/ink12.xml"/><Relationship Id="rId42" Type="http://schemas.openxmlformats.org/officeDocument/2006/relationships/customXml" Target="../ink/ink28.xml"/><Relationship Id="rId63" Type="http://schemas.openxmlformats.org/officeDocument/2006/relationships/customXml" Target="../ink/ink49.xml"/><Relationship Id="rId84" Type="http://schemas.microsoft.com/office/2007/relationships/hdphoto" Target="../media/hdphoto15.wdp"/><Relationship Id="rId138" Type="http://schemas.openxmlformats.org/officeDocument/2006/relationships/customXml" Target="../ink/ink117.xml"/><Relationship Id="rId159" Type="http://schemas.openxmlformats.org/officeDocument/2006/relationships/customXml" Target="../ink/ink138.xml"/><Relationship Id="rId170" Type="http://schemas.openxmlformats.org/officeDocument/2006/relationships/customXml" Target="../ink/ink149.xml"/><Relationship Id="rId107" Type="http://schemas.openxmlformats.org/officeDocument/2006/relationships/customXml" Target="../ink/ink86.xml"/><Relationship Id="rId11" Type="http://schemas.openxmlformats.org/officeDocument/2006/relationships/customXml" Target="../ink/ink2.xml"/><Relationship Id="rId32" Type="http://schemas.openxmlformats.org/officeDocument/2006/relationships/image" Target="../media/image21.png"/><Relationship Id="rId53" Type="http://schemas.openxmlformats.org/officeDocument/2006/relationships/customXml" Target="../ink/ink39.xml"/><Relationship Id="rId74" Type="http://schemas.openxmlformats.org/officeDocument/2006/relationships/customXml" Target="../ink/ink59.xml"/><Relationship Id="rId128" Type="http://schemas.openxmlformats.org/officeDocument/2006/relationships/customXml" Target="../ink/ink107.xml"/><Relationship Id="rId149" Type="http://schemas.openxmlformats.org/officeDocument/2006/relationships/customXml" Target="../ink/ink128.xml"/><Relationship Id="rId5" Type="http://schemas.openxmlformats.org/officeDocument/2006/relationships/image" Target="../media/image19.png"/><Relationship Id="rId95" Type="http://schemas.openxmlformats.org/officeDocument/2006/relationships/customXml" Target="../ink/ink74.xml"/><Relationship Id="rId160" Type="http://schemas.openxmlformats.org/officeDocument/2006/relationships/customXml" Target="../ink/ink139.xml"/><Relationship Id="rId22" Type="http://schemas.openxmlformats.org/officeDocument/2006/relationships/customXml" Target="../ink/ink13.xml"/><Relationship Id="rId43" Type="http://schemas.openxmlformats.org/officeDocument/2006/relationships/customXml" Target="../ink/ink29.xml"/><Relationship Id="rId64" Type="http://schemas.openxmlformats.org/officeDocument/2006/relationships/customXml" Target="../ink/ink50.xml"/><Relationship Id="rId118" Type="http://schemas.openxmlformats.org/officeDocument/2006/relationships/customXml" Target="../ink/ink97.xml"/><Relationship Id="rId139" Type="http://schemas.openxmlformats.org/officeDocument/2006/relationships/customXml" Target="../ink/ink118.xml"/><Relationship Id="rId85" Type="http://schemas.microsoft.com/office/2007/relationships/hdphoto" Target="../media/hdphoto16.wdp"/><Relationship Id="rId150" Type="http://schemas.openxmlformats.org/officeDocument/2006/relationships/customXml" Target="../ink/ink129.xml"/><Relationship Id="rId171" Type="http://schemas.openxmlformats.org/officeDocument/2006/relationships/customXml" Target="../ink/ink150.xml"/><Relationship Id="rId12" Type="http://schemas.openxmlformats.org/officeDocument/2006/relationships/customXml" Target="../ink/ink3.xml"/><Relationship Id="rId33" Type="http://schemas.microsoft.com/office/2007/relationships/hdphoto" Target="../media/hdphoto8.wdp"/><Relationship Id="rId108" Type="http://schemas.openxmlformats.org/officeDocument/2006/relationships/customXml" Target="../ink/ink87.xml"/><Relationship Id="rId129" Type="http://schemas.openxmlformats.org/officeDocument/2006/relationships/customXml" Target="../ink/ink108.xml"/><Relationship Id="rId54" Type="http://schemas.openxmlformats.org/officeDocument/2006/relationships/customXml" Target="../ink/ink40.xml"/><Relationship Id="rId75" Type="http://schemas.openxmlformats.org/officeDocument/2006/relationships/customXml" Target="../ink/ink60.xml"/><Relationship Id="rId96" Type="http://schemas.openxmlformats.org/officeDocument/2006/relationships/customXml" Target="../ink/ink75.xml"/><Relationship Id="rId140" Type="http://schemas.openxmlformats.org/officeDocument/2006/relationships/customXml" Target="../ink/ink119.xml"/><Relationship Id="rId161" Type="http://schemas.openxmlformats.org/officeDocument/2006/relationships/customXml" Target="../ink/ink140.xml"/><Relationship Id="rId1" Type="http://schemas.openxmlformats.org/officeDocument/2006/relationships/slideLayout" Target="../slideLayouts/slideLayout2.xml"/><Relationship Id="rId6" Type="http://schemas.microsoft.com/office/2007/relationships/hdphoto" Target="../media/hdphoto5.wdp"/><Relationship Id="rId23" Type="http://schemas.openxmlformats.org/officeDocument/2006/relationships/customXml" Target="../ink/ink14.xml"/><Relationship Id="rId28" Type="http://schemas.openxmlformats.org/officeDocument/2006/relationships/customXml" Target="../ink/ink18.xml"/><Relationship Id="rId49" Type="http://schemas.openxmlformats.org/officeDocument/2006/relationships/customXml" Target="../ink/ink35.xml"/><Relationship Id="rId114" Type="http://schemas.openxmlformats.org/officeDocument/2006/relationships/customXml" Target="../ink/ink93.xml"/><Relationship Id="rId119" Type="http://schemas.openxmlformats.org/officeDocument/2006/relationships/customXml" Target="../ink/ink98.xml"/><Relationship Id="rId44" Type="http://schemas.openxmlformats.org/officeDocument/2006/relationships/customXml" Target="../ink/ink30.xml"/><Relationship Id="rId60" Type="http://schemas.openxmlformats.org/officeDocument/2006/relationships/customXml" Target="../ink/ink46.xml"/><Relationship Id="rId65" Type="http://schemas.openxmlformats.org/officeDocument/2006/relationships/customXml" Target="../ink/ink51.xml"/><Relationship Id="rId81" Type="http://schemas.microsoft.com/office/2007/relationships/hdphoto" Target="../media/hdphoto12.wdp"/><Relationship Id="rId86" Type="http://schemas.openxmlformats.org/officeDocument/2006/relationships/customXml" Target="../ink/ink65.xml"/><Relationship Id="rId130" Type="http://schemas.openxmlformats.org/officeDocument/2006/relationships/customXml" Target="../ink/ink109.xml"/><Relationship Id="rId135" Type="http://schemas.openxmlformats.org/officeDocument/2006/relationships/customXml" Target="../ink/ink114.xml"/><Relationship Id="rId151" Type="http://schemas.openxmlformats.org/officeDocument/2006/relationships/customXml" Target="../ink/ink130.xml"/><Relationship Id="rId156" Type="http://schemas.openxmlformats.org/officeDocument/2006/relationships/customXml" Target="../ink/ink135.xml"/><Relationship Id="rId172" Type="http://schemas.openxmlformats.org/officeDocument/2006/relationships/customXml" Target="../ink/ink151.xml"/><Relationship Id="rId13" Type="http://schemas.openxmlformats.org/officeDocument/2006/relationships/customXml" Target="../ink/ink4.xml"/><Relationship Id="rId18" Type="http://schemas.openxmlformats.org/officeDocument/2006/relationships/customXml" Target="../ink/ink9.xml"/><Relationship Id="rId39" Type="http://schemas.openxmlformats.org/officeDocument/2006/relationships/customXml" Target="../ink/ink25.xml"/><Relationship Id="rId109" Type="http://schemas.openxmlformats.org/officeDocument/2006/relationships/customXml" Target="../ink/ink88.xml"/><Relationship Id="rId34" Type="http://schemas.microsoft.com/office/2007/relationships/hdphoto" Target="../media/hdphoto9.wdp"/><Relationship Id="rId50" Type="http://schemas.openxmlformats.org/officeDocument/2006/relationships/customXml" Target="../ink/ink36.xml"/><Relationship Id="rId55" Type="http://schemas.openxmlformats.org/officeDocument/2006/relationships/customXml" Target="../ink/ink41.xml"/><Relationship Id="rId76" Type="http://schemas.openxmlformats.org/officeDocument/2006/relationships/customXml" Target="../ink/ink61.xml"/><Relationship Id="rId97" Type="http://schemas.openxmlformats.org/officeDocument/2006/relationships/customXml" Target="../ink/ink76.xml"/><Relationship Id="rId104" Type="http://schemas.openxmlformats.org/officeDocument/2006/relationships/customXml" Target="../ink/ink83.xml"/><Relationship Id="rId120" Type="http://schemas.openxmlformats.org/officeDocument/2006/relationships/customXml" Target="../ink/ink99.xml"/><Relationship Id="rId125" Type="http://schemas.openxmlformats.org/officeDocument/2006/relationships/customXml" Target="../ink/ink104.xml"/><Relationship Id="rId141" Type="http://schemas.openxmlformats.org/officeDocument/2006/relationships/customXml" Target="../ink/ink120.xml"/><Relationship Id="rId146" Type="http://schemas.openxmlformats.org/officeDocument/2006/relationships/customXml" Target="../ink/ink125.xml"/><Relationship Id="rId167" Type="http://schemas.openxmlformats.org/officeDocument/2006/relationships/customXml" Target="../ink/ink146.xml"/><Relationship Id="rId7" Type="http://schemas.microsoft.com/office/2007/relationships/hdphoto" Target="../media/hdphoto6.wdp"/><Relationship Id="rId71" Type="http://schemas.openxmlformats.org/officeDocument/2006/relationships/customXml" Target="../ink/ink57.xml"/><Relationship Id="rId92" Type="http://schemas.openxmlformats.org/officeDocument/2006/relationships/customXml" Target="../ink/ink71.xml"/><Relationship Id="rId162" Type="http://schemas.openxmlformats.org/officeDocument/2006/relationships/customXml" Target="../ink/ink141.xml"/><Relationship Id="rId2" Type="http://schemas.openxmlformats.org/officeDocument/2006/relationships/notesSlide" Target="../notesSlides/notesSlide4.xml"/><Relationship Id="rId29" Type="http://schemas.openxmlformats.org/officeDocument/2006/relationships/customXml" Target="../ink/ink19.xml"/><Relationship Id="rId24" Type="http://schemas.openxmlformats.org/officeDocument/2006/relationships/image" Target="../media/image20.png"/><Relationship Id="rId40" Type="http://schemas.openxmlformats.org/officeDocument/2006/relationships/customXml" Target="../ink/ink26.xml"/><Relationship Id="rId45" Type="http://schemas.openxmlformats.org/officeDocument/2006/relationships/customXml" Target="../ink/ink31.xml"/><Relationship Id="rId66" Type="http://schemas.openxmlformats.org/officeDocument/2006/relationships/customXml" Target="../ink/ink52.xml"/><Relationship Id="rId87" Type="http://schemas.openxmlformats.org/officeDocument/2006/relationships/customXml" Target="../ink/ink66.xml"/><Relationship Id="rId110" Type="http://schemas.openxmlformats.org/officeDocument/2006/relationships/customXml" Target="../ink/ink89.xml"/><Relationship Id="rId115" Type="http://schemas.openxmlformats.org/officeDocument/2006/relationships/customXml" Target="../ink/ink94.xml"/><Relationship Id="rId131" Type="http://schemas.openxmlformats.org/officeDocument/2006/relationships/customXml" Target="../ink/ink110.xml"/><Relationship Id="rId136" Type="http://schemas.openxmlformats.org/officeDocument/2006/relationships/customXml" Target="../ink/ink115.xml"/><Relationship Id="rId157" Type="http://schemas.openxmlformats.org/officeDocument/2006/relationships/customXml" Target="../ink/ink136.xml"/><Relationship Id="rId61" Type="http://schemas.openxmlformats.org/officeDocument/2006/relationships/customXml" Target="../ink/ink47.xml"/><Relationship Id="rId82" Type="http://schemas.microsoft.com/office/2007/relationships/hdphoto" Target="../media/hdphoto13.wdp"/><Relationship Id="rId152" Type="http://schemas.openxmlformats.org/officeDocument/2006/relationships/customXml" Target="../ink/ink131.xml"/><Relationship Id="rId173" Type="http://schemas.openxmlformats.org/officeDocument/2006/relationships/customXml" Target="../ink/ink152.xml"/><Relationship Id="rId19" Type="http://schemas.openxmlformats.org/officeDocument/2006/relationships/customXml" Target="../ink/ink10.xml"/><Relationship Id="rId14" Type="http://schemas.openxmlformats.org/officeDocument/2006/relationships/customXml" Target="../ink/ink5.xml"/><Relationship Id="rId30" Type="http://schemas.openxmlformats.org/officeDocument/2006/relationships/customXml" Target="../ink/ink20.xml"/><Relationship Id="rId35" Type="http://schemas.microsoft.com/office/2007/relationships/hdphoto" Target="../media/hdphoto10.wdp"/><Relationship Id="rId56" Type="http://schemas.openxmlformats.org/officeDocument/2006/relationships/customXml" Target="../ink/ink42.xml"/><Relationship Id="rId77" Type="http://schemas.openxmlformats.org/officeDocument/2006/relationships/customXml" Target="../ink/ink62.xml"/><Relationship Id="rId100" Type="http://schemas.openxmlformats.org/officeDocument/2006/relationships/customXml" Target="../ink/ink79.xml"/><Relationship Id="rId105" Type="http://schemas.openxmlformats.org/officeDocument/2006/relationships/customXml" Target="../ink/ink84.xml"/><Relationship Id="rId126" Type="http://schemas.openxmlformats.org/officeDocument/2006/relationships/customXml" Target="../ink/ink105.xml"/><Relationship Id="rId147" Type="http://schemas.openxmlformats.org/officeDocument/2006/relationships/customXml" Target="../ink/ink126.xml"/><Relationship Id="rId168" Type="http://schemas.openxmlformats.org/officeDocument/2006/relationships/customXml" Target="../ink/ink147.xml"/><Relationship Id="rId8" Type="http://schemas.microsoft.com/office/2007/relationships/hdphoto" Target="../media/hdphoto7.wdp"/><Relationship Id="rId51" Type="http://schemas.openxmlformats.org/officeDocument/2006/relationships/customXml" Target="../ink/ink37.xml"/><Relationship Id="rId72" Type="http://schemas.openxmlformats.org/officeDocument/2006/relationships/customXml" Target="../ink/ink58.xml"/><Relationship Id="rId93" Type="http://schemas.openxmlformats.org/officeDocument/2006/relationships/customXml" Target="../ink/ink72.xml"/><Relationship Id="rId98" Type="http://schemas.openxmlformats.org/officeDocument/2006/relationships/customXml" Target="../ink/ink77.xml"/><Relationship Id="rId121" Type="http://schemas.openxmlformats.org/officeDocument/2006/relationships/customXml" Target="../ink/ink100.xml"/><Relationship Id="rId142" Type="http://schemas.openxmlformats.org/officeDocument/2006/relationships/customXml" Target="../ink/ink121.xml"/><Relationship Id="rId163" Type="http://schemas.openxmlformats.org/officeDocument/2006/relationships/customXml" Target="../ink/ink142.xml"/><Relationship Id="rId3" Type="http://schemas.openxmlformats.org/officeDocument/2006/relationships/image" Target="../media/image17.png"/><Relationship Id="rId25" Type="http://schemas.openxmlformats.org/officeDocument/2006/relationships/customXml" Target="../ink/ink15.xml"/><Relationship Id="rId46" Type="http://schemas.openxmlformats.org/officeDocument/2006/relationships/customXml" Target="../ink/ink32.xml"/><Relationship Id="rId67" Type="http://schemas.openxmlformats.org/officeDocument/2006/relationships/customXml" Target="../ink/ink53.xml"/><Relationship Id="rId116" Type="http://schemas.openxmlformats.org/officeDocument/2006/relationships/customXml" Target="../ink/ink95.xml"/><Relationship Id="rId137" Type="http://schemas.openxmlformats.org/officeDocument/2006/relationships/customXml" Target="../ink/ink116.xml"/><Relationship Id="rId158" Type="http://schemas.openxmlformats.org/officeDocument/2006/relationships/customXml" Target="../ink/ink137.xml"/><Relationship Id="rId20" Type="http://schemas.openxmlformats.org/officeDocument/2006/relationships/customXml" Target="../ink/ink11.xml"/><Relationship Id="rId41" Type="http://schemas.openxmlformats.org/officeDocument/2006/relationships/customXml" Target="../ink/ink27.xml"/><Relationship Id="rId62" Type="http://schemas.openxmlformats.org/officeDocument/2006/relationships/customXml" Target="../ink/ink48.xml"/><Relationship Id="rId83" Type="http://schemas.microsoft.com/office/2007/relationships/hdphoto" Target="../media/hdphoto14.wdp"/><Relationship Id="rId88" Type="http://schemas.openxmlformats.org/officeDocument/2006/relationships/customXml" Target="../ink/ink67.xml"/><Relationship Id="rId111" Type="http://schemas.openxmlformats.org/officeDocument/2006/relationships/customXml" Target="../ink/ink90.xml"/><Relationship Id="rId132" Type="http://schemas.openxmlformats.org/officeDocument/2006/relationships/customXml" Target="../ink/ink111.xml"/><Relationship Id="rId153" Type="http://schemas.openxmlformats.org/officeDocument/2006/relationships/customXml" Target="../ink/ink132.xml"/><Relationship Id="rId174" Type="http://schemas.microsoft.com/office/2007/relationships/hdphoto" Target="../media/hdphoto17.wdp"/><Relationship Id="rId15" Type="http://schemas.openxmlformats.org/officeDocument/2006/relationships/customXml" Target="../ink/ink6.xml"/><Relationship Id="rId36" Type="http://schemas.openxmlformats.org/officeDocument/2006/relationships/customXml" Target="../ink/ink22.xml"/><Relationship Id="rId57" Type="http://schemas.openxmlformats.org/officeDocument/2006/relationships/customXml" Target="../ink/ink43.xml"/><Relationship Id="rId106" Type="http://schemas.openxmlformats.org/officeDocument/2006/relationships/customXml" Target="../ink/ink85.xml"/><Relationship Id="rId127" Type="http://schemas.openxmlformats.org/officeDocument/2006/relationships/customXml" Target="../ink/ink106.xml"/><Relationship Id="rId10" Type="http://schemas.openxmlformats.org/officeDocument/2006/relationships/image" Target="../media/image190.png"/><Relationship Id="rId31" Type="http://schemas.openxmlformats.org/officeDocument/2006/relationships/customXml" Target="../ink/ink21.xml"/><Relationship Id="rId52" Type="http://schemas.openxmlformats.org/officeDocument/2006/relationships/customXml" Target="../ink/ink38.xml"/><Relationship Id="rId73" Type="http://schemas.openxmlformats.org/officeDocument/2006/relationships/image" Target="../media/image170.png"/><Relationship Id="rId78" Type="http://schemas.openxmlformats.org/officeDocument/2006/relationships/customXml" Target="../ink/ink63.xml"/><Relationship Id="rId94" Type="http://schemas.openxmlformats.org/officeDocument/2006/relationships/customXml" Target="../ink/ink73.xml"/><Relationship Id="rId99" Type="http://schemas.openxmlformats.org/officeDocument/2006/relationships/customXml" Target="../ink/ink78.xml"/><Relationship Id="rId101" Type="http://schemas.openxmlformats.org/officeDocument/2006/relationships/customXml" Target="../ink/ink80.xml"/><Relationship Id="rId122" Type="http://schemas.openxmlformats.org/officeDocument/2006/relationships/customXml" Target="../ink/ink101.xml"/><Relationship Id="rId143" Type="http://schemas.openxmlformats.org/officeDocument/2006/relationships/customXml" Target="../ink/ink122.xml"/><Relationship Id="rId148" Type="http://schemas.openxmlformats.org/officeDocument/2006/relationships/customXml" Target="../ink/ink127.xml"/><Relationship Id="rId164" Type="http://schemas.openxmlformats.org/officeDocument/2006/relationships/customXml" Target="../ink/ink143.xml"/><Relationship Id="rId169" Type="http://schemas.openxmlformats.org/officeDocument/2006/relationships/customXml" Target="../ink/ink148.xml"/><Relationship Id="rId4" Type="http://schemas.openxmlformats.org/officeDocument/2006/relationships/image" Target="../media/image18.png"/><Relationship Id="rId9" Type="http://schemas.openxmlformats.org/officeDocument/2006/relationships/customXml" Target="../ink/ink1.xml"/><Relationship Id="rId26" Type="http://schemas.openxmlformats.org/officeDocument/2006/relationships/customXml" Target="../ink/ink16.xml"/><Relationship Id="rId47" Type="http://schemas.openxmlformats.org/officeDocument/2006/relationships/customXml" Target="../ink/ink33.xml"/><Relationship Id="rId68" Type="http://schemas.openxmlformats.org/officeDocument/2006/relationships/customXml" Target="../ink/ink54.xml"/><Relationship Id="rId89" Type="http://schemas.openxmlformats.org/officeDocument/2006/relationships/customXml" Target="../ink/ink68.xml"/><Relationship Id="rId112" Type="http://schemas.openxmlformats.org/officeDocument/2006/relationships/customXml" Target="../ink/ink91.xml"/><Relationship Id="rId133" Type="http://schemas.openxmlformats.org/officeDocument/2006/relationships/customXml" Target="../ink/ink112.xml"/><Relationship Id="rId154" Type="http://schemas.openxmlformats.org/officeDocument/2006/relationships/customXml" Target="../ink/ink133.xml"/><Relationship Id="rId175" Type="http://schemas.microsoft.com/office/2007/relationships/hdphoto" Target="../media/hdphoto18.wdp"/><Relationship Id="rId16" Type="http://schemas.openxmlformats.org/officeDocument/2006/relationships/customXml" Target="../ink/ink7.xml"/><Relationship Id="rId37" Type="http://schemas.openxmlformats.org/officeDocument/2006/relationships/customXml" Target="../ink/ink23.xml"/><Relationship Id="rId58" Type="http://schemas.openxmlformats.org/officeDocument/2006/relationships/customXml" Target="../ink/ink44.xml"/><Relationship Id="rId79" Type="http://schemas.openxmlformats.org/officeDocument/2006/relationships/customXml" Target="../ink/ink64.xml"/><Relationship Id="rId102" Type="http://schemas.openxmlformats.org/officeDocument/2006/relationships/customXml" Target="../ink/ink81.xml"/><Relationship Id="rId123" Type="http://schemas.openxmlformats.org/officeDocument/2006/relationships/customXml" Target="../ink/ink102.xml"/><Relationship Id="rId144" Type="http://schemas.openxmlformats.org/officeDocument/2006/relationships/customXml" Target="../ink/ink123.xml"/><Relationship Id="rId90" Type="http://schemas.openxmlformats.org/officeDocument/2006/relationships/customXml" Target="../ink/ink69.xml"/><Relationship Id="rId165" Type="http://schemas.openxmlformats.org/officeDocument/2006/relationships/customXml" Target="../ink/ink144.xml"/><Relationship Id="rId27" Type="http://schemas.openxmlformats.org/officeDocument/2006/relationships/customXml" Target="../ink/ink17.xml"/><Relationship Id="rId48" Type="http://schemas.openxmlformats.org/officeDocument/2006/relationships/customXml" Target="../ink/ink34.xml"/><Relationship Id="rId69" Type="http://schemas.openxmlformats.org/officeDocument/2006/relationships/customXml" Target="../ink/ink55.xml"/><Relationship Id="rId113" Type="http://schemas.openxmlformats.org/officeDocument/2006/relationships/customXml" Target="../ink/ink92.xml"/><Relationship Id="rId134" Type="http://schemas.openxmlformats.org/officeDocument/2006/relationships/customXml" Target="../ink/ink113.xml"/><Relationship Id="rId80" Type="http://schemas.microsoft.com/office/2007/relationships/hdphoto" Target="../media/hdphoto11.wdp"/><Relationship Id="rId155" Type="http://schemas.openxmlformats.org/officeDocument/2006/relationships/customXml" Target="../ink/ink134.xml"/><Relationship Id="rId17" Type="http://schemas.openxmlformats.org/officeDocument/2006/relationships/customXml" Target="../ink/ink8.xml"/><Relationship Id="rId38" Type="http://schemas.openxmlformats.org/officeDocument/2006/relationships/customXml" Target="../ink/ink24.xml"/><Relationship Id="rId59" Type="http://schemas.openxmlformats.org/officeDocument/2006/relationships/customXml" Target="../ink/ink45.xml"/><Relationship Id="rId103" Type="http://schemas.openxmlformats.org/officeDocument/2006/relationships/customXml" Target="../ink/ink82.xml"/><Relationship Id="rId124" Type="http://schemas.openxmlformats.org/officeDocument/2006/relationships/customXml" Target="../ink/ink103.xml"/><Relationship Id="rId70" Type="http://schemas.openxmlformats.org/officeDocument/2006/relationships/customXml" Target="../ink/ink56.xml"/><Relationship Id="rId91" Type="http://schemas.openxmlformats.org/officeDocument/2006/relationships/customXml" Target="../ink/ink70.xml"/><Relationship Id="rId145" Type="http://schemas.openxmlformats.org/officeDocument/2006/relationships/customXml" Target="../ink/ink124.xml"/><Relationship Id="rId166" Type="http://schemas.openxmlformats.org/officeDocument/2006/relationships/customXml" Target="../ink/ink14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578734" y="1600201"/>
            <a:ext cx="11065398" cy="3416300"/>
          </a:xfrm>
          <a:prstGeom prst="rect">
            <a:avLst/>
          </a:prstGeom>
          <a:noFill/>
          <a:ln>
            <a:noFill/>
          </a:ln>
        </p:spPr>
        <p:txBody>
          <a:bodyPr spcFirstLastPara="1" wrap="square" lIns="91425" tIns="45700" rIns="91425" bIns="45700" anchor="ctr" anchorCtr="0">
            <a:normAutofit fontScale="90000"/>
          </a:bodyPr>
          <a:lstStyle/>
          <a:p>
            <a:pPr>
              <a:buClr>
                <a:srgbClr val="156082"/>
              </a:buClr>
              <a:buSzPts val="2000"/>
            </a:pPr>
            <a:br>
              <a:rPr lang="en-US" sz="2000" b="1" dirty="0">
                <a:solidFill>
                  <a:srgbClr val="156082"/>
                </a:solidFill>
                <a:latin typeface="Roboto" panose="02000000000000000000" pitchFamily="2" charset="0"/>
                <a:ea typeface="Roboto" panose="02000000000000000000" pitchFamily="2" charset="0"/>
                <a:cs typeface="Roboto" panose="02000000000000000000" pitchFamily="2" charset="0"/>
                <a:sym typeface="Times New Roman"/>
              </a:rPr>
            </a:br>
            <a:br>
              <a:rPr lang="en-US" sz="2000" b="1" dirty="0">
                <a:solidFill>
                  <a:srgbClr val="156082"/>
                </a:solidFill>
                <a:latin typeface="Roboto" panose="02000000000000000000" pitchFamily="2" charset="0"/>
                <a:ea typeface="Roboto" panose="02000000000000000000" pitchFamily="2" charset="0"/>
                <a:cs typeface="Roboto" panose="02000000000000000000" pitchFamily="2" charset="0"/>
                <a:sym typeface="Times New Roman"/>
              </a:rPr>
            </a:br>
            <a:br>
              <a:rPr lang="en-US" sz="2000" b="1" dirty="0">
                <a:solidFill>
                  <a:srgbClr val="156082"/>
                </a:solidFill>
                <a:latin typeface="Roboto" panose="02000000000000000000" pitchFamily="2" charset="0"/>
                <a:ea typeface="Roboto" panose="02000000000000000000" pitchFamily="2" charset="0"/>
                <a:cs typeface="Roboto" panose="02000000000000000000" pitchFamily="2" charset="0"/>
                <a:sym typeface="Times New Roman"/>
              </a:rPr>
            </a:br>
            <a:r>
              <a:rPr lang="en-US" sz="2000" b="1" dirty="0">
                <a:solidFill>
                  <a:srgbClr val="156082"/>
                </a:solidFill>
                <a:latin typeface="Roboto" panose="02000000000000000000" pitchFamily="2" charset="0"/>
                <a:ea typeface="Roboto" panose="02000000000000000000" pitchFamily="2" charset="0"/>
                <a:cs typeface="Roboto" panose="02000000000000000000" pitchFamily="2" charset="0"/>
                <a:sym typeface="Times New Roman"/>
              </a:rPr>
              <a:t> </a:t>
            </a:r>
            <a:br>
              <a:rPr lang="en-US" sz="2000" b="1" dirty="0">
                <a:solidFill>
                  <a:srgbClr val="156082"/>
                </a:solidFill>
                <a:latin typeface="Roboto" panose="02000000000000000000" pitchFamily="2" charset="0"/>
                <a:ea typeface="Roboto" panose="02000000000000000000" pitchFamily="2" charset="0"/>
                <a:cs typeface="Roboto" panose="02000000000000000000" pitchFamily="2" charset="0"/>
                <a:sym typeface="Times New Roman"/>
              </a:rPr>
            </a:br>
            <a:r>
              <a:rPr lang="en-US" sz="3600" b="1" dirty="0" err="1">
                <a:solidFill>
                  <a:srgbClr val="0070C0"/>
                </a:solidFill>
                <a:latin typeface="Roboto" panose="02000000000000000000" pitchFamily="2" charset="0"/>
                <a:ea typeface="Roboto" panose="02000000000000000000" pitchFamily="2" charset="0"/>
                <a:cs typeface="Roboto" panose="02000000000000000000" pitchFamily="2" charset="0"/>
                <a:sym typeface="Times New Roman"/>
              </a:rPr>
              <a:t>TestifAI</a:t>
            </a:r>
            <a:r>
              <a:rPr lang="en-US" sz="3600" b="1" dirty="0">
                <a:solidFill>
                  <a:srgbClr val="0070C0"/>
                </a:solidFill>
                <a:latin typeface="Roboto" panose="02000000000000000000" pitchFamily="2" charset="0"/>
                <a:ea typeface="Roboto" panose="02000000000000000000" pitchFamily="2" charset="0"/>
                <a:cs typeface="Roboto" panose="02000000000000000000" pitchFamily="2" charset="0"/>
                <a:sym typeface="Times New Roman"/>
              </a:rPr>
              <a:t>: A Comprehensive Testing Framework for Safe AI</a:t>
            </a:r>
            <a:br>
              <a:rPr lang="en-US" sz="3100" b="1" dirty="0">
                <a:solidFill>
                  <a:srgbClr val="0070C0"/>
                </a:solidFill>
                <a:latin typeface="Roboto" panose="02000000000000000000" pitchFamily="2" charset="0"/>
                <a:ea typeface="Roboto" panose="02000000000000000000" pitchFamily="2" charset="0"/>
                <a:cs typeface="Roboto" panose="02000000000000000000" pitchFamily="2" charset="0"/>
                <a:sym typeface="Times New Roman"/>
              </a:rPr>
            </a:br>
            <a:br>
              <a:rPr lang="en-US" sz="2000" dirty="0">
                <a:solidFill>
                  <a:srgbClr val="0070C0"/>
                </a:solidFill>
                <a:latin typeface="Roboto" panose="02000000000000000000" pitchFamily="2" charset="0"/>
                <a:ea typeface="Roboto" panose="02000000000000000000" pitchFamily="2" charset="0"/>
                <a:cs typeface="Roboto" panose="02000000000000000000" pitchFamily="2" charset="0"/>
              </a:rPr>
            </a:br>
            <a:r>
              <a:rPr lang="en-US" sz="2000" b="1" dirty="0" err="1">
                <a:latin typeface="Roboto" panose="02000000000000000000" pitchFamily="2" charset="0"/>
                <a:ea typeface="Roboto" panose="02000000000000000000" pitchFamily="2" charset="0"/>
                <a:cs typeface="Roboto" panose="02000000000000000000" pitchFamily="2" charset="0"/>
                <a:sym typeface="Times New Roman"/>
              </a:rPr>
              <a:t>Arooj</a:t>
            </a:r>
            <a:r>
              <a:rPr lang="en-US" sz="2000" b="1" dirty="0">
                <a:latin typeface="Roboto" panose="02000000000000000000" pitchFamily="2" charset="0"/>
                <a:ea typeface="Roboto" panose="02000000000000000000" pitchFamily="2" charset="0"/>
                <a:cs typeface="Roboto" panose="02000000000000000000" pitchFamily="2" charset="0"/>
                <a:sym typeface="Times New Roman"/>
              </a:rPr>
              <a:t> </a:t>
            </a:r>
            <a:r>
              <a:rPr lang="en-US" sz="2000" b="1" dirty="0" err="1">
                <a:latin typeface="Roboto" panose="02000000000000000000" pitchFamily="2" charset="0"/>
                <a:ea typeface="Roboto" panose="02000000000000000000" pitchFamily="2" charset="0"/>
                <a:cs typeface="Roboto" panose="02000000000000000000" pitchFamily="2" charset="0"/>
                <a:sym typeface="Times New Roman"/>
              </a:rPr>
              <a:t>Arif</a:t>
            </a:r>
            <a:r>
              <a:rPr lang="en-US" sz="2000" b="1" dirty="0">
                <a:latin typeface="Roboto" panose="02000000000000000000" pitchFamily="2" charset="0"/>
                <a:ea typeface="Roboto" panose="02000000000000000000" pitchFamily="2" charset="0"/>
                <a:cs typeface="Roboto" panose="02000000000000000000" pitchFamily="2" charset="0"/>
                <a:sym typeface="Times New Roman"/>
              </a:rPr>
              <a:t> </a:t>
            </a:r>
            <a:r>
              <a:rPr lang="en-US" sz="2000" baseline="30000" dirty="0">
                <a:latin typeface="Roboto" panose="02000000000000000000" pitchFamily="2" charset="0"/>
                <a:ea typeface="Roboto" panose="02000000000000000000" pitchFamily="2" charset="0"/>
                <a:cs typeface="Roboto" panose="02000000000000000000" pitchFamily="2" charset="0"/>
                <a:sym typeface="Times New Roman"/>
              </a:rPr>
              <a:t>1</a:t>
            </a:r>
            <a:r>
              <a:rPr lang="en-US" sz="2000" dirty="0">
                <a:latin typeface="Roboto" panose="02000000000000000000" pitchFamily="2" charset="0"/>
                <a:ea typeface="Roboto" panose="02000000000000000000" pitchFamily="2" charset="0"/>
                <a:cs typeface="Roboto" panose="02000000000000000000" pitchFamily="2" charset="0"/>
                <a:sym typeface="Times New Roman"/>
              </a:rPr>
              <a:t>, Alexandros Koliousis</a:t>
            </a:r>
            <a:r>
              <a:rPr lang="en-US" sz="2000" baseline="30000" dirty="0">
                <a:latin typeface="Roboto" panose="02000000000000000000" pitchFamily="2" charset="0"/>
                <a:ea typeface="Roboto" panose="02000000000000000000" pitchFamily="2" charset="0"/>
                <a:cs typeface="Roboto" panose="02000000000000000000" pitchFamily="2" charset="0"/>
                <a:sym typeface="Times New Roman"/>
              </a:rPr>
              <a:t>1</a:t>
            </a:r>
            <a:r>
              <a:rPr lang="en-US" sz="2000" dirty="0">
                <a:latin typeface="Roboto" panose="02000000000000000000" pitchFamily="2" charset="0"/>
                <a:ea typeface="Roboto" panose="02000000000000000000" pitchFamily="2" charset="0"/>
                <a:cs typeface="Roboto" panose="02000000000000000000" pitchFamily="2" charset="0"/>
                <a:sym typeface="Times New Roman"/>
              </a:rPr>
              <a:t>, Elena Botoeva</a:t>
            </a:r>
            <a:r>
              <a:rPr lang="en-US" sz="2000" baseline="30000" dirty="0">
                <a:latin typeface="Roboto" panose="02000000000000000000" pitchFamily="2" charset="0"/>
                <a:ea typeface="Roboto" panose="02000000000000000000" pitchFamily="2" charset="0"/>
                <a:cs typeface="Roboto" panose="02000000000000000000" pitchFamily="2" charset="0"/>
                <a:sym typeface="Times New Roman"/>
              </a:rPr>
              <a:t>2</a:t>
            </a:r>
            <a:br>
              <a:rPr lang="en-US" sz="1800" i="1" baseline="30000" dirty="0">
                <a:solidFill>
                  <a:schemeClr val="dk2"/>
                </a:solidFill>
                <a:latin typeface="Roboto" panose="02000000000000000000" pitchFamily="2" charset="0"/>
                <a:ea typeface="Roboto" panose="02000000000000000000" pitchFamily="2" charset="0"/>
                <a:cs typeface="Roboto" panose="02000000000000000000" pitchFamily="2" charset="0"/>
                <a:sym typeface="Times New Roman"/>
              </a:rPr>
            </a:br>
            <a:r>
              <a:rPr lang="en-US" sz="1800" i="1" baseline="30000" dirty="0">
                <a:solidFill>
                  <a:schemeClr val="dk2"/>
                </a:solidFill>
                <a:latin typeface="Roboto" panose="02000000000000000000" pitchFamily="2" charset="0"/>
                <a:ea typeface="Roboto" panose="02000000000000000000" pitchFamily="2" charset="0"/>
                <a:cs typeface="Roboto" panose="02000000000000000000" pitchFamily="2" charset="0"/>
                <a:sym typeface="Times New Roman"/>
              </a:rPr>
              <a:t>1</a:t>
            </a:r>
            <a:r>
              <a:rPr lang="en-US" sz="1800" i="1" dirty="0">
                <a:solidFill>
                  <a:schemeClr val="dk2"/>
                </a:solidFill>
                <a:latin typeface="Roboto" panose="02000000000000000000" pitchFamily="2" charset="0"/>
                <a:ea typeface="Roboto" panose="02000000000000000000" pitchFamily="2" charset="0"/>
                <a:cs typeface="Roboto" panose="02000000000000000000" pitchFamily="2" charset="0"/>
                <a:sym typeface="Times New Roman"/>
              </a:rPr>
              <a:t>Northeastern University, </a:t>
            </a:r>
            <a:r>
              <a:rPr lang="en-US" sz="1800" i="1" baseline="30000" dirty="0">
                <a:solidFill>
                  <a:schemeClr val="dk2"/>
                </a:solidFill>
                <a:latin typeface="Roboto" panose="02000000000000000000" pitchFamily="2" charset="0"/>
                <a:ea typeface="Roboto" panose="02000000000000000000" pitchFamily="2" charset="0"/>
                <a:cs typeface="Roboto" panose="02000000000000000000" pitchFamily="2" charset="0"/>
                <a:sym typeface="Times New Roman"/>
              </a:rPr>
              <a:t>2</a:t>
            </a:r>
            <a:r>
              <a:rPr lang="en-US" sz="1800" i="1" dirty="0">
                <a:solidFill>
                  <a:schemeClr val="dk2"/>
                </a:solidFill>
                <a:latin typeface="Roboto" panose="02000000000000000000" pitchFamily="2" charset="0"/>
                <a:ea typeface="Roboto" panose="02000000000000000000" pitchFamily="2" charset="0"/>
                <a:cs typeface="Roboto" panose="02000000000000000000" pitchFamily="2" charset="0"/>
                <a:sym typeface="Times New Roman"/>
              </a:rPr>
              <a:t>Kent University</a:t>
            </a:r>
            <a:br>
              <a:rPr lang="en-US" sz="1800" i="1" dirty="0">
                <a:solidFill>
                  <a:schemeClr val="dk2"/>
                </a:solidFill>
                <a:latin typeface="Roboto" panose="02000000000000000000" pitchFamily="2" charset="0"/>
                <a:ea typeface="Roboto" panose="02000000000000000000" pitchFamily="2" charset="0"/>
                <a:cs typeface="Roboto" panose="02000000000000000000" pitchFamily="2" charset="0"/>
                <a:sym typeface="Roboto"/>
              </a:rPr>
            </a:br>
            <a:br>
              <a:rPr lang="en-US" sz="1800" i="1" dirty="0">
                <a:solidFill>
                  <a:schemeClr val="dk2"/>
                </a:solidFill>
                <a:latin typeface="Roboto" panose="02000000000000000000" pitchFamily="2" charset="0"/>
                <a:ea typeface="Roboto" panose="02000000000000000000" pitchFamily="2" charset="0"/>
                <a:cs typeface="Roboto" panose="02000000000000000000" pitchFamily="2" charset="0"/>
                <a:sym typeface="Roboto"/>
              </a:rPr>
            </a:br>
            <a:br>
              <a:rPr lang="en-US" sz="1800" i="1" dirty="0">
                <a:solidFill>
                  <a:schemeClr val="dk2"/>
                </a:solidFill>
                <a:latin typeface="Roboto" panose="02000000000000000000" pitchFamily="2" charset="0"/>
                <a:ea typeface="Roboto" panose="02000000000000000000" pitchFamily="2" charset="0"/>
                <a:cs typeface="Roboto" panose="02000000000000000000" pitchFamily="2" charset="0"/>
                <a:sym typeface="Roboto"/>
              </a:rPr>
            </a:br>
            <a:br>
              <a:rPr lang="en-US" sz="1800" i="1" dirty="0">
                <a:solidFill>
                  <a:schemeClr val="dk2"/>
                </a:solidFill>
                <a:latin typeface="Roboto" panose="02000000000000000000" pitchFamily="2" charset="0"/>
                <a:ea typeface="Roboto" panose="02000000000000000000" pitchFamily="2" charset="0"/>
                <a:cs typeface="Roboto" panose="02000000000000000000" pitchFamily="2" charset="0"/>
                <a:sym typeface="Roboto"/>
              </a:rPr>
            </a:br>
            <a:br>
              <a:rPr lang="en-US" sz="1800" i="1" dirty="0">
                <a:solidFill>
                  <a:schemeClr val="dk2"/>
                </a:solidFill>
                <a:latin typeface="Roboto" panose="02000000000000000000" pitchFamily="2" charset="0"/>
                <a:ea typeface="Roboto" panose="02000000000000000000" pitchFamily="2" charset="0"/>
                <a:cs typeface="Roboto" panose="02000000000000000000" pitchFamily="2" charset="0"/>
                <a:sym typeface="Roboto"/>
              </a:rPr>
            </a:br>
            <a:br>
              <a:rPr lang="en-US" sz="1800" i="1" dirty="0">
                <a:solidFill>
                  <a:schemeClr val="dk2"/>
                </a:solidFill>
                <a:latin typeface="Roboto" panose="02000000000000000000" pitchFamily="2" charset="0"/>
                <a:ea typeface="Roboto" panose="02000000000000000000" pitchFamily="2" charset="0"/>
                <a:cs typeface="Roboto" panose="02000000000000000000" pitchFamily="2" charset="0"/>
                <a:sym typeface="Roboto"/>
              </a:rPr>
            </a:br>
            <a:r>
              <a:rPr lang="en-US" sz="2200" dirty="0">
                <a:latin typeface="Roboto" panose="02000000000000000000" pitchFamily="2" charset="0"/>
                <a:ea typeface="Roboto" panose="02000000000000000000" pitchFamily="2" charset="0"/>
                <a:cs typeface="Roboto" panose="02000000000000000000" pitchFamily="2" charset="0"/>
              </a:rPr>
              <a:t> </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90" name="Google Shape;90;p1"/>
          <p:cNvSpPr txBox="1"/>
          <p:nvPr/>
        </p:nvSpPr>
        <p:spPr>
          <a:xfrm>
            <a:off x="3871912" y="269875"/>
            <a:ext cx="4362450" cy="1015622"/>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dirty="0">
                <a:solidFill>
                  <a:schemeClr val="dk1"/>
                </a:solidFill>
                <a:latin typeface="Roboto" panose="02000000000000000000" pitchFamily="2" charset="0"/>
                <a:ea typeface="Roboto" panose="02000000000000000000" pitchFamily="2" charset="0"/>
                <a:cs typeface="Roboto" panose="02000000000000000000" pitchFamily="2" charset="0"/>
                <a:sym typeface="Times New Roman"/>
              </a:rPr>
              <a:t>London Hopper Colloquium 2024</a:t>
            </a:r>
            <a:endParaRPr dirty="0">
              <a:latin typeface="Roboto" panose="02000000000000000000" pitchFamily="2" charset="0"/>
              <a:ea typeface="Roboto" panose="02000000000000000000" pitchFamily="2" charset="0"/>
              <a:cs typeface="Roboto" panose="02000000000000000000" pitchFamily="2" charset="0"/>
            </a:endParaRPr>
          </a:p>
          <a:p>
            <a:pPr algn="ctr">
              <a:buClr>
                <a:schemeClr val="accent1"/>
              </a:buClr>
              <a:buSzPts val="2000"/>
            </a:pPr>
            <a:r>
              <a:rPr lang="en-US" sz="2000" dirty="0">
                <a:solidFill>
                  <a:schemeClr val="accent1"/>
                </a:solidFill>
                <a:latin typeface="Roboto" panose="02000000000000000000" pitchFamily="2" charset="0"/>
                <a:ea typeface="Roboto" panose="02000000000000000000" pitchFamily="2" charset="0"/>
                <a:cs typeface="Roboto" panose="02000000000000000000" pitchFamily="2" charset="0"/>
                <a:sym typeface="Times New Roman"/>
              </a:rPr>
              <a:t>Research Spotlight Competition</a:t>
            </a:r>
            <a:endParaRPr dirty="0">
              <a:latin typeface="Roboto" panose="02000000000000000000" pitchFamily="2" charset="0"/>
              <a:ea typeface="Roboto" panose="02000000000000000000" pitchFamily="2" charset="0"/>
              <a:cs typeface="Roboto" panose="02000000000000000000" pitchFamily="2" charset="0"/>
            </a:endParaRPr>
          </a:p>
          <a:p>
            <a:endParaRPr sz="2000" dirty="0">
              <a:solidFill>
                <a:schemeClr val="accent1"/>
              </a:solidFill>
              <a:latin typeface="Roboto" panose="02000000000000000000" pitchFamily="2" charset="0"/>
              <a:ea typeface="Roboto" panose="02000000000000000000" pitchFamily="2" charset="0"/>
              <a:cs typeface="Roboto" panose="02000000000000000000" pitchFamily="2" charset="0"/>
              <a:sym typeface="Times New Roman"/>
            </a:endParaRPr>
          </a:p>
        </p:txBody>
      </p:sp>
      <p:pic>
        <p:nvPicPr>
          <p:cNvPr id="91" name="Google Shape;91;p1" descr="Northeastern University London - University 3994"/>
          <p:cNvPicPr preferRelativeResize="0"/>
          <p:nvPr/>
        </p:nvPicPr>
        <p:blipFill rotWithShape="1">
          <a:blip r:embed="rId3">
            <a:alphaModFix/>
          </a:blip>
          <a:srcRect/>
          <a:stretch/>
        </p:blipFill>
        <p:spPr>
          <a:xfrm>
            <a:off x="1616076" y="5016501"/>
            <a:ext cx="5153025" cy="1876425"/>
          </a:xfrm>
          <a:prstGeom prst="rect">
            <a:avLst/>
          </a:prstGeom>
          <a:noFill/>
          <a:ln>
            <a:noFill/>
          </a:ln>
        </p:spPr>
      </p:pic>
      <p:pic>
        <p:nvPicPr>
          <p:cNvPr id="92" name="Google Shape;92;p1" descr="University of Kent | University Info | 88 PhDs in English - PhDportal.com"/>
          <p:cNvPicPr preferRelativeResize="0"/>
          <p:nvPr/>
        </p:nvPicPr>
        <p:blipFill rotWithShape="1">
          <a:blip r:embed="rId4">
            <a:alphaModFix/>
          </a:blip>
          <a:srcRect/>
          <a:stretch/>
        </p:blipFill>
        <p:spPr>
          <a:xfrm>
            <a:off x="7705726" y="5087937"/>
            <a:ext cx="2568575" cy="17319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A81E-BD63-E219-8762-F33A275D9725}"/>
              </a:ext>
            </a:extLst>
          </p:cNvPr>
          <p:cNvSpPr>
            <a:spLocks noGrp="1"/>
          </p:cNvSpPr>
          <p:nvPr>
            <p:ph type="title"/>
          </p:nvPr>
        </p:nvSpPr>
        <p:spPr>
          <a:xfrm>
            <a:off x="0" y="147965"/>
            <a:ext cx="12191999" cy="646371"/>
          </a:xfrm>
        </p:spPr>
        <p:txBody>
          <a:bodyPr/>
          <a:lstStyle/>
          <a:p>
            <a:r>
              <a:rPr lang="en-GB" sz="2400" b="1" dirty="0">
                <a:solidFill>
                  <a:srgbClr val="0D0D0D"/>
                </a:solidFill>
                <a:highlight>
                  <a:srgbClr val="FFFFFF"/>
                </a:highlight>
                <a:latin typeface="Roboto" panose="02000000000000000000" pitchFamily="2" charset="0"/>
                <a:ea typeface="Roboto" panose="02000000000000000000" pitchFamily="2" charset="0"/>
                <a:cs typeface="Roboto" panose="02000000000000000000" pitchFamily="2" charset="0"/>
              </a:rPr>
              <a:t>Enhancing Safety in AI: The Urgency of Thorough Testing</a:t>
            </a:r>
            <a:endParaRPr lang="en-US" sz="2400" b="1" dirty="0">
              <a:latin typeface="Roboto" panose="02000000000000000000" pitchFamily="2" charset="0"/>
              <a:ea typeface="Roboto" panose="02000000000000000000" pitchFamily="2" charset="0"/>
              <a:cs typeface="Roboto" panose="02000000000000000000" pitchFamily="2" charset="0"/>
            </a:endParaRPr>
          </a:p>
        </p:txBody>
      </p:sp>
      <p:sp>
        <p:nvSpPr>
          <p:cNvPr id="4" name="Slide Number Placeholder 3">
            <a:extLst>
              <a:ext uri="{FF2B5EF4-FFF2-40B4-BE49-F238E27FC236}">
                <a16:creationId xmlns:a16="http://schemas.microsoft.com/office/drawing/2014/main" id="{67EF87D2-0905-7315-6A1B-C8E9663FE584}"/>
              </a:ext>
            </a:extLst>
          </p:cNvPr>
          <p:cNvSpPr>
            <a:spLocks noGrp="1"/>
          </p:cNvSpPr>
          <p:nvPr>
            <p:ph type="sldNum" idx="12"/>
          </p:nvPr>
        </p:nvSpPr>
        <p:spPr/>
        <p:txBody>
          <a:bodyPr/>
          <a:lstStyle/>
          <a:p>
            <a:fld id="{00000000-1234-1234-1234-123412341234}" type="slidenum">
              <a:rPr lang="en-US" smtClean="0">
                <a:latin typeface="Roboto" panose="02000000000000000000" pitchFamily="2" charset="0"/>
                <a:ea typeface="Roboto" panose="02000000000000000000" pitchFamily="2" charset="0"/>
                <a:cs typeface="Roboto" panose="02000000000000000000" pitchFamily="2" charset="0"/>
              </a:rPr>
              <a:pPr/>
              <a:t>2</a:t>
            </a:fld>
            <a:endParaRPr lang="en-US">
              <a:latin typeface="Roboto" panose="02000000000000000000" pitchFamily="2" charset="0"/>
              <a:ea typeface="Roboto" panose="02000000000000000000" pitchFamily="2" charset="0"/>
              <a:cs typeface="Roboto" panose="02000000000000000000" pitchFamily="2" charset="0"/>
            </a:endParaRPr>
          </a:p>
        </p:txBody>
      </p:sp>
      <p:sp>
        <p:nvSpPr>
          <p:cNvPr id="16" name="TextBox 15">
            <a:extLst>
              <a:ext uri="{FF2B5EF4-FFF2-40B4-BE49-F238E27FC236}">
                <a16:creationId xmlns:a16="http://schemas.microsoft.com/office/drawing/2014/main" id="{09AB8D2D-7488-F26E-5F7E-1C5EA8F0AD38}"/>
              </a:ext>
            </a:extLst>
          </p:cNvPr>
          <p:cNvSpPr txBox="1"/>
          <p:nvPr/>
        </p:nvSpPr>
        <p:spPr>
          <a:xfrm>
            <a:off x="879677" y="4256669"/>
            <a:ext cx="8391040" cy="553998"/>
          </a:xfrm>
          <a:prstGeom prst="rect">
            <a:avLst/>
          </a:prstGeom>
          <a:noFill/>
        </p:spPr>
        <p:txBody>
          <a:bodyPr wrap="square">
            <a:spAutoFit/>
          </a:bodyPr>
          <a:lstStyle/>
          <a:p>
            <a:pPr marL="285750" indent="-285750">
              <a:buFont typeface="Courier New" panose="02070309020205020404" pitchFamily="49" charset="0"/>
              <a:buChar char="o"/>
            </a:pPr>
            <a:r>
              <a:rPr lang="en-GB" sz="1600" dirty="0">
                <a:latin typeface="Roboto" panose="02000000000000000000" pitchFamily="2" charset="0"/>
                <a:ea typeface="Roboto" panose="02000000000000000000" pitchFamily="2" charset="0"/>
                <a:cs typeface="Roboto" panose="02000000000000000000" pitchFamily="2" charset="0"/>
              </a:rPr>
              <a:t>NNs, just like standard programs, need to be </a:t>
            </a:r>
            <a:r>
              <a:rPr lang="en-GB" sz="1600" b="1" dirty="0">
                <a:solidFill>
                  <a:srgbClr val="FF0000"/>
                </a:solidFill>
                <a:latin typeface="Roboto" panose="02000000000000000000" pitchFamily="2" charset="0"/>
                <a:ea typeface="Roboto" panose="02000000000000000000" pitchFamily="2" charset="0"/>
                <a:cs typeface="Roboto" panose="02000000000000000000" pitchFamily="2" charset="0"/>
              </a:rPr>
              <a:t>tested for correctness</a:t>
            </a:r>
            <a:r>
              <a:rPr lang="en-GB" sz="1600" dirty="0">
                <a:latin typeface="Roboto" panose="02000000000000000000" pitchFamily="2" charset="0"/>
                <a:ea typeface="Roboto" panose="02000000000000000000" pitchFamily="2" charset="0"/>
                <a:cs typeface="Roboto" panose="02000000000000000000" pitchFamily="2" charset="0"/>
              </a:rPr>
              <a:t>.</a:t>
            </a:r>
          </a:p>
          <a:p>
            <a:pPr rtl="0"/>
            <a:endParaRPr lang="en-GB" dirty="0">
              <a:latin typeface="Roboto" panose="02000000000000000000" pitchFamily="2" charset="0"/>
              <a:ea typeface="Roboto" panose="02000000000000000000" pitchFamily="2" charset="0"/>
              <a:cs typeface="Roboto" panose="02000000000000000000" pitchFamily="2" charset="0"/>
            </a:endParaRPr>
          </a:p>
        </p:txBody>
      </p:sp>
      <p:sp>
        <p:nvSpPr>
          <p:cNvPr id="17" name="TextBox 16">
            <a:extLst>
              <a:ext uri="{FF2B5EF4-FFF2-40B4-BE49-F238E27FC236}">
                <a16:creationId xmlns:a16="http://schemas.microsoft.com/office/drawing/2014/main" id="{1E8EF64E-60CE-4367-1171-F44C68184C65}"/>
              </a:ext>
            </a:extLst>
          </p:cNvPr>
          <p:cNvSpPr txBox="1"/>
          <p:nvPr/>
        </p:nvSpPr>
        <p:spPr>
          <a:xfrm>
            <a:off x="879676" y="1090722"/>
            <a:ext cx="8264324" cy="789960"/>
          </a:xfrm>
          <a:prstGeom prst="rect">
            <a:avLst/>
          </a:prstGeom>
          <a:noFill/>
        </p:spPr>
        <p:txBody>
          <a:bodyPr wrap="square">
            <a:spAutoFit/>
          </a:bodyPr>
          <a:lstStyle/>
          <a:p>
            <a:pPr marL="285750" indent="-285750">
              <a:lnSpc>
                <a:spcPct val="150000"/>
              </a:lnSpc>
              <a:buFont typeface="Courier New" panose="02070309020205020404" pitchFamily="49" charset="0"/>
              <a:buChar char="o"/>
            </a:pPr>
            <a:r>
              <a:rPr lang="en-GB" sz="1600" dirty="0">
                <a:latin typeface="Roboto" panose="02000000000000000000" pitchFamily="2" charset="0"/>
                <a:ea typeface="Roboto" panose="02000000000000000000" pitchFamily="2" charset="0"/>
                <a:cs typeface="Roboto" panose="02000000000000000000" pitchFamily="2" charset="0"/>
              </a:rPr>
              <a:t>AI is used in safety critical systems (</a:t>
            </a:r>
            <a:r>
              <a:rPr lang="en-GB" sz="1600" dirty="0">
                <a:solidFill>
                  <a:srgbClr val="0D0D0D"/>
                </a:solidFill>
                <a:latin typeface="Roboto" panose="02000000000000000000" pitchFamily="2" charset="0"/>
                <a:ea typeface="Roboto" panose="02000000000000000000" pitchFamily="2" charset="0"/>
                <a:cs typeface="Roboto" panose="02000000000000000000" pitchFamily="2" charset="0"/>
              </a:rPr>
              <a:t>healthcare, automotive, avionics</a:t>
            </a:r>
            <a:r>
              <a:rPr lang="en-GB" sz="1600" dirty="0">
                <a:latin typeface="Roboto" panose="02000000000000000000" pitchFamily="2" charset="0"/>
                <a:ea typeface="Roboto" panose="02000000000000000000" pitchFamily="2" charset="0"/>
                <a:cs typeface="Roboto" panose="02000000000000000000" pitchFamily="2" charset="0"/>
              </a:rPr>
              <a:t>).</a:t>
            </a:r>
          </a:p>
          <a:p>
            <a:pPr marL="285750" indent="-285750">
              <a:lnSpc>
                <a:spcPct val="150000"/>
              </a:lnSpc>
              <a:buFont typeface="Courier New" panose="02070309020205020404" pitchFamily="49" charset="0"/>
              <a:buChar char="o"/>
            </a:pPr>
            <a:r>
              <a:rPr lang="en-GB" sz="1600" b="1" dirty="0">
                <a:solidFill>
                  <a:schemeClr val="bg2"/>
                </a:solidFill>
                <a:latin typeface="Roboto" panose="02000000000000000000" pitchFamily="2" charset="0"/>
                <a:ea typeface="Roboto" panose="02000000000000000000" pitchFamily="2" charset="0"/>
                <a:cs typeface="Roboto" panose="02000000000000000000" pitchFamily="2" charset="0"/>
              </a:rPr>
              <a:t>N</a:t>
            </a:r>
            <a:r>
              <a:rPr lang="en-GB" sz="1600" dirty="0">
                <a:latin typeface="Roboto" panose="02000000000000000000" pitchFamily="2" charset="0"/>
                <a:ea typeface="Roboto" panose="02000000000000000000" pitchFamily="2" charset="0"/>
                <a:cs typeface="Roboto" panose="02000000000000000000" pitchFamily="2" charset="0"/>
              </a:rPr>
              <a:t>eural </a:t>
            </a:r>
            <a:r>
              <a:rPr lang="en-GB" sz="1600" b="1" dirty="0">
                <a:solidFill>
                  <a:schemeClr val="bg2"/>
                </a:solidFill>
                <a:latin typeface="Roboto" panose="02000000000000000000" pitchFamily="2" charset="0"/>
                <a:ea typeface="Roboto" panose="02000000000000000000" pitchFamily="2" charset="0"/>
                <a:cs typeface="Roboto" panose="02000000000000000000" pitchFamily="2" charset="0"/>
              </a:rPr>
              <a:t>N</a:t>
            </a:r>
            <a:r>
              <a:rPr lang="en-GB" sz="1600" dirty="0">
                <a:latin typeface="Roboto" panose="02000000000000000000" pitchFamily="2" charset="0"/>
                <a:ea typeface="Roboto" panose="02000000000000000000" pitchFamily="2" charset="0"/>
                <a:cs typeface="Roboto" panose="02000000000000000000" pitchFamily="2" charset="0"/>
              </a:rPr>
              <a:t>etworks are sensitive to perturbations.</a:t>
            </a:r>
          </a:p>
        </p:txBody>
      </p:sp>
      <p:sp>
        <p:nvSpPr>
          <p:cNvPr id="18" name="Google Shape;99;p2">
            <a:extLst>
              <a:ext uri="{FF2B5EF4-FFF2-40B4-BE49-F238E27FC236}">
                <a16:creationId xmlns:a16="http://schemas.microsoft.com/office/drawing/2014/main" id="{6FAE4489-D96B-AFB7-AC67-7C063545E981}"/>
              </a:ext>
            </a:extLst>
          </p:cNvPr>
          <p:cNvSpPr txBox="1"/>
          <p:nvPr/>
        </p:nvSpPr>
        <p:spPr>
          <a:xfrm>
            <a:off x="1" y="6405620"/>
            <a:ext cx="1620456" cy="474192"/>
          </a:xfrm>
          <a:prstGeom prst="rect">
            <a:avLst/>
          </a:prstGeom>
          <a:noFill/>
          <a:ln>
            <a:noFill/>
          </a:ln>
        </p:spPr>
        <p:txBody>
          <a:bodyPr spcFirstLastPara="1" wrap="square" lIns="91425" tIns="45700" rIns="91425" bIns="45700" anchor="t" anchorCtr="0">
            <a:spAutoFit/>
          </a:bodyPr>
          <a:lstStyle/>
          <a:p>
            <a:pPr>
              <a:spcAft>
                <a:spcPts val="600"/>
              </a:spcAft>
              <a:buClr>
                <a:schemeClr val="dk1"/>
              </a:buClr>
              <a:buSzPts val="1300"/>
            </a:pPr>
            <a:r>
              <a:rPr lang="en-US" sz="741" dirty="0">
                <a:solidFill>
                  <a:schemeClr val="dk1"/>
                </a:solidFill>
                <a:latin typeface="Roboto" panose="02000000000000000000" pitchFamily="2" charset="0"/>
                <a:ea typeface="Roboto" panose="02000000000000000000" pitchFamily="2" charset="0"/>
                <a:cs typeface="Roboto" panose="02000000000000000000" pitchFamily="2" charset="0"/>
                <a:sym typeface="Calibri"/>
              </a:rPr>
              <a:t>London Hopper Colloquium 2024</a:t>
            </a:r>
            <a:endParaRPr lang="en-US" sz="798" dirty="0">
              <a:latin typeface="Roboto" panose="02000000000000000000" pitchFamily="2" charset="0"/>
              <a:ea typeface="Roboto" panose="02000000000000000000" pitchFamily="2" charset="0"/>
              <a:cs typeface="Roboto" panose="02000000000000000000" pitchFamily="2" charset="0"/>
            </a:endParaRPr>
          </a:p>
          <a:p>
            <a:pPr>
              <a:spcAft>
                <a:spcPts val="600"/>
              </a:spcAft>
              <a:buClr>
                <a:schemeClr val="accent2"/>
              </a:buClr>
              <a:buSzPts val="1300"/>
            </a:pPr>
            <a:r>
              <a:rPr lang="en-US" sz="741" dirty="0">
                <a:solidFill>
                  <a:schemeClr val="accent2"/>
                </a:solidFill>
                <a:latin typeface="Roboto" panose="02000000000000000000" pitchFamily="2" charset="0"/>
                <a:ea typeface="Roboto" panose="02000000000000000000" pitchFamily="2" charset="0"/>
                <a:cs typeface="Roboto" panose="02000000000000000000" pitchFamily="2" charset="0"/>
                <a:sym typeface="Calibri"/>
              </a:rPr>
              <a:t>Research Spotlight Competition</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297BB0DA-BD1C-F149-288B-F86F62D6D0D8}"/>
              </a:ext>
            </a:extLst>
          </p:cNvPr>
          <p:cNvSpPr/>
          <p:nvPr/>
        </p:nvSpPr>
        <p:spPr>
          <a:xfrm>
            <a:off x="0" y="6337794"/>
            <a:ext cx="12192000" cy="45719"/>
          </a:xfrm>
          <a:prstGeom prst="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pic>
        <p:nvPicPr>
          <p:cNvPr id="28" name="Google Shape;92;p1" descr="University of Kent | University Info | 88 PhDs in English - PhDportal.com">
            <a:extLst>
              <a:ext uri="{FF2B5EF4-FFF2-40B4-BE49-F238E27FC236}">
                <a16:creationId xmlns:a16="http://schemas.microsoft.com/office/drawing/2014/main" id="{438AFE7A-41BC-7075-0A14-FD2E1B519FF2}"/>
              </a:ext>
            </a:extLst>
          </p:cNvPr>
          <p:cNvPicPr preferRelativeResize="0"/>
          <p:nvPr/>
        </p:nvPicPr>
        <p:blipFill rotWithShape="1">
          <a:blip r:embed="rId3">
            <a:alphaModFix/>
          </a:blip>
          <a:srcRect t="20089" b="15074"/>
          <a:stretch/>
        </p:blipFill>
        <p:spPr>
          <a:xfrm>
            <a:off x="10219111" y="6441439"/>
            <a:ext cx="890150" cy="409487"/>
          </a:xfrm>
          <a:prstGeom prst="rect">
            <a:avLst/>
          </a:prstGeom>
          <a:noFill/>
          <a:ln>
            <a:noFill/>
          </a:ln>
        </p:spPr>
      </p:pic>
      <p:pic>
        <p:nvPicPr>
          <p:cNvPr id="29" name="Google Shape;91;p1" descr="Northeastern University London - University 3994">
            <a:extLst>
              <a:ext uri="{FF2B5EF4-FFF2-40B4-BE49-F238E27FC236}">
                <a16:creationId xmlns:a16="http://schemas.microsoft.com/office/drawing/2014/main" id="{62877C10-ED03-DAE0-685C-4B32E377CC64}"/>
              </a:ext>
            </a:extLst>
          </p:cNvPr>
          <p:cNvPicPr preferRelativeResize="0"/>
          <p:nvPr/>
        </p:nvPicPr>
        <p:blipFill rotWithShape="1">
          <a:blip r:embed="rId4">
            <a:alphaModFix/>
          </a:blip>
          <a:srcRect/>
          <a:stretch/>
        </p:blipFill>
        <p:spPr>
          <a:xfrm>
            <a:off x="8466570" y="6246108"/>
            <a:ext cx="2048968" cy="799623"/>
          </a:xfrm>
          <a:prstGeom prst="rect">
            <a:avLst/>
          </a:prstGeom>
          <a:noFill/>
          <a:ln>
            <a:noFill/>
          </a:ln>
        </p:spPr>
      </p:pic>
      <p:grpSp>
        <p:nvGrpSpPr>
          <p:cNvPr id="9" name="Group 8">
            <a:extLst>
              <a:ext uri="{FF2B5EF4-FFF2-40B4-BE49-F238E27FC236}">
                <a16:creationId xmlns:a16="http://schemas.microsoft.com/office/drawing/2014/main" id="{DCDB38CD-AFB1-5005-82FA-B8368AB12815}"/>
              </a:ext>
            </a:extLst>
          </p:cNvPr>
          <p:cNvGrpSpPr/>
          <p:nvPr/>
        </p:nvGrpSpPr>
        <p:grpSpPr>
          <a:xfrm>
            <a:off x="2246920" y="2210660"/>
            <a:ext cx="7287193" cy="1624789"/>
            <a:chOff x="689413" y="2307490"/>
            <a:chExt cx="7287193" cy="1624789"/>
          </a:xfrm>
        </p:grpSpPr>
        <p:pic>
          <p:nvPicPr>
            <p:cNvPr id="2114" name="Picture 7" descr="12,020 Cat Clipart Black White Royalty-Free Photos and Stock ...">
              <a:extLst>
                <a:ext uri="{FF2B5EF4-FFF2-40B4-BE49-F238E27FC236}">
                  <a16:creationId xmlns:a16="http://schemas.microsoft.com/office/drawing/2014/main" id="{2B350167-B439-A810-48C2-CFADF79E1F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3455" y="2426484"/>
              <a:ext cx="1202805" cy="1202805"/>
            </a:xfrm>
            <a:prstGeom prst="rect">
              <a:avLst/>
            </a:prstGeom>
            <a:noFill/>
            <a:ln>
              <a:solidFill>
                <a:schemeClr val="tx1"/>
              </a:solidFill>
            </a:ln>
            <a:effectLst>
              <a:outerShdw blurRad="254000" dist="50800" sx="75000" sy="75000" algn="ctr" rotWithShape="0">
                <a:srgbClr val="000000">
                  <a:alpha val="82179"/>
                </a:srgbClr>
              </a:outerShdw>
            </a:effectLst>
            <a:extLst>
              <a:ext uri="{909E8E84-426E-40DD-AFC4-6F175D3DCCD1}">
                <a14:hiddenFill xmlns:a14="http://schemas.microsoft.com/office/drawing/2010/main">
                  <a:solidFill>
                    <a:srgbClr val="FFFFFF"/>
                  </a:solidFill>
                </a14:hiddenFill>
              </a:ext>
            </a:extLst>
          </p:spPr>
        </p:pic>
        <p:pic>
          <p:nvPicPr>
            <p:cNvPr id="2069" name="Picture 5" descr="Cube | ClipArt ETC">
              <a:extLst>
                <a:ext uri="{FF2B5EF4-FFF2-40B4-BE49-F238E27FC236}">
                  <a16:creationId xmlns:a16="http://schemas.microsoft.com/office/drawing/2014/main" id="{CC62E718-9217-359E-10FE-52EAFEBA31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9819" y="2426799"/>
              <a:ext cx="1202805" cy="120868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133E6C6-E23D-38C6-B8F5-A6A60BC78C82}"/>
                </a:ext>
              </a:extLst>
            </p:cNvPr>
            <p:cNvSpPr txBox="1"/>
            <p:nvPr/>
          </p:nvSpPr>
          <p:spPr>
            <a:xfrm>
              <a:off x="3624074" y="3664125"/>
              <a:ext cx="501566" cy="261610"/>
            </a:xfrm>
            <a:prstGeom prst="rect">
              <a:avLst/>
            </a:prstGeom>
            <a:noFill/>
          </p:spPr>
          <p:txBody>
            <a:bodyPr wrap="square">
              <a:spAutoFit/>
            </a:bodyPr>
            <a:lstStyle/>
            <a:p>
              <a:pPr algn="ctr"/>
              <a:r>
                <a:rPr lang="en-GB" sz="1100" dirty="0">
                  <a:latin typeface="Roboto" panose="02000000000000000000" pitchFamily="2" charset="0"/>
                  <a:ea typeface="Roboto" panose="02000000000000000000" pitchFamily="2" charset="0"/>
                  <a:cs typeface="Roboto" panose="02000000000000000000" pitchFamily="2" charset="0"/>
                </a:rPr>
                <a:t>CAT</a:t>
              </a:r>
            </a:p>
          </p:txBody>
        </p:sp>
        <p:sp>
          <p:nvSpPr>
            <p:cNvPr id="14" name="TextBox 13">
              <a:extLst>
                <a:ext uri="{FF2B5EF4-FFF2-40B4-BE49-F238E27FC236}">
                  <a16:creationId xmlns:a16="http://schemas.microsoft.com/office/drawing/2014/main" id="{D13629C3-D7FF-89EB-667C-16C1A753F0EB}"/>
                </a:ext>
              </a:extLst>
            </p:cNvPr>
            <p:cNvSpPr txBox="1"/>
            <p:nvPr/>
          </p:nvSpPr>
          <p:spPr>
            <a:xfrm>
              <a:off x="7033414" y="2850912"/>
              <a:ext cx="943192" cy="400110"/>
            </a:xfrm>
            <a:prstGeom prst="rect">
              <a:avLst/>
            </a:prstGeom>
            <a:noFill/>
          </p:spPr>
          <p:txBody>
            <a:bodyPr wrap="square">
              <a:spAutoFit/>
            </a:bodyPr>
            <a:lstStyle/>
            <a:p>
              <a:pPr algn="ctr"/>
              <a:r>
                <a:rPr lang="en-GB" sz="2000" b="1" dirty="0">
                  <a:solidFill>
                    <a:srgbClr val="FF0000"/>
                  </a:solidFill>
                  <a:latin typeface="Roboto" panose="02000000000000000000" pitchFamily="2" charset="0"/>
                  <a:ea typeface="Roboto" panose="02000000000000000000" pitchFamily="2" charset="0"/>
                  <a:cs typeface="Roboto" panose="02000000000000000000" pitchFamily="2" charset="0"/>
                </a:rPr>
                <a:t>DOG</a:t>
              </a:r>
            </a:p>
          </p:txBody>
        </p:sp>
        <p:sp>
          <p:nvSpPr>
            <p:cNvPr id="2090" name="TextBox 2089">
              <a:extLst>
                <a:ext uri="{FF2B5EF4-FFF2-40B4-BE49-F238E27FC236}">
                  <a16:creationId xmlns:a16="http://schemas.microsoft.com/office/drawing/2014/main" id="{E4CBC2EE-BF24-7300-384C-842C9643B96B}"/>
                </a:ext>
              </a:extLst>
            </p:cNvPr>
            <p:cNvSpPr txBox="1"/>
            <p:nvPr/>
          </p:nvSpPr>
          <p:spPr>
            <a:xfrm>
              <a:off x="2293462" y="3585095"/>
              <a:ext cx="1024421" cy="246221"/>
            </a:xfrm>
            <a:prstGeom prst="rect">
              <a:avLst/>
            </a:prstGeom>
            <a:noFill/>
          </p:spPr>
          <p:txBody>
            <a:bodyPr wrap="square">
              <a:spAutoFit/>
            </a:bodyPr>
            <a:lstStyle/>
            <a:p>
              <a:pPr algn="ctr"/>
              <a:r>
                <a:rPr lang="en-GB" sz="1000" dirty="0">
                  <a:latin typeface="Roboto" panose="02000000000000000000" pitchFamily="2" charset="0"/>
                  <a:ea typeface="Roboto" panose="02000000000000000000" pitchFamily="2" charset="0"/>
                  <a:cs typeface="Roboto" panose="02000000000000000000" pitchFamily="2" charset="0"/>
                </a:rPr>
                <a:t>Original Pixel</a:t>
              </a:r>
            </a:p>
          </p:txBody>
        </p:sp>
        <p:sp>
          <p:nvSpPr>
            <p:cNvPr id="2091" name="TextBox 2090">
              <a:extLst>
                <a:ext uri="{FF2B5EF4-FFF2-40B4-BE49-F238E27FC236}">
                  <a16:creationId xmlns:a16="http://schemas.microsoft.com/office/drawing/2014/main" id="{F92E9721-35CF-5406-85C5-FB23060B0994}"/>
                </a:ext>
              </a:extLst>
            </p:cNvPr>
            <p:cNvSpPr txBox="1"/>
            <p:nvPr/>
          </p:nvSpPr>
          <p:spPr>
            <a:xfrm>
              <a:off x="689413" y="2307490"/>
              <a:ext cx="1097710" cy="246221"/>
            </a:xfrm>
            <a:prstGeom prst="rect">
              <a:avLst/>
            </a:prstGeom>
            <a:noFill/>
          </p:spPr>
          <p:txBody>
            <a:bodyPr wrap="square">
              <a:spAutoFit/>
            </a:bodyPr>
            <a:lstStyle/>
            <a:p>
              <a:pPr algn="ctr"/>
              <a:r>
                <a:rPr lang="en-GB" sz="1000" dirty="0">
                  <a:latin typeface="Roboto" panose="02000000000000000000" pitchFamily="2" charset="0"/>
                  <a:ea typeface="Roboto" panose="02000000000000000000" pitchFamily="2" charset="0"/>
                  <a:cs typeface="Roboto" panose="02000000000000000000" pitchFamily="2" charset="0"/>
                </a:rPr>
                <a:t>Perturbed Value</a:t>
              </a:r>
            </a:p>
          </p:txBody>
        </p:sp>
        <mc:AlternateContent xmlns:mc="http://schemas.openxmlformats.org/markup-compatibility/2006" xmlns:a14="http://schemas.microsoft.com/office/drawing/2010/main">
          <mc:Choice Requires="a14">
            <p:sp>
              <p:nvSpPr>
                <p:cNvPr id="2099" name="TextBox 2098">
                  <a:extLst>
                    <a:ext uri="{FF2B5EF4-FFF2-40B4-BE49-F238E27FC236}">
                      <a16:creationId xmlns:a16="http://schemas.microsoft.com/office/drawing/2014/main" id="{8639AA5D-3942-0897-1B3E-0EB0B3F914F0}"/>
                    </a:ext>
                  </a:extLst>
                </p:cNvPr>
                <p:cNvSpPr txBox="1"/>
                <p:nvPr/>
              </p:nvSpPr>
              <p:spPr>
                <a:xfrm>
                  <a:off x="1349738" y="2768332"/>
                  <a:ext cx="174348" cy="33855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l-GR" sz="1600" i="1">
                            <a:solidFill>
                              <a:srgbClr val="202124"/>
                            </a:solidFill>
                            <a:highlight>
                              <a:srgbClr val="FFFFFF"/>
                            </a:highlight>
                            <a:latin typeface="Cambria Math" panose="02040503050406030204" pitchFamily="18" charset="0"/>
                            <a:ea typeface="Cambria Math" panose="02040503050406030204" pitchFamily="18" charset="0"/>
                            <a:cs typeface="Arial" panose="020B0604020202020204" pitchFamily="34" charset="0"/>
                          </a:rPr>
                          <m:t>𝜀</m:t>
                        </m:r>
                      </m:oMath>
                    </m:oMathPara>
                  </a14:m>
                  <a:endParaRPr lang="en-GB" sz="1600" dirty="0">
                    <a:latin typeface="Roboto" panose="02000000000000000000" pitchFamily="2" charset="0"/>
                    <a:ea typeface="Roboto" panose="02000000000000000000" pitchFamily="2" charset="0"/>
                    <a:cs typeface="Roboto" panose="02000000000000000000" pitchFamily="2" charset="0"/>
                  </a:endParaRPr>
                </a:p>
              </p:txBody>
            </p:sp>
          </mc:Choice>
          <mc:Fallback xmlns="">
            <p:sp>
              <p:nvSpPr>
                <p:cNvPr id="2099" name="TextBox 2098">
                  <a:extLst>
                    <a:ext uri="{FF2B5EF4-FFF2-40B4-BE49-F238E27FC236}">
                      <a16:creationId xmlns:a16="http://schemas.microsoft.com/office/drawing/2014/main" id="{8639AA5D-3942-0897-1B3E-0EB0B3F914F0}"/>
                    </a:ext>
                  </a:extLst>
                </p:cNvPr>
                <p:cNvSpPr txBox="1">
                  <a:spLocks noRot="1" noChangeAspect="1" noMove="1" noResize="1" noEditPoints="1" noAdjustHandles="1" noChangeArrowheads="1" noChangeShapeType="1" noTextEdit="1"/>
                </p:cNvSpPr>
                <p:nvPr/>
              </p:nvSpPr>
              <p:spPr>
                <a:xfrm>
                  <a:off x="1349738" y="2768332"/>
                  <a:ext cx="174348" cy="338554"/>
                </a:xfrm>
                <a:prstGeom prst="rect">
                  <a:avLst/>
                </a:prstGeom>
                <a:blipFill>
                  <a:blip r:embed="rId7"/>
                  <a:stretch>
                    <a:fillRect l="-20000"/>
                  </a:stretch>
                </a:blipFill>
              </p:spPr>
              <p:txBody>
                <a:bodyPr/>
                <a:lstStyle/>
                <a:p>
                  <a:r>
                    <a:rPr lang="en-US">
                      <a:noFill/>
                    </a:rPr>
                    <a:t> </a:t>
                  </a:r>
                </a:p>
              </p:txBody>
            </p:sp>
          </mc:Fallback>
        </mc:AlternateContent>
        <p:cxnSp>
          <p:nvCxnSpPr>
            <p:cNvPr id="2109" name="Straight Arrow Connector 2108">
              <a:extLst>
                <a:ext uri="{FF2B5EF4-FFF2-40B4-BE49-F238E27FC236}">
                  <a16:creationId xmlns:a16="http://schemas.microsoft.com/office/drawing/2014/main" id="{DBA2EDED-C195-FFB5-3C68-FC9E5260795A}"/>
                </a:ext>
              </a:extLst>
            </p:cNvPr>
            <p:cNvCxnSpPr>
              <a:cxnSpLocks/>
              <a:stCxn id="2114" idx="3"/>
              <a:endCxn id="2166" idx="1"/>
            </p:cNvCxnSpPr>
            <p:nvPr/>
          </p:nvCxnSpPr>
          <p:spPr>
            <a:xfrm>
              <a:off x="4476260" y="3027887"/>
              <a:ext cx="581876" cy="62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7" name="Straight Arrow Connector 2116">
              <a:extLst>
                <a:ext uri="{FF2B5EF4-FFF2-40B4-BE49-F238E27FC236}">
                  <a16:creationId xmlns:a16="http://schemas.microsoft.com/office/drawing/2014/main" id="{A4BA6464-50D6-3BE4-7EC5-4CEE7C821B26}"/>
                </a:ext>
              </a:extLst>
            </p:cNvPr>
            <p:cNvCxnSpPr>
              <a:cxnSpLocks/>
            </p:cNvCxnSpPr>
            <p:nvPr/>
          </p:nvCxnSpPr>
          <p:spPr>
            <a:xfrm flipV="1">
              <a:off x="2230285" y="2641567"/>
              <a:ext cx="105140" cy="48195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19" name="Straight Arrow Connector 2118">
              <a:extLst>
                <a:ext uri="{FF2B5EF4-FFF2-40B4-BE49-F238E27FC236}">
                  <a16:creationId xmlns:a16="http://schemas.microsoft.com/office/drawing/2014/main" id="{DD9D74FE-CC37-F410-4D31-A2E4C228F9EB}"/>
                </a:ext>
              </a:extLst>
            </p:cNvPr>
            <p:cNvCxnSpPr>
              <a:cxnSpLocks/>
            </p:cNvCxnSpPr>
            <p:nvPr/>
          </p:nvCxnSpPr>
          <p:spPr>
            <a:xfrm flipH="1">
              <a:off x="2300086" y="3095362"/>
              <a:ext cx="1512532" cy="28163"/>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30" name="Curved Connector 2129">
              <a:extLst>
                <a:ext uri="{FF2B5EF4-FFF2-40B4-BE49-F238E27FC236}">
                  <a16:creationId xmlns:a16="http://schemas.microsoft.com/office/drawing/2014/main" id="{1D9823DA-940D-5C5B-9D40-A53198C62DC9}"/>
                </a:ext>
              </a:extLst>
            </p:cNvPr>
            <p:cNvCxnSpPr>
              <a:cxnSpLocks/>
            </p:cNvCxnSpPr>
            <p:nvPr/>
          </p:nvCxnSpPr>
          <p:spPr>
            <a:xfrm rot="16200000" flipV="1">
              <a:off x="2185023" y="3233764"/>
              <a:ext cx="418656" cy="3281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9" name="Straight Arrow Connector 2138">
              <a:extLst>
                <a:ext uri="{FF2B5EF4-FFF2-40B4-BE49-F238E27FC236}">
                  <a16:creationId xmlns:a16="http://schemas.microsoft.com/office/drawing/2014/main" id="{48E12F03-385B-397C-BD72-74EBB90DC98E}"/>
                </a:ext>
              </a:extLst>
            </p:cNvPr>
            <p:cNvCxnSpPr>
              <a:cxnSpLocks/>
            </p:cNvCxnSpPr>
            <p:nvPr/>
          </p:nvCxnSpPr>
          <p:spPr>
            <a:xfrm>
              <a:off x="1502770" y="2751123"/>
              <a:ext cx="0" cy="4373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58" name="Curved Connector 2157">
              <a:extLst>
                <a:ext uri="{FF2B5EF4-FFF2-40B4-BE49-F238E27FC236}">
                  <a16:creationId xmlns:a16="http://schemas.microsoft.com/office/drawing/2014/main" id="{C1E46A1A-FE85-E79C-A5D3-2617422C1AA8}"/>
                </a:ext>
              </a:extLst>
            </p:cNvPr>
            <p:cNvCxnSpPr>
              <a:cxnSpLocks/>
            </p:cNvCxnSpPr>
            <p:nvPr/>
          </p:nvCxnSpPr>
          <p:spPr>
            <a:xfrm>
              <a:off x="1717103" y="2422480"/>
              <a:ext cx="560983" cy="170854"/>
            </a:xfrm>
            <a:prstGeom prst="curvedConnector3">
              <a:avLst>
                <a:gd name="adj1" fmla="val 457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69" name="Group 2168">
              <a:extLst>
                <a:ext uri="{FF2B5EF4-FFF2-40B4-BE49-F238E27FC236}">
                  <a16:creationId xmlns:a16="http://schemas.microsoft.com/office/drawing/2014/main" id="{E74B5CB1-4773-1A13-4043-67AD0C7FB5B8}"/>
                </a:ext>
              </a:extLst>
            </p:cNvPr>
            <p:cNvGrpSpPr/>
            <p:nvPr/>
          </p:nvGrpSpPr>
          <p:grpSpPr>
            <a:xfrm>
              <a:off x="5058136" y="2404125"/>
              <a:ext cx="1468800" cy="1260000"/>
              <a:chOff x="4921249" y="2443550"/>
              <a:chExt cx="1470133" cy="1251274"/>
            </a:xfrm>
            <a:effectLst>
              <a:outerShdw blurRad="430690" dist="14085" sx="45000" sy="45000" algn="ctr" rotWithShape="0">
                <a:srgbClr val="000000"/>
              </a:outerShdw>
            </a:effectLst>
          </p:grpSpPr>
          <p:pic>
            <p:nvPicPr>
              <p:cNvPr id="2051" name="Picture 3" descr="Neural Network Icon Images – Browse 58,418 Stock Photos, Vectors, and Video  | Adobe Stock">
                <a:extLst>
                  <a:ext uri="{FF2B5EF4-FFF2-40B4-BE49-F238E27FC236}">
                    <a16:creationId xmlns:a16="http://schemas.microsoft.com/office/drawing/2014/main" id="{B176FD93-6EAB-34E0-B1E9-3F50AB404F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4465" y="2605556"/>
                <a:ext cx="1202805" cy="995426"/>
              </a:xfrm>
              <a:prstGeom prst="rect">
                <a:avLst/>
              </a:prstGeom>
              <a:noFill/>
              <a:extLst>
                <a:ext uri="{909E8E84-426E-40DD-AFC4-6F175D3DCCD1}">
                  <a14:hiddenFill xmlns:a14="http://schemas.microsoft.com/office/drawing/2010/main">
                    <a:solidFill>
                      <a:srgbClr val="FFFFFF"/>
                    </a:solidFill>
                  </a14:hiddenFill>
                </a:ext>
              </a:extLst>
            </p:spPr>
          </p:pic>
          <p:sp>
            <p:nvSpPr>
              <p:cNvPr id="2166" name="Rectangle 2165">
                <a:extLst>
                  <a:ext uri="{FF2B5EF4-FFF2-40B4-BE49-F238E27FC236}">
                    <a16:creationId xmlns:a16="http://schemas.microsoft.com/office/drawing/2014/main" id="{AC735CB5-FF2F-C992-E1D8-F61848727C52}"/>
                  </a:ext>
                </a:extLst>
              </p:cNvPr>
              <p:cNvSpPr/>
              <p:nvPr/>
            </p:nvSpPr>
            <p:spPr>
              <a:xfrm>
                <a:off x="4921249" y="2443550"/>
                <a:ext cx="1470133" cy="1251274"/>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grpSp>
        <p:cxnSp>
          <p:nvCxnSpPr>
            <p:cNvPr id="2168" name="Straight Arrow Connector 2167">
              <a:extLst>
                <a:ext uri="{FF2B5EF4-FFF2-40B4-BE49-F238E27FC236}">
                  <a16:creationId xmlns:a16="http://schemas.microsoft.com/office/drawing/2014/main" id="{EBF24C81-F303-9CF6-60A5-D83BC56B5D36}"/>
                </a:ext>
              </a:extLst>
            </p:cNvPr>
            <p:cNvCxnSpPr>
              <a:cxnSpLocks/>
            </p:cNvCxnSpPr>
            <p:nvPr/>
          </p:nvCxnSpPr>
          <p:spPr>
            <a:xfrm>
              <a:off x="6528269" y="3033005"/>
              <a:ext cx="50706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2" name="TextBox 2181">
              <a:extLst>
                <a:ext uri="{FF2B5EF4-FFF2-40B4-BE49-F238E27FC236}">
                  <a16:creationId xmlns:a16="http://schemas.microsoft.com/office/drawing/2014/main" id="{C56BCEA3-13D7-1ABC-1075-93FB6E9E1522}"/>
                </a:ext>
              </a:extLst>
            </p:cNvPr>
            <p:cNvSpPr txBox="1"/>
            <p:nvPr/>
          </p:nvSpPr>
          <p:spPr>
            <a:xfrm>
              <a:off x="5657410" y="3670669"/>
              <a:ext cx="601997" cy="261610"/>
            </a:xfrm>
            <a:prstGeom prst="rect">
              <a:avLst/>
            </a:prstGeom>
            <a:noFill/>
          </p:spPr>
          <p:txBody>
            <a:bodyPr wrap="square" rtlCol="0">
              <a:spAutoFit/>
            </a:bodyPr>
            <a:lstStyle/>
            <a:p>
              <a:pPr lvl="1"/>
              <a:r>
                <a:rPr lang="en-US" sz="1100" dirty="0">
                  <a:latin typeface="Roboto" panose="02000000000000000000" pitchFamily="2" charset="0"/>
                  <a:ea typeface="Roboto" panose="02000000000000000000" pitchFamily="2" charset="0"/>
                  <a:cs typeface="Roboto" panose="02000000000000000000" pitchFamily="2" charset="0"/>
                </a:rPr>
                <a:t>NN</a:t>
              </a:r>
            </a:p>
          </p:txBody>
        </p:sp>
        <p:pic>
          <p:nvPicPr>
            <p:cNvPr id="6" name="Picture 5" descr="A blue circle on a black background&#10;&#10;Description automatically generated">
              <a:extLst>
                <a:ext uri="{FF2B5EF4-FFF2-40B4-BE49-F238E27FC236}">
                  <a16:creationId xmlns:a16="http://schemas.microsoft.com/office/drawing/2014/main" id="{5E2E613C-490F-45EF-70FB-C2A61E24B75F}"/>
                </a:ext>
              </a:extLst>
            </p:cNvPr>
            <p:cNvPicPr>
              <a:picLocks noChangeAspect="1"/>
            </p:cNvPicPr>
            <p:nvPr/>
          </p:nvPicPr>
          <p:blipFill>
            <a:blip r:embed="rId9"/>
            <a:stretch>
              <a:fillRect/>
            </a:stretch>
          </p:blipFill>
          <p:spPr>
            <a:xfrm>
              <a:off x="2255284" y="2494023"/>
              <a:ext cx="190500" cy="190500"/>
            </a:xfrm>
            <a:prstGeom prst="rect">
              <a:avLst/>
            </a:prstGeom>
          </p:spPr>
        </p:pic>
        <p:pic>
          <p:nvPicPr>
            <p:cNvPr id="8" name="Picture 7" descr="A red circle on a black background&#10;&#10;Description automatically generated">
              <a:extLst>
                <a:ext uri="{FF2B5EF4-FFF2-40B4-BE49-F238E27FC236}">
                  <a16:creationId xmlns:a16="http://schemas.microsoft.com/office/drawing/2014/main" id="{736826B3-20AF-D526-E48F-216F92805134}"/>
                </a:ext>
              </a:extLst>
            </p:cNvPr>
            <p:cNvPicPr>
              <a:picLocks noChangeAspect="1"/>
            </p:cNvPicPr>
            <p:nvPr/>
          </p:nvPicPr>
          <p:blipFill>
            <a:blip r:embed="rId10"/>
            <a:stretch>
              <a:fillRect/>
            </a:stretch>
          </p:blipFill>
          <p:spPr>
            <a:xfrm>
              <a:off x="3747993" y="2983465"/>
              <a:ext cx="190500" cy="190500"/>
            </a:xfrm>
            <a:prstGeom prst="rect">
              <a:avLst/>
            </a:prstGeom>
          </p:spPr>
        </p:pic>
        <p:pic>
          <p:nvPicPr>
            <p:cNvPr id="10" name="Picture 9" descr="A red circle on a black background&#10;&#10;Description automatically generated">
              <a:extLst>
                <a:ext uri="{FF2B5EF4-FFF2-40B4-BE49-F238E27FC236}">
                  <a16:creationId xmlns:a16="http://schemas.microsoft.com/office/drawing/2014/main" id="{96F94C84-A540-B2D3-0361-8B8D6710283E}"/>
                </a:ext>
              </a:extLst>
            </p:cNvPr>
            <p:cNvPicPr>
              <a:picLocks noChangeAspect="1"/>
            </p:cNvPicPr>
            <p:nvPr/>
          </p:nvPicPr>
          <p:blipFill>
            <a:blip r:embed="rId10"/>
            <a:stretch>
              <a:fillRect/>
            </a:stretch>
          </p:blipFill>
          <p:spPr>
            <a:xfrm>
              <a:off x="2151221" y="3014782"/>
              <a:ext cx="190500" cy="190500"/>
            </a:xfrm>
            <a:prstGeom prst="rect">
              <a:avLst/>
            </a:prstGeom>
          </p:spPr>
        </p:pic>
      </p:grpSp>
      <p:sp>
        <p:nvSpPr>
          <p:cNvPr id="7" name="TextBox 6">
            <a:extLst>
              <a:ext uri="{FF2B5EF4-FFF2-40B4-BE49-F238E27FC236}">
                <a16:creationId xmlns:a16="http://schemas.microsoft.com/office/drawing/2014/main" id="{2EECCEA9-5394-ED81-A633-4039CD361B47}"/>
              </a:ext>
            </a:extLst>
          </p:cNvPr>
          <p:cNvSpPr txBox="1"/>
          <p:nvPr/>
        </p:nvSpPr>
        <p:spPr>
          <a:xfrm>
            <a:off x="2841776" y="5123478"/>
            <a:ext cx="6508447" cy="598589"/>
          </a:xfrm>
          <a:prstGeom prst="rect">
            <a:avLst/>
          </a:prstGeom>
          <a:solidFill>
            <a:schemeClr val="accent1">
              <a:lumMod val="20000"/>
              <a:lumOff val="80000"/>
            </a:schemeClr>
          </a:solidFill>
          <a:ln>
            <a:solidFill>
              <a:schemeClr val="accent1">
                <a:lumMod val="40000"/>
                <a:lumOff val="60000"/>
              </a:schemeClr>
            </a:solidFill>
          </a:ln>
        </p:spPr>
        <p:txBody>
          <a:bodyPr wrap="square" lIns="144000" tIns="144000" rIns="144000" bIns="144000">
            <a:spAutoFit/>
          </a:bodyPr>
          <a:lstStyle/>
          <a:p>
            <a:r>
              <a:rPr lang="en-GB" sz="2000" b="1" dirty="0">
                <a:solidFill>
                  <a:srgbClr val="FF0000"/>
                </a:solidFill>
                <a:latin typeface="Roboto" panose="02000000000000000000" pitchFamily="2" charset="0"/>
                <a:ea typeface="Roboto" panose="02000000000000000000" pitchFamily="2" charset="0"/>
                <a:cs typeface="Roboto" panose="02000000000000000000" pitchFamily="2" charset="0"/>
              </a:rPr>
              <a:t> Core Challenge: </a:t>
            </a:r>
            <a:r>
              <a:rPr lang="en-GB" sz="2000" dirty="0">
                <a:solidFill>
                  <a:schemeClr val="tx1"/>
                </a:solidFill>
                <a:latin typeface="Roboto" panose="02000000000000000000" pitchFamily="2" charset="0"/>
                <a:ea typeface="Roboto" panose="02000000000000000000" pitchFamily="2" charset="0"/>
                <a:cs typeface="Roboto" panose="02000000000000000000" pitchFamily="2" charset="0"/>
              </a:rPr>
              <a:t>H</a:t>
            </a:r>
            <a:r>
              <a:rPr lang="en-GB" sz="2000" dirty="0">
                <a:latin typeface="Roboto" panose="02000000000000000000" pitchFamily="2" charset="0"/>
                <a:ea typeface="Roboto" panose="02000000000000000000" pitchFamily="2" charset="0"/>
                <a:cs typeface="Roboto" panose="02000000000000000000" pitchFamily="2" charset="0"/>
              </a:rPr>
              <a:t>ow to test an AI System thoroughly?</a:t>
            </a:r>
            <a:endParaRPr lang="en-GB" sz="2000" dirty="0">
              <a:solidFill>
                <a:srgbClr val="FF0000"/>
              </a:solidFill>
              <a:highlight>
                <a:srgbClr val="FFFFFF"/>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59118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89C0897C-043D-FF35-A6C3-96140E565217}"/>
              </a:ext>
            </a:extLst>
          </p:cNvPr>
          <p:cNvSpPr>
            <a:spLocks noChangeArrowheads="1"/>
          </p:cNvSpPr>
          <p:nvPr/>
        </p:nvSpPr>
        <p:spPr bwMode="auto">
          <a:xfrm flipV="1">
            <a:off x="1069854" y="-1455829"/>
            <a:ext cx="397669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br>
              <a:rPr lang="en-US" altLang="en-US" sz="1800"/>
            </a:br>
            <a:endParaRPr lang="en-US" altLang="en-US" sz="1800"/>
          </a:p>
          <a:p>
            <a:pPr>
              <a:buClrTx/>
            </a:pPr>
            <a:endParaRPr lang="en-US" altLang="en-US" sz="1800"/>
          </a:p>
        </p:txBody>
      </p:sp>
      <p:pic>
        <p:nvPicPr>
          <p:cNvPr id="1027" name="Picture 3">
            <a:extLst>
              <a:ext uri="{FF2B5EF4-FFF2-40B4-BE49-F238E27FC236}">
                <a16:creationId xmlns:a16="http://schemas.microsoft.com/office/drawing/2014/main" id="{29071B0D-5A35-0CE2-65FE-688BD2438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46" y="-870943"/>
            <a:ext cx="158720" cy="1587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3D82C60A-8D45-094A-6C70-99F80F8BD9D2}"/>
              </a:ext>
            </a:extLst>
          </p:cNvPr>
          <p:cNvSpPr>
            <a:spLocks noChangeArrowheads="1"/>
          </p:cNvSpPr>
          <p:nvPr/>
        </p:nvSpPr>
        <p:spPr bwMode="auto">
          <a:xfrm flipV="1">
            <a:off x="1069854" y="-1317330"/>
            <a:ext cx="3976698" cy="646331"/>
          </a:xfrm>
          <a:prstGeom prst="rect">
            <a:avLst/>
          </a:prstGeom>
          <a:solidFill>
            <a:srgbClr val="F3F2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pPr>
            <a:br>
              <a:rPr lang="en-US" altLang="en-US" sz="1800">
                <a:solidFill>
                  <a:schemeClr val="tx1"/>
                </a:solidFill>
                <a:latin typeface="Arial" panose="020B0604020202020204" pitchFamily="34" charset="0"/>
              </a:rPr>
            </a:br>
            <a:endParaRPr lang="en-US" altLang="en-US" sz="1800">
              <a:solidFill>
                <a:schemeClr val="tx1"/>
              </a:solidFill>
              <a:latin typeface="Arial" panose="020B0604020202020204" pitchFamily="34" charset="0"/>
            </a:endParaRPr>
          </a:p>
        </p:txBody>
      </p:sp>
      <p:sp>
        <p:nvSpPr>
          <p:cNvPr id="18" name="Title 1">
            <a:extLst>
              <a:ext uri="{FF2B5EF4-FFF2-40B4-BE49-F238E27FC236}">
                <a16:creationId xmlns:a16="http://schemas.microsoft.com/office/drawing/2014/main" id="{2A59B6BB-BFCD-44D9-3755-560EB406824A}"/>
              </a:ext>
            </a:extLst>
          </p:cNvPr>
          <p:cNvSpPr txBox="1">
            <a:spLocks/>
          </p:cNvSpPr>
          <p:nvPr/>
        </p:nvSpPr>
        <p:spPr>
          <a:xfrm>
            <a:off x="0" y="170338"/>
            <a:ext cx="12192000" cy="46281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n-GB" sz="2400" b="1" dirty="0">
                <a:solidFill>
                  <a:schemeClr val="tx1"/>
                </a:solidFill>
                <a:latin typeface="Roboto" panose="02000000000000000000" pitchFamily="2" charset="0"/>
                <a:ea typeface="Roboto" panose="02000000000000000000" pitchFamily="2" charset="0"/>
                <a:cs typeface="Roboto" panose="02000000000000000000" pitchFamily="2" charset="0"/>
              </a:rPr>
              <a:t>A Comprehensive Testing Framework for AI Systems</a:t>
            </a:r>
            <a:endParaRPr lang="en-US" sz="2400" b="1"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19" name="TextBox 18">
            <a:extLst>
              <a:ext uri="{FF2B5EF4-FFF2-40B4-BE49-F238E27FC236}">
                <a16:creationId xmlns:a16="http://schemas.microsoft.com/office/drawing/2014/main" id="{C910B732-3CE1-4E12-ABCB-0EFE1F90B4F8}"/>
              </a:ext>
            </a:extLst>
          </p:cNvPr>
          <p:cNvSpPr txBox="1"/>
          <p:nvPr/>
        </p:nvSpPr>
        <p:spPr>
          <a:xfrm>
            <a:off x="1043166" y="989835"/>
            <a:ext cx="7034036" cy="338554"/>
          </a:xfrm>
          <a:prstGeom prst="rect">
            <a:avLst/>
          </a:prstGeom>
          <a:noFill/>
        </p:spPr>
        <p:txBody>
          <a:bodyPr wrap="square">
            <a:spAutoFit/>
          </a:bodyPr>
          <a:lstStyle/>
          <a:p>
            <a:pPr defTabSz="355600">
              <a:spcBef>
                <a:spcPct val="0"/>
              </a:spcBef>
              <a:spcAft>
                <a:spcPct val="35000"/>
              </a:spcAft>
            </a:pPr>
            <a:r>
              <a:rPr lang="en-GB" sz="1600" kern="1200" dirty="0">
                <a:solidFill>
                  <a:schemeClr val="tx1"/>
                </a:solidFill>
                <a:latin typeface="Roboto" panose="02000000000000000000" pitchFamily="2" charset="0"/>
                <a:ea typeface="Roboto" panose="02000000000000000000" pitchFamily="2" charset="0"/>
                <a:cs typeface="Roboto" panose="02000000000000000000" pitchFamily="2" charset="0"/>
              </a:rPr>
              <a:t>A conceptual framework that includes:</a:t>
            </a:r>
          </a:p>
        </p:txBody>
      </p:sp>
      <p:sp>
        <p:nvSpPr>
          <p:cNvPr id="20" name="TextBox 19">
            <a:extLst>
              <a:ext uri="{FF2B5EF4-FFF2-40B4-BE49-F238E27FC236}">
                <a16:creationId xmlns:a16="http://schemas.microsoft.com/office/drawing/2014/main" id="{4448F514-A969-1AD3-3706-CB9293D993D4}"/>
              </a:ext>
            </a:extLst>
          </p:cNvPr>
          <p:cNvSpPr txBox="1"/>
          <p:nvPr/>
        </p:nvSpPr>
        <p:spPr>
          <a:xfrm>
            <a:off x="1620457" y="1338736"/>
            <a:ext cx="6260276" cy="1335750"/>
          </a:xfrm>
          <a:prstGeom prst="rect">
            <a:avLst/>
          </a:prstGeom>
          <a:noFill/>
        </p:spPr>
        <p:txBody>
          <a:bodyPr wrap="square">
            <a:spAutoFit/>
          </a:bodyPr>
          <a:lstStyle/>
          <a:p>
            <a:pPr marL="285750" lvl="6" indent="-285750" defTabSz="355600">
              <a:spcBef>
                <a:spcPct val="0"/>
              </a:spcBef>
              <a:spcAft>
                <a:spcPct val="35000"/>
              </a:spcAft>
              <a:buFont typeface="Courier New" panose="02070309020205020404" pitchFamily="49" charset="0"/>
              <a:buChar char="o"/>
            </a:pPr>
            <a:r>
              <a:rPr lang="en-GB" sz="1600" kern="1200" dirty="0">
                <a:solidFill>
                  <a:schemeClr val="tx1"/>
                </a:solidFill>
                <a:latin typeface="Roboto" panose="02000000000000000000" pitchFamily="2" charset="0"/>
                <a:ea typeface="Roboto" panose="02000000000000000000" pitchFamily="2" charset="0"/>
                <a:cs typeface="Roboto" panose="02000000000000000000" pitchFamily="2" charset="0"/>
              </a:rPr>
              <a:t>An </a:t>
            </a:r>
            <a:r>
              <a:rPr lang="en-GB" sz="1600" b="1" kern="1200" dirty="0">
                <a:solidFill>
                  <a:schemeClr val="tx1"/>
                </a:solidFill>
                <a:latin typeface="Roboto" panose="02000000000000000000" pitchFamily="2" charset="0"/>
                <a:ea typeface="Roboto" panose="02000000000000000000" pitchFamily="2" charset="0"/>
                <a:cs typeface="Roboto" panose="02000000000000000000" pitchFamily="2" charset="0"/>
              </a:rPr>
              <a:t>end-to-end </a:t>
            </a:r>
            <a:r>
              <a:rPr lang="en-GB" sz="1600" kern="1200" dirty="0">
                <a:solidFill>
                  <a:schemeClr val="tx1"/>
                </a:solidFill>
                <a:latin typeface="Roboto" panose="02000000000000000000" pitchFamily="2" charset="0"/>
                <a:ea typeface="Roboto" panose="02000000000000000000" pitchFamily="2" charset="0"/>
                <a:cs typeface="Roboto" panose="02000000000000000000" pitchFamily="2" charset="0"/>
              </a:rPr>
              <a:t>pipeline</a:t>
            </a:r>
          </a:p>
          <a:p>
            <a:pPr marL="285750" lvl="8" indent="-285750" defTabSz="355600">
              <a:spcBef>
                <a:spcPct val="0"/>
              </a:spcBef>
              <a:spcAft>
                <a:spcPct val="35000"/>
              </a:spcAft>
              <a:buFont typeface="Courier New" panose="02070309020205020404" pitchFamily="49" charset="0"/>
              <a:buChar char="o"/>
            </a:pPr>
            <a:r>
              <a:rPr lang="en-GB" sz="1600" kern="1200" dirty="0">
                <a:solidFill>
                  <a:schemeClr val="tx1"/>
                </a:solidFill>
                <a:latin typeface="Roboto" panose="02000000000000000000" pitchFamily="2" charset="0"/>
                <a:ea typeface="Roboto" panose="02000000000000000000" pitchFamily="2" charset="0"/>
                <a:cs typeface="Roboto" panose="02000000000000000000" pitchFamily="2" charset="0"/>
              </a:rPr>
              <a:t>An</a:t>
            </a:r>
            <a:r>
              <a:rPr lang="en-GB" sz="1600" b="1" kern="1200" dirty="0">
                <a:solidFill>
                  <a:schemeClr val="tx1"/>
                </a:solidFill>
                <a:latin typeface="Roboto" panose="02000000000000000000" pitchFamily="2" charset="0"/>
                <a:ea typeface="Roboto" panose="02000000000000000000" pitchFamily="2" charset="0"/>
                <a:cs typeface="Roboto" panose="02000000000000000000" pitchFamily="2" charset="0"/>
              </a:rPr>
              <a:t> error summarization </a:t>
            </a:r>
            <a:r>
              <a:rPr lang="en-GB" sz="1600" kern="1200" dirty="0">
                <a:solidFill>
                  <a:schemeClr val="tx1"/>
                </a:solidFill>
                <a:latin typeface="Roboto" panose="02000000000000000000" pitchFamily="2" charset="0"/>
                <a:ea typeface="Roboto" panose="02000000000000000000" pitchFamily="2" charset="0"/>
                <a:cs typeface="Roboto" panose="02000000000000000000" pitchFamily="2" charset="0"/>
              </a:rPr>
              <a:t>approach for model refinement</a:t>
            </a:r>
          </a:p>
          <a:p>
            <a:pPr marL="285750" lvl="8" indent="-285750" defTabSz="355600">
              <a:spcBef>
                <a:spcPct val="0"/>
              </a:spcBef>
              <a:spcAft>
                <a:spcPct val="35000"/>
              </a:spcAft>
              <a:buFont typeface="Courier New" panose="02070309020205020404" pitchFamily="49" charset="0"/>
              <a:buChar char="o"/>
            </a:pPr>
            <a:r>
              <a:rPr lang="en-GB" sz="1600" b="1" kern="1200" dirty="0">
                <a:solidFill>
                  <a:schemeClr val="tx1"/>
                </a:solidFill>
                <a:latin typeface="Roboto" panose="02000000000000000000" pitchFamily="2" charset="0"/>
                <a:ea typeface="Roboto" panose="02000000000000000000" pitchFamily="2" charset="0"/>
                <a:cs typeface="Roboto" panose="02000000000000000000" pitchFamily="2" charset="0"/>
              </a:rPr>
              <a:t>Local </a:t>
            </a:r>
            <a:r>
              <a:rPr lang="en-GB" sz="1600" kern="1200" dirty="0">
                <a:solidFill>
                  <a:schemeClr val="tx1"/>
                </a:solidFill>
                <a:latin typeface="Roboto" panose="02000000000000000000" pitchFamily="2" charset="0"/>
                <a:ea typeface="Roboto" panose="02000000000000000000" pitchFamily="2" charset="0"/>
                <a:cs typeface="Roboto" panose="02000000000000000000" pitchFamily="2" charset="0"/>
              </a:rPr>
              <a:t>and </a:t>
            </a:r>
            <a:r>
              <a:rPr lang="en-GB" sz="1600" b="1" kern="1200" dirty="0">
                <a:solidFill>
                  <a:schemeClr val="tx1"/>
                </a:solidFill>
                <a:latin typeface="Roboto" panose="02000000000000000000" pitchFamily="2" charset="0"/>
                <a:ea typeface="Roboto" panose="02000000000000000000" pitchFamily="2" charset="0"/>
                <a:cs typeface="Roboto" panose="02000000000000000000" pitchFamily="2" charset="0"/>
              </a:rPr>
              <a:t>global</a:t>
            </a:r>
            <a:r>
              <a:rPr lang="en-GB" sz="1600" kern="1200" dirty="0">
                <a:solidFill>
                  <a:schemeClr val="tx1"/>
                </a:solidFill>
                <a:latin typeface="Roboto" panose="02000000000000000000" pitchFamily="2" charset="0"/>
                <a:ea typeface="Roboto" panose="02000000000000000000" pitchFamily="2" charset="0"/>
                <a:cs typeface="Roboto" panose="02000000000000000000" pitchFamily="2" charset="0"/>
              </a:rPr>
              <a:t> correctness</a:t>
            </a:r>
          </a:p>
          <a:p>
            <a:pPr marL="285750" lvl="8" indent="-285750" defTabSz="355600">
              <a:spcBef>
                <a:spcPct val="0"/>
              </a:spcBef>
              <a:spcAft>
                <a:spcPct val="35000"/>
              </a:spcAft>
              <a:buFont typeface="Wingdings" pitchFamily="2" charset="2"/>
              <a:buChar char="§"/>
            </a:pPr>
            <a:endParaRPr lang="en-GB" sz="1600" kern="12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grpSp>
        <p:nvGrpSpPr>
          <p:cNvPr id="45" name="Group 44">
            <a:extLst>
              <a:ext uri="{FF2B5EF4-FFF2-40B4-BE49-F238E27FC236}">
                <a16:creationId xmlns:a16="http://schemas.microsoft.com/office/drawing/2014/main" id="{13F63DDB-E298-450F-0B80-F1035000F0C5}"/>
              </a:ext>
            </a:extLst>
          </p:cNvPr>
          <p:cNvGrpSpPr/>
          <p:nvPr/>
        </p:nvGrpSpPr>
        <p:grpSpPr>
          <a:xfrm>
            <a:off x="2635722" y="2918407"/>
            <a:ext cx="2094959" cy="2653124"/>
            <a:chOff x="2669728" y="2625151"/>
            <a:chExt cx="2094959" cy="2653124"/>
          </a:xfrm>
        </p:grpSpPr>
        <p:sp>
          <p:nvSpPr>
            <p:cNvPr id="40" name="TextBox 39">
              <a:extLst>
                <a:ext uri="{FF2B5EF4-FFF2-40B4-BE49-F238E27FC236}">
                  <a16:creationId xmlns:a16="http://schemas.microsoft.com/office/drawing/2014/main" id="{7DF07A30-48E6-D842-BCF3-D2449B9E5117}"/>
                </a:ext>
              </a:extLst>
            </p:cNvPr>
            <p:cNvSpPr txBox="1"/>
            <p:nvPr/>
          </p:nvSpPr>
          <p:spPr>
            <a:xfrm>
              <a:off x="2669728" y="3233136"/>
              <a:ext cx="2094959" cy="2045139"/>
            </a:xfrm>
            <a:prstGeom prst="rect">
              <a:avLst/>
            </a:prstGeom>
            <a:solidFill>
              <a:schemeClr val="bg1">
                <a:lumMod val="95000"/>
              </a:schemeClr>
            </a:solidFill>
          </p:spPr>
          <p:txBody>
            <a:bodyPr wrap="square" tIns="288000">
              <a:spAutoFit/>
            </a:bodyPr>
            <a:lstStyle/>
            <a:p>
              <a:r>
                <a:rPr lang="en-US" sz="1200" dirty="0">
                  <a:latin typeface="Roboto" panose="02000000000000000000" pitchFamily="2" charset="0"/>
                  <a:ea typeface="Roboto" panose="02000000000000000000" pitchFamily="2" charset="0"/>
                  <a:cs typeface="Roboto" panose="02000000000000000000" pitchFamily="2" charset="0"/>
                </a:rPr>
                <a:t>gather all relevant samples necessary for thorough model testing</a:t>
              </a:r>
            </a:p>
            <a:p>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p:txBody>
        </p:sp>
        <p:sp>
          <p:nvSpPr>
            <p:cNvPr id="13" name="Rounded Rectangle 12">
              <a:extLst>
                <a:ext uri="{FF2B5EF4-FFF2-40B4-BE49-F238E27FC236}">
                  <a16:creationId xmlns:a16="http://schemas.microsoft.com/office/drawing/2014/main" id="{EA4D8F8C-950B-CA08-4748-F25525FEAC29}"/>
                </a:ext>
              </a:extLst>
            </p:cNvPr>
            <p:cNvSpPr/>
            <p:nvPr/>
          </p:nvSpPr>
          <p:spPr>
            <a:xfrm>
              <a:off x="2971529" y="2625151"/>
              <a:ext cx="1500554" cy="726831"/>
            </a:xfrm>
            <a:prstGeom prst="round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kern="1200" dirty="0">
                  <a:solidFill>
                    <a:schemeClr val="bg1"/>
                  </a:solidFill>
                  <a:latin typeface="Arial" panose="020B0604020202020204" pitchFamily="34" charset="0"/>
                  <a:cs typeface="Arial" panose="020B0604020202020204" pitchFamily="34" charset="0"/>
                  <a:sym typeface="Calibri"/>
                </a:rPr>
                <a:t>Sampling</a:t>
              </a:r>
              <a:endParaRPr lang="en-US" dirty="0">
                <a:solidFill>
                  <a:schemeClr val="bg1"/>
                </a:solidFill>
                <a:latin typeface="Arial" panose="020B0604020202020204" pitchFamily="34" charset="0"/>
                <a:cs typeface="Arial" panose="020B0604020202020204" pitchFamily="34" charset="0"/>
              </a:endParaRPr>
            </a:p>
          </p:txBody>
        </p:sp>
      </p:grpSp>
      <p:grpSp>
        <p:nvGrpSpPr>
          <p:cNvPr id="51" name="Group 50">
            <a:extLst>
              <a:ext uri="{FF2B5EF4-FFF2-40B4-BE49-F238E27FC236}">
                <a16:creationId xmlns:a16="http://schemas.microsoft.com/office/drawing/2014/main" id="{C0101C6D-4354-4E1E-8F69-6C66CD46756E}"/>
              </a:ext>
            </a:extLst>
          </p:cNvPr>
          <p:cNvGrpSpPr/>
          <p:nvPr/>
        </p:nvGrpSpPr>
        <p:grpSpPr>
          <a:xfrm>
            <a:off x="7456210" y="2910234"/>
            <a:ext cx="2094959" cy="2730068"/>
            <a:chOff x="2669728" y="2625151"/>
            <a:chExt cx="2094959" cy="2730068"/>
          </a:xfrm>
        </p:grpSpPr>
        <p:sp>
          <p:nvSpPr>
            <p:cNvPr id="52" name="TextBox 51">
              <a:extLst>
                <a:ext uri="{FF2B5EF4-FFF2-40B4-BE49-F238E27FC236}">
                  <a16:creationId xmlns:a16="http://schemas.microsoft.com/office/drawing/2014/main" id="{CD02CB62-5B76-DE44-E103-439E35D2FD0D}"/>
                </a:ext>
              </a:extLst>
            </p:cNvPr>
            <p:cNvSpPr txBox="1"/>
            <p:nvPr/>
          </p:nvSpPr>
          <p:spPr>
            <a:xfrm>
              <a:off x="2669728" y="3233136"/>
              <a:ext cx="2094959" cy="2122083"/>
            </a:xfrm>
            <a:prstGeom prst="rect">
              <a:avLst/>
            </a:prstGeom>
            <a:solidFill>
              <a:schemeClr val="bg1">
                <a:lumMod val="95000"/>
              </a:schemeClr>
            </a:solidFill>
          </p:spPr>
          <p:txBody>
            <a:bodyPr wrap="square" tIns="288000">
              <a:spAutoFit/>
            </a:bodyPr>
            <a:lstStyle/>
            <a:p>
              <a:pPr>
                <a:buClr>
                  <a:schemeClr val="dk1"/>
                </a:buClr>
                <a:buSzPct val="100000"/>
              </a:pPr>
              <a:r>
                <a:rPr lang="en-US" sz="1200" kern="1200" dirty="0">
                  <a:solidFill>
                    <a:schemeClr val="tx1"/>
                  </a:solidFill>
                  <a:latin typeface="Roboto" panose="02000000000000000000" pitchFamily="2" charset="0"/>
                  <a:ea typeface="Roboto" panose="02000000000000000000" pitchFamily="2" charset="0"/>
                  <a:cs typeface="Roboto" panose="02000000000000000000" pitchFamily="2" charset="0"/>
                  <a:sym typeface="Calibri"/>
                </a:rPr>
                <a:t>assessing local and global correctness</a:t>
              </a:r>
            </a:p>
            <a:p>
              <a:pPr>
                <a:buClr>
                  <a:schemeClr val="dk1"/>
                </a:buClr>
                <a:buSzPct val="100000"/>
              </a:pPr>
              <a:endParaRPr lang="en-US" sz="1200" kern="1200" dirty="0">
                <a:solidFill>
                  <a:schemeClr val="tx1"/>
                </a:solidFill>
                <a:latin typeface="Roboto" panose="02000000000000000000" pitchFamily="2" charset="0"/>
                <a:ea typeface="Roboto" panose="02000000000000000000" pitchFamily="2" charset="0"/>
                <a:cs typeface="Roboto" panose="02000000000000000000" pitchFamily="2" charset="0"/>
                <a:sym typeface="Calibri"/>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p:txBody>
        </p:sp>
        <p:sp>
          <p:nvSpPr>
            <p:cNvPr id="54" name="Rounded Rectangle 53">
              <a:extLst>
                <a:ext uri="{FF2B5EF4-FFF2-40B4-BE49-F238E27FC236}">
                  <a16:creationId xmlns:a16="http://schemas.microsoft.com/office/drawing/2014/main" id="{E24D85F7-873A-C08F-7FAE-2B8D9C8BA124}"/>
                </a:ext>
              </a:extLst>
            </p:cNvPr>
            <p:cNvSpPr/>
            <p:nvPr/>
          </p:nvSpPr>
          <p:spPr>
            <a:xfrm>
              <a:off x="2971529" y="2625151"/>
              <a:ext cx="1500554" cy="726831"/>
            </a:xfrm>
            <a:prstGeom prst="round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kern="1200" dirty="0">
                  <a:solidFill>
                    <a:schemeClr val="bg1"/>
                  </a:solidFill>
                  <a:latin typeface="Roboto" panose="02000000000000000000" pitchFamily="2" charset="0"/>
                  <a:ea typeface="Roboto" panose="02000000000000000000" pitchFamily="2" charset="0"/>
                  <a:cs typeface="Roboto" panose="02000000000000000000" pitchFamily="2" charset="0"/>
                  <a:sym typeface="Calibri"/>
                </a:rPr>
                <a:t>Testing</a:t>
              </a: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56" name="Group 55">
            <a:extLst>
              <a:ext uri="{FF2B5EF4-FFF2-40B4-BE49-F238E27FC236}">
                <a16:creationId xmlns:a16="http://schemas.microsoft.com/office/drawing/2014/main" id="{31E73197-795D-619C-4B7F-2B1D6EF0B8F4}"/>
              </a:ext>
            </a:extLst>
          </p:cNvPr>
          <p:cNvGrpSpPr/>
          <p:nvPr/>
        </p:nvGrpSpPr>
        <p:grpSpPr>
          <a:xfrm>
            <a:off x="9863901" y="2930427"/>
            <a:ext cx="2094959" cy="2730068"/>
            <a:chOff x="2669728" y="2625151"/>
            <a:chExt cx="2094959" cy="2730068"/>
          </a:xfrm>
        </p:grpSpPr>
        <p:sp>
          <p:nvSpPr>
            <p:cNvPr id="58" name="TextBox 57">
              <a:extLst>
                <a:ext uri="{FF2B5EF4-FFF2-40B4-BE49-F238E27FC236}">
                  <a16:creationId xmlns:a16="http://schemas.microsoft.com/office/drawing/2014/main" id="{0DC4D1C3-D82F-A032-4373-A8A73C9A7EBC}"/>
                </a:ext>
              </a:extLst>
            </p:cNvPr>
            <p:cNvSpPr txBox="1"/>
            <p:nvPr/>
          </p:nvSpPr>
          <p:spPr>
            <a:xfrm>
              <a:off x="2669728" y="3233136"/>
              <a:ext cx="2094959" cy="2122083"/>
            </a:xfrm>
            <a:prstGeom prst="rect">
              <a:avLst/>
            </a:prstGeom>
            <a:solidFill>
              <a:schemeClr val="bg1">
                <a:lumMod val="95000"/>
              </a:schemeClr>
            </a:solidFill>
          </p:spPr>
          <p:txBody>
            <a:bodyPr wrap="square" tIns="288000">
              <a:spAutoFit/>
            </a:bodyPr>
            <a:lstStyle/>
            <a:p>
              <a:pPr>
                <a:buClr>
                  <a:schemeClr val="dk1"/>
                </a:buClr>
                <a:buSzPct val="100000"/>
              </a:pPr>
              <a:r>
                <a:rPr lang="en-US" sz="1200" kern="1200" dirty="0">
                  <a:solidFill>
                    <a:schemeClr val="tx1"/>
                  </a:solidFill>
                  <a:latin typeface="Roboto" panose="02000000000000000000" pitchFamily="2" charset="0"/>
                  <a:ea typeface="Roboto" panose="02000000000000000000" pitchFamily="2" charset="0"/>
                  <a:cs typeface="Roboto" panose="02000000000000000000" pitchFamily="2" charset="0"/>
                  <a:sym typeface="Calibri"/>
                </a:rPr>
                <a:t>graphical error reports and recommendations for model refinement.</a:t>
              </a: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p:txBody>
        </p:sp>
        <p:sp>
          <p:nvSpPr>
            <p:cNvPr id="61" name="Rounded Rectangle 60">
              <a:extLst>
                <a:ext uri="{FF2B5EF4-FFF2-40B4-BE49-F238E27FC236}">
                  <a16:creationId xmlns:a16="http://schemas.microsoft.com/office/drawing/2014/main" id="{3C58C346-0616-321A-6279-E1CD0F52665F}"/>
                </a:ext>
              </a:extLst>
            </p:cNvPr>
            <p:cNvSpPr/>
            <p:nvPr/>
          </p:nvSpPr>
          <p:spPr>
            <a:xfrm>
              <a:off x="2971529" y="2625151"/>
              <a:ext cx="1500554" cy="726831"/>
            </a:xfrm>
            <a:prstGeom prst="round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kern="1200" dirty="0">
                  <a:solidFill>
                    <a:schemeClr val="bg1"/>
                  </a:solidFill>
                  <a:latin typeface="Roboto" panose="02000000000000000000" pitchFamily="2" charset="0"/>
                  <a:ea typeface="Roboto" panose="02000000000000000000" pitchFamily="2" charset="0"/>
                  <a:cs typeface="Roboto" panose="02000000000000000000" pitchFamily="2" charset="0"/>
                  <a:sym typeface="Calibri"/>
                </a:rPr>
                <a:t>Error Summarization</a:t>
              </a: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62" name="Group 61">
            <a:extLst>
              <a:ext uri="{FF2B5EF4-FFF2-40B4-BE49-F238E27FC236}">
                <a16:creationId xmlns:a16="http://schemas.microsoft.com/office/drawing/2014/main" id="{3BB86886-B69D-8AF2-5C42-0401B2A1C242}"/>
              </a:ext>
            </a:extLst>
          </p:cNvPr>
          <p:cNvGrpSpPr/>
          <p:nvPr/>
        </p:nvGrpSpPr>
        <p:grpSpPr>
          <a:xfrm>
            <a:off x="5048520" y="2910234"/>
            <a:ext cx="2094959" cy="2807012"/>
            <a:chOff x="2669728" y="2625151"/>
            <a:chExt cx="2094959" cy="2807012"/>
          </a:xfrm>
        </p:grpSpPr>
        <p:sp>
          <p:nvSpPr>
            <p:cNvPr id="63" name="TextBox 62">
              <a:extLst>
                <a:ext uri="{FF2B5EF4-FFF2-40B4-BE49-F238E27FC236}">
                  <a16:creationId xmlns:a16="http://schemas.microsoft.com/office/drawing/2014/main" id="{AB57E5A3-2468-F5BF-EBCE-FE4E481AB945}"/>
                </a:ext>
              </a:extLst>
            </p:cNvPr>
            <p:cNvSpPr txBox="1"/>
            <p:nvPr/>
          </p:nvSpPr>
          <p:spPr>
            <a:xfrm>
              <a:off x="2669728" y="3233136"/>
              <a:ext cx="2094959" cy="2199027"/>
            </a:xfrm>
            <a:prstGeom prst="rect">
              <a:avLst/>
            </a:prstGeom>
            <a:solidFill>
              <a:schemeClr val="bg1">
                <a:lumMod val="95000"/>
              </a:schemeClr>
            </a:solidFill>
          </p:spPr>
          <p:txBody>
            <a:bodyPr wrap="square" tIns="288000">
              <a:spAutoFit/>
            </a:bodyPr>
            <a:lstStyle/>
            <a:p>
              <a:pPr>
                <a:spcAft>
                  <a:spcPts val="600"/>
                </a:spcAft>
                <a:buClr>
                  <a:schemeClr val="dk1"/>
                </a:buClr>
                <a:buSzPct val="100000"/>
              </a:pPr>
              <a:r>
                <a:rPr lang="en-US" sz="1200" kern="1200" dirty="0">
                  <a:solidFill>
                    <a:schemeClr val="tx1"/>
                  </a:solidFill>
                  <a:latin typeface="Roboto" panose="02000000000000000000" pitchFamily="2" charset="0"/>
                  <a:ea typeface="Roboto" panose="02000000000000000000" pitchFamily="2" charset="0"/>
                  <a:cs typeface="Roboto" panose="02000000000000000000" pitchFamily="2" charset="0"/>
                  <a:sym typeface="Calibri"/>
                </a:rPr>
                <a:t>generate different testcases according to the specified properties</a:t>
              </a: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p:txBody>
        </p:sp>
        <p:sp>
          <p:nvSpPr>
            <p:cNvPr id="1024" name="Rounded Rectangle 1023">
              <a:extLst>
                <a:ext uri="{FF2B5EF4-FFF2-40B4-BE49-F238E27FC236}">
                  <a16:creationId xmlns:a16="http://schemas.microsoft.com/office/drawing/2014/main" id="{8958CE19-15DC-0910-7A32-81536B4B7780}"/>
                </a:ext>
              </a:extLst>
            </p:cNvPr>
            <p:cNvSpPr/>
            <p:nvPr/>
          </p:nvSpPr>
          <p:spPr>
            <a:xfrm>
              <a:off x="2971529" y="2625151"/>
              <a:ext cx="1500554" cy="726831"/>
            </a:xfrm>
            <a:prstGeom prst="round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kern="1200" dirty="0">
                  <a:solidFill>
                    <a:schemeClr val="bg1"/>
                  </a:solidFill>
                  <a:latin typeface="Roboto" panose="02000000000000000000" pitchFamily="2" charset="0"/>
                  <a:ea typeface="Roboto" panose="02000000000000000000" pitchFamily="2" charset="0"/>
                  <a:cs typeface="Roboto" panose="02000000000000000000" pitchFamily="2" charset="0"/>
                  <a:sym typeface="Calibri"/>
                </a:rPr>
                <a:t>Testcase Generation</a:t>
              </a:r>
            </a:p>
          </p:txBody>
        </p:sp>
      </p:grpSp>
      <p:grpSp>
        <p:nvGrpSpPr>
          <p:cNvPr id="1026" name="Group 1025">
            <a:extLst>
              <a:ext uri="{FF2B5EF4-FFF2-40B4-BE49-F238E27FC236}">
                <a16:creationId xmlns:a16="http://schemas.microsoft.com/office/drawing/2014/main" id="{7435CD42-C69F-DDDD-DF09-5CE2EE74936C}"/>
              </a:ext>
            </a:extLst>
          </p:cNvPr>
          <p:cNvGrpSpPr/>
          <p:nvPr/>
        </p:nvGrpSpPr>
        <p:grpSpPr>
          <a:xfrm>
            <a:off x="206006" y="2918407"/>
            <a:ext cx="2094959" cy="2622346"/>
            <a:chOff x="2669728" y="2625151"/>
            <a:chExt cx="2094959" cy="2622346"/>
          </a:xfrm>
        </p:grpSpPr>
        <p:sp>
          <p:nvSpPr>
            <p:cNvPr id="1029" name="TextBox 1028">
              <a:extLst>
                <a:ext uri="{FF2B5EF4-FFF2-40B4-BE49-F238E27FC236}">
                  <a16:creationId xmlns:a16="http://schemas.microsoft.com/office/drawing/2014/main" id="{73669060-2E7D-05CB-B2C0-DE18A072270C}"/>
                </a:ext>
              </a:extLst>
            </p:cNvPr>
            <p:cNvSpPr txBox="1"/>
            <p:nvPr/>
          </p:nvSpPr>
          <p:spPr>
            <a:xfrm>
              <a:off x="2669728" y="3233136"/>
              <a:ext cx="2094959" cy="2014361"/>
            </a:xfrm>
            <a:prstGeom prst="rect">
              <a:avLst/>
            </a:prstGeom>
            <a:solidFill>
              <a:schemeClr val="bg1">
                <a:lumMod val="95000"/>
              </a:schemeClr>
            </a:solidFill>
          </p:spPr>
          <p:txBody>
            <a:bodyPr wrap="square" tIns="288000">
              <a:spAutoFit/>
            </a:bodyPr>
            <a:lstStyle/>
            <a:p>
              <a:pPr marL="72000" lvl="6" defTabSz="355600">
                <a:spcBef>
                  <a:spcPct val="0"/>
                </a:spcBef>
                <a:spcAft>
                  <a:spcPts val="600"/>
                </a:spcAft>
              </a:pPr>
              <a:r>
                <a:rPr lang="en-GB" sz="1200" kern="1200" dirty="0">
                  <a:solidFill>
                    <a:schemeClr val="tx1"/>
                  </a:solidFill>
                  <a:latin typeface="Arial" panose="020B0604020202020204" pitchFamily="34" charset="0"/>
                  <a:cs typeface="Arial" panose="020B0604020202020204" pitchFamily="34" charset="0"/>
                </a:rPr>
                <a:t>clearly define all necessary properties of the system</a:t>
              </a: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p:txBody>
        </p:sp>
        <p:sp>
          <p:nvSpPr>
            <p:cNvPr id="1030" name="Rounded Rectangle 1029">
              <a:extLst>
                <a:ext uri="{FF2B5EF4-FFF2-40B4-BE49-F238E27FC236}">
                  <a16:creationId xmlns:a16="http://schemas.microsoft.com/office/drawing/2014/main" id="{D627731F-C04D-C3F9-5CF5-6F5B2D024C03}"/>
                </a:ext>
              </a:extLst>
            </p:cNvPr>
            <p:cNvSpPr/>
            <p:nvPr/>
          </p:nvSpPr>
          <p:spPr>
            <a:xfrm>
              <a:off x="2971529" y="2625151"/>
              <a:ext cx="1500554" cy="726831"/>
            </a:xfrm>
            <a:prstGeom prst="round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kern="1200" dirty="0">
                  <a:solidFill>
                    <a:schemeClr val="bg1"/>
                  </a:solidFill>
                  <a:latin typeface="Roboto" panose="02000000000000000000" pitchFamily="2" charset="0"/>
                  <a:ea typeface="Roboto" panose="02000000000000000000" pitchFamily="2" charset="0"/>
                  <a:cs typeface="Roboto" panose="02000000000000000000" pitchFamily="2" charset="0"/>
                  <a:sym typeface="Calibri"/>
                </a:rPr>
                <a:t>Specifications</a:t>
              </a:r>
              <a:endParaRPr lang="en-US" dirty="0">
                <a:solidFill>
                  <a:schemeClr val="bg1"/>
                </a:solidFill>
                <a:latin typeface="Arial" panose="020B0604020202020204" pitchFamily="34" charset="0"/>
                <a:cs typeface="Arial" panose="020B0604020202020204" pitchFamily="34" charset="0"/>
              </a:endParaRPr>
            </a:p>
          </p:txBody>
        </p:sp>
      </p:grpSp>
      <p:sp>
        <p:nvSpPr>
          <p:cNvPr id="33" name="TextBox 32">
            <a:extLst>
              <a:ext uri="{FF2B5EF4-FFF2-40B4-BE49-F238E27FC236}">
                <a16:creationId xmlns:a16="http://schemas.microsoft.com/office/drawing/2014/main" id="{8838A2FC-6E8A-158E-BED1-AA93A6A37DF5}"/>
              </a:ext>
            </a:extLst>
          </p:cNvPr>
          <p:cNvSpPr txBox="1"/>
          <p:nvPr/>
        </p:nvSpPr>
        <p:spPr>
          <a:xfrm>
            <a:off x="1063038" y="4335737"/>
            <a:ext cx="1055097" cy="954107"/>
          </a:xfrm>
          <a:prstGeom prst="rect">
            <a:avLst/>
          </a:prstGeom>
          <a:noFill/>
        </p:spPr>
        <p:txBody>
          <a:bodyPr wrap="none" rtlCol="0">
            <a:spAutoFit/>
          </a:bodyPr>
          <a:lstStyle/>
          <a:p>
            <a:r>
              <a:rPr lang="en-US" dirty="0">
                <a:latin typeface="Bradley Hand" pitchFamily="2" charset="77"/>
              </a:rPr>
              <a:t>Rotation </a:t>
            </a:r>
          </a:p>
          <a:p>
            <a:r>
              <a:rPr lang="en-US" dirty="0">
                <a:latin typeface="Bradley Hand" pitchFamily="2" charset="77"/>
              </a:rPr>
              <a:t>Noise</a:t>
            </a:r>
          </a:p>
          <a:p>
            <a:r>
              <a:rPr lang="en-US" dirty="0">
                <a:latin typeface="Bradley Hand" pitchFamily="2" charset="77"/>
              </a:rPr>
              <a:t>….</a:t>
            </a:r>
          </a:p>
          <a:p>
            <a:r>
              <a:rPr lang="en-US" dirty="0">
                <a:latin typeface="Bradley Hand" pitchFamily="2" charset="77"/>
              </a:rPr>
              <a:t>Brightness</a:t>
            </a:r>
          </a:p>
        </p:txBody>
      </p:sp>
      <p:pic>
        <p:nvPicPr>
          <p:cNvPr id="34" name="Graphic 33" descr="Scroll outline">
            <a:extLst>
              <a:ext uri="{FF2B5EF4-FFF2-40B4-BE49-F238E27FC236}">
                <a16:creationId xmlns:a16="http://schemas.microsoft.com/office/drawing/2014/main" id="{8A9289F5-785F-9ABF-D808-B8FE4F170CDA}"/>
              </a:ext>
            </a:extLst>
          </p:cNvPr>
          <p:cNvPicPr>
            <a:picLocks noChangeAspect="1"/>
          </p:cNvPicPr>
          <p:nvPr/>
        </p:nvPicPr>
        <p:blipFill>
          <a:blip r:embed="rId4">
            <a:alphaModFix amt="62000"/>
            <a:extLst>
              <a:ext uri="{96DAC541-7B7A-43D3-8B79-37D633B846F1}">
                <asvg:svgBlip xmlns:asvg="http://schemas.microsoft.com/office/drawing/2016/SVG/main" r:embed="rId5"/>
              </a:ext>
            </a:extLst>
          </a:blip>
          <a:stretch>
            <a:fillRect/>
          </a:stretch>
        </p:blipFill>
        <p:spPr>
          <a:xfrm>
            <a:off x="493563" y="4462363"/>
            <a:ext cx="549602" cy="549602"/>
          </a:xfrm>
          <a:prstGeom prst="rect">
            <a:avLst/>
          </a:prstGeom>
        </p:spPr>
      </p:pic>
      <p:cxnSp>
        <p:nvCxnSpPr>
          <p:cNvPr id="1035" name="Straight Arrow Connector 1034">
            <a:extLst>
              <a:ext uri="{FF2B5EF4-FFF2-40B4-BE49-F238E27FC236}">
                <a16:creationId xmlns:a16="http://schemas.microsoft.com/office/drawing/2014/main" id="{33A23D8F-7353-FFF3-16A5-A72A1C9C6805}"/>
              </a:ext>
            </a:extLst>
          </p:cNvPr>
          <p:cNvCxnSpPr>
            <a:cxnSpLocks/>
          </p:cNvCxnSpPr>
          <p:nvPr/>
        </p:nvCxnSpPr>
        <p:spPr>
          <a:xfrm flipV="1">
            <a:off x="2118135" y="3216425"/>
            <a:ext cx="746414" cy="1195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37" name="Straight Arrow Connector 1036">
            <a:extLst>
              <a:ext uri="{FF2B5EF4-FFF2-40B4-BE49-F238E27FC236}">
                <a16:creationId xmlns:a16="http://schemas.microsoft.com/office/drawing/2014/main" id="{9E09DE7A-9ACF-B3C9-5B1E-F764E77D88F6}"/>
              </a:ext>
            </a:extLst>
          </p:cNvPr>
          <p:cNvCxnSpPr>
            <a:cxnSpLocks/>
          </p:cNvCxnSpPr>
          <p:nvPr/>
        </p:nvCxnSpPr>
        <p:spPr>
          <a:xfrm flipV="1">
            <a:off x="4518438" y="3228375"/>
            <a:ext cx="746414" cy="1195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38" name="Straight Arrow Connector 1037">
            <a:extLst>
              <a:ext uri="{FF2B5EF4-FFF2-40B4-BE49-F238E27FC236}">
                <a16:creationId xmlns:a16="http://schemas.microsoft.com/office/drawing/2014/main" id="{A5002047-314E-2B91-9566-D963E71A85E3}"/>
              </a:ext>
            </a:extLst>
          </p:cNvPr>
          <p:cNvCxnSpPr>
            <a:cxnSpLocks/>
          </p:cNvCxnSpPr>
          <p:nvPr/>
        </p:nvCxnSpPr>
        <p:spPr>
          <a:xfrm flipV="1">
            <a:off x="6947468" y="3196302"/>
            <a:ext cx="746414" cy="1195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39" name="Straight Arrow Connector 1038">
            <a:extLst>
              <a:ext uri="{FF2B5EF4-FFF2-40B4-BE49-F238E27FC236}">
                <a16:creationId xmlns:a16="http://schemas.microsoft.com/office/drawing/2014/main" id="{12AE4007-2760-107D-1D0D-9D73A9C2C1D2}"/>
              </a:ext>
            </a:extLst>
          </p:cNvPr>
          <p:cNvCxnSpPr>
            <a:cxnSpLocks/>
          </p:cNvCxnSpPr>
          <p:nvPr/>
        </p:nvCxnSpPr>
        <p:spPr>
          <a:xfrm flipV="1">
            <a:off x="9322694" y="3210450"/>
            <a:ext cx="746414" cy="1195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1041" name="Picture 16" descr="Example input images for classification from MNIST dataset perturbed by...  | Download Scientific Diagram">
            <a:extLst>
              <a:ext uri="{FF2B5EF4-FFF2-40B4-BE49-F238E27FC236}">
                <a16:creationId xmlns:a16="http://schemas.microsoft.com/office/drawing/2014/main" id="{F6ADFB21-F368-08AF-1D80-38748933620A}"/>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artisticGlowEdges/>
                    </a14:imgEffect>
                  </a14:imgLayer>
                </a14:imgProps>
              </a:ext>
              <a:ext uri="{28A0092B-C50C-407E-A947-70E740481C1C}">
                <a14:useLocalDpi xmlns:a14="http://schemas.microsoft.com/office/drawing/2010/main" val="0"/>
              </a:ext>
            </a:extLst>
          </a:blip>
          <a:srcRect l="27981" r="24476" b="3507"/>
          <a:stretch/>
        </p:blipFill>
        <p:spPr bwMode="auto">
          <a:xfrm>
            <a:off x="5491218" y="4477329"/>
            <a:ext cx="1209562" cy="1103421"/>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pic>
        <p:nvPicPr>
          <p:cNvPr id="1043" name="Picture 1042" descr="A black background with a black square&#10;&#10;Description automatically generated with medium confidence">
            <a:extLst>
              <a:ext uri="{FF2B5EF4-FFF2-40B4-BE49-F238E27FC236}">
                <a16:creationId xmlns:a16="http://schemas.microsoft.com/office/drawing/2014/main" id="{0B8B70CC-F58D-3B6F-733A-0FB1CB2C7A20}"/>
              </a:ext>
            </a:extLst>
          </p:cNvPr>
          <p:cNvPicPr>
            <a:picLocks noChangeAspect="1"/>
          </p:cNvPicPr>
          <p:nvPr/>
        </p:nvPicPr>
        <p:blipFill>
          <a:blip r:embed="rId8">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10387697" y="4471027"/>
            <a:ext cx="1009245" cy="1009245"/>
          </a:xfrm>
          <a:prstGeom prst="rect">
            <a:avLst/>
          </a:prstGeom>
        </p:spPr>
      </p:pic>
      <p:pic>
        <p:nvPicPr>
          <p:cNvPr id="1045" name="Picture 4">
            <a:extLst>
              <a:ext uri="{FF2B5EF4-FFF2-40B4-BE49-F238E27FC236}">
                <a16:creationId xmlns:a16="http://schemas.microsoft.com/office/drawing/2014/main" id="{2E6C3F55-D1FB-1416-E69F-CC5340740C4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artisticBlur radius="8"/>
                    </a14:imgEffect>
                  </a14:imgLayer>
                </a14:imgProps>
              </a:ext>
              <a:ext uri="{28A0092B-C50C-407E-A947-70E740481C1C}">
                <a14:useLocalDpi xmlns:a14="http://schemas.microsoft.com/office/drawing/2010/main" val="0"/>
              </a:ext>
            </a:extLst>
          </a:blip>
          <a:srcRect/>
          <a:stretch>
            <a:fillRect/>
          </a:stretch>
        </p:blipFill>
        <p:spPr bwMode="auto">
          <a:xfrm>
            <a:off x="3100928" y="4532806"/>
            <a:ext cx="1164546" cy="883576"/>
          </a:xfrm>
          <a:prstGeom prst="rect">
            <a:avLst/>
          </a:prstGeom>
          <a:noFill/>
          <a:effectLst>
            <a:softEdge rad="29107"/>
          </a:effectLst>
          <a:extLst>
            <a:ext uri="{909E8E84-426E-40DD-AFC4-6F175D3DCCD1}">
              <a14:hiddenFill xmlns:a14="http://schemas.microsoft.com/office/drawing/2010/main">
                <a:solidFill>
                  <a:srgbClr val="FFFFFF"/>
                </a:solidFill>
              </a14:hiddenFill>
            </a:ext>
          </a:extLst>
        </p:spPr>
      </p:pic>
      <p:sp>
        <p:nvSpPr>
          <p:cNvPr id="1046" name="Slide Number Placeholder 3">
            <a:extLst>
              <a:ext uri="{FF2B5EF4-FFF2-40B4-BE49-F238E27FC236}">
                <a16:creationId xmlns:a16="http://schemas.microsoft.com/office/drawing/2014/main" id="{1F101647-D4F7-760A-9306-B2F50888665C}"/>
              </a:ext>
            </a:extLst>
          </p:cNvPr>
          <p:cNvSpPr>
            <a:spLocks noGrp="1"/>
          </p:cNvSpPr>
          <p:nvPr>
            <p:ph type="sldNum" idx="12"/>
          </p:nvPr>
        </p:nvSpPr>
        <p:spPr>
          <a:xfrm>
            <a:off x="8737600" y="6356351"/>
            <a:ext cx="2844800" cy="365125"/>
          </a:xfrm>
        </p:spPr>
        <p:txBody>
          <a:bodyPr/>
          <a:lstStyle/>
          <a:p>
            <a:fld id="{00000000-1234-1234-1234-123412341234}" type="slidenum">
              <a:rPr lang="en-US" smtClean="0">
                <a:latin typeface="Roboto" panose="02000000000000000000" pitchFamily="2" charset="0"/>
                <a:ea typeface="Roboto" panose="02000000000000000000" pitchFamily="2" charset="0"/>
                <a:cs typeface="Roboto" panose="02000000000000000000" pitchFamily="2" charset="0"/>
              </a:rPr>
              <a:pPr/>
              <a:t>3</a:t>
            </a:fld>
            <a:endParaRPr lang="en-US">
              <a:latin typeface="Roboto" panose="02000000000000000000" pitchFamily="2" charset="0"/>
              <a:ea typeface="Roboto" panose="02000000000000000000" pitchFamily="2" charset="0"/>
              <a:cs typeface="Roboto" panose="02000000000000000000" pitchFamily="2" charset="0"/>
            </a:endParaRPr>
          </a:p>
        </p:txBody>
      </p:sp>
      <p:sp>
        <p:nvSpPr>
          <p:cNvPr id="1047" name="Google Shape;99;p2">
            <a:extLst>
              <a:ext uri="{FF2B5EF4-FFF2-40B4-BE49-F238E27FC236}">
                <a16:creationId xmlns:a16="http://schemas.microsoft.com/office/drawing/2014/main" id="{63B96B1F-F458-323B-45CD-D16C3B808C3C}"/>
              </a:ext>
            </a:extLst>
          </p:cNvPr>
          <p:cNvSpPr txBox="1"/>
          <p:nvPr/>
        </p:nvSpPr>
        <p:spPr>
          <a:xfrm>
            <a:off x="1" y="6405620"/>
            <a:ext cx="1620456" cy="474192"/>
          </a:xfrm>
          <a:prstGeom prst="rect">
            <a:avLst/>
          </a:prstGeom>
          <a:noFill/>
          <a:ln>
            <a:noFill/>
          </a:ln>
        </p:spPr>
        <p:txBody>
          <a:bodyPr spcFirstLastPara="1" wrap="square" lIns="91425" tIns="45700" rIns="91425" bIns="45700" anchor="t" anchorCtr="0">
            <a:spAutoFit/>
          </a:bodyPr>
          <a:lstStyle/>
          <a:p>
            <a:pPr>
              <a:spcAft>
                <a:spcPts val="600"/>
              </a:spcAft>
              <a:buClr>
                <a:schemeClr val="dk1"/>
              </a:buClr>
              <a:buSzPts val="1300"/>
            </a:pPr>
            <a:r>
              <a:rPr lang="en-US" sz="741" dirty="0">
                <a:solidFill>
                  <a:schemeClr val="dk1"/>
                </a:solidFill>
                <a:latin typeface="Roboto" panose="02000000000000000000" pitchFamily="2" charset="0"/>
                <a:ea typeface="Roboto" panose="02000000000000000000" pitchFamily="2" charset="0"/>
                <a:cs typeface="Roboto" panose="02000000000000000000" pitchFamily="2" charset="0"/>
                <a:sym typeface="Calibri"/>
              </a:rPr>
              <a:t>London Hopper Colloquium 2024</a:t>
            </a:r>
            <a:endParaRPr lang="en-US" sz="798" dirty="0">
              <a:latin typeface="Roboto" panose="02000000000000000000" pitchFamily="2" charset="0"/>
              <a:ea typeface="Roboto" panose="02000000000000000000" pitchFamily="2" charset="0"/>
              <a:cs typeface="Roboto" panose="02000000000000000000" pitchFamily="2" charset="0"/>
            </a:endParaRPr>
          </a:p>
          <a:p>
            <a:pPr>
              <a:spcAft>
                <a:spcPts val="600"/>
              </a:spcAft>
              <a:buClr>
                <a:schemeClr val="accent2"/>
              </a:buClr>
              <a:buSzPts val="1300"/>
            </a:pPr>
            <a:r>
              <a:rPr lang="en-US" sz="741" dirty="0">
                <a:solidFill>
                  <a:schemeClr val="accent2"/>
                </a:solidFill>
                <a:latin typeface="Roboto" panose="02000000000000000000" pitchFamily="2" charset="0"/>
                <a:ea typeface="Roboto" panose="02000000000000000000" pitchFamily="2" charset="0"/>
                <a:cs typeface="Roboto" panose="02000000000000000000" pitchFamily="2" charset="0"/>
                <a:sym typeface="Calibri"/>
              </a:rPr>
              <a:t>Research Spotlight Competition</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1048" name="Rectangle 1047">
            <a:extLst>
              <a:ext uri="{FF2B5EF4-FFF2-40B4-BE49-F238E27FC236}">
                <a16:creationId xmlns:a16="http://schemas.microsoft.com/office/drawing/2014/main" id="{8CF619CB-5620-79C1-9366-2A3F3D768BFF}"/>
              </a:ext>
            </a:extLst>
          </p:cNvPr>
          <p:cNvSpPr/>
          <p:nvPr/>
        </p:nvSpPr>
        <p:spPr>
          <a:xfrm>
            <a:off x="0" y="6337794"/>
            <a:ext cx="12192000" cy="45719"/>
          </a:xfrm>
          <a:prstGeom prst="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pic>
        <p:nvPicPr>
          <p:cNvPr id="1051" name="Picture 6" descr="Decision Tree Icon Royalty-Free Images, Stock Photos &amp; Pictures |  Shutterstock">
            <a:extLst>
              <a:ext uri="{FF2B5EF4-FFF2-40B4-BE49-F238E27FC236}">
                <a16:creationId xmlns:a16="http://schemas.microsoft.com/office/drawing/2014/main" id="{9E7A307E-0390-C1E1-3801-559D77007A4D}"/>
              </a:ext>
            </a:extLst>
          </p:cNvPr>
          <p:cNvPicPr>
            <a:picLocks noChangeAspect="1" noChangeArrowheads="1"/>
          </p:cNvPicPr>
          <p:nvPr/>
        </p:nvPicPr>
        <p:blipFill rotWithShape="1">
          <a:blip r:embed="rId12">
            <a:grayscl/>
            <a:alphaModFix amt="50000"/>
            <a:extLst>
              <a:ext uri="{BEBA8EAE-BF5A-486C-A8C5-ECC9F3942E4B}">
                <a14:imgProps xmlns:a14="http://schemas.microsoft.com/office/drawing/2010/main">
                  <a14:imgLayer r:embed="rId13">
                    <a14:imgEffect>
                      <a14:artisticPaintStrokes/>
                    </a14:imgEffect>
                    <a14:imgEffect>
                      <a14:sharpenSoften amount="13000"/>
                    </a14:imgEffect>
                    <a14:imgEffect>
                      <a14:brightnessContrast bright="-4000" contrast="-8000"/>
                    </a14:imgEffect>
                  </a14:imgLayer>
                </a14:imgProps>
              </a:ext>
              <a:ext uri="{28A0092B-C50C-407E-A947-70E740481C1C}">
                <a14:useLocalDpi xmlns:a14="http://schemas.microsoft.com/office/drawing/2010/main" val="0"/>
              </a:ext>
            </a:extLst>
          </a:blip>
          <a:srcRect l="7848" t="11490" r="6293" b="18107"/>
          <a:stretch/>
        </p:blipFill>
        <p:spPr bwMode="auto">
          <a:xfrm rot="16200000" flipH="1">
            <a:off x="8008313" y="4316003"/>
            <a:ext cx="1161166" cy="1025385"/>
          </a:xfrm>
          <a:prstGeom prst="rect">
            <a:avLst/>
          </a:prstGeom>
          <a:noFill/>
          <a:extLst>
            <a:ext uri="{909E8E84-426E-40DD-AFC4-6F175D3DCCD1}">
              <a14:hiddenFill xmlns:a14="http://schemas.microsoft.com/office/drawing/2010/main">
                <a:solidFill>
                  <a:srgbClr val="FFFFFF"/>
                </a:solidFill>
              </a14:hiddenFill>
            </a:ext>
          </a:extLst>
        </p:spPr>
      </p:pic>
      <p:sp>
        <p:nvSpPr>
          <p:cNvPr id="1053" name="Slide Number Placeholder 3">
            <a:extLst>
              <a:ext uri="{FF2B5EF4-FFF2-40B4-BE49-F238E27FC236}">
                <a16:creationId xmlns:a16="http://schemas.microsoft.com/office/drawing/2014/main" id="{26A0AAB9-E158-56BE-458F-E239E0411A84}"/>
              </a:ext>
            </a:extLst>
          </p:cNvPr>
          <p:cNvSpPr txBox="1">
            <a:spLocks/>
          </p:cNvSpPr>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latin typeface="Roboto" panose="02000000000000000000" pitchFamily="2" charset="0"/>
                <a:ea typeface="Roboto" panose="02000000000000000000" pitchFamily="2" charset="0"/>
                <a:cs typeface="Roboto" panose="02000000000000000000" pitchFamily="2" charset="0"/>
              </a:rPr>
              <a:pPr/>
              <a:t>3</a:t>
            </a:fld>
            <a:endParaRPr lang="en-US">
              <a:latin typeface="Roboto" panose="02000000000000000000" pitchFamily="2" charset="0"/>
              <a:ea typeface="Roboto" panose="02000000000000000000" pitchFamily="2" charset="0"/>
              <a:cs typeface="Roboto" panose="02000000000000000000" pitchFamily="2" charset="0"/>
            </a:endParaRPr>
          </a:p>
        </p:txBody>
      </p:sp>
      <p:pic>
        <p:nvPicPr>
          <p:cNvPr id="1054" name="Google Shape;92;p1" descr="University of Kent | University Info | 88 PhDs in English - PhDportal.com">
            <a:extLst>
              <a:ext uri="{FF2B5EF4-FFF2-40B4-BE49-F238E27FC236}">
                <a16:creationId xmlns:a16="http://schemas.microsoft.com/office/drawing/2014/main" id="{1DB55642-5B95-9454-E0E0-28B1A0679762}"/>
              </a:ext>
            </a:extLst>
          </p:cNvPr>
          <p:cNvPicPr preferRelativeResize="0"/>
          <p:nvPr/>
        </p:nvPicPr>
        <p:blipFill rotWithShape="1">
          <a:blip r:embed="rId14">
            <a:alphaModFix/>
          </a:blip>
          <a:srcRect t="20089" b="15074"/>
          <a:stretch/>
        </p:blipFill>
        <p:spPr>
          <a:xfrm>
            <a:off x="10219111" y="6441439"/>
            <a:ext cx="890150" cy="409487"/>
          </a:xfrm>
          <a:prstGeom prst="rect">
            <a:avLst/>
          </a:prstGeom>
          <a:noFill/>
          <a:ln>
            <a:noFill/>
          </a:ln>
        </p:spPr>
      </p:pic>
      <p:pic>
        <p:nvPicPr>
          <p:cNvPr id="1055" name="Google Shape;91;p1" descr="Northeastern University London - University 3994">
            <a:extLst>
              <a:ext uri="{FF2B5EF4-FFF2-40B4-BE49-F238E27FC236}">
                <a16:creationId xmlns:a16="http://schemas.microsoft.com/office/drawing/2014/main" id="{6FF9739A-647B-CF1F-1991-CD3909B0D02B}"/>
              </a:ext>
            </a:extLst>
          </p:cNvPr>
          <p:cNvPicPr preferRelativeResize="0"/>
          <p:nvPr/>
        </p:nvPicPr>
        <p:blipFill rotWithShape="1">
          <a:blip r:embed="rId15">
            <a:alphaModFix/>
          </a:blip>
          <a:srcRect/>
          <a:stretch/>
        </p:blipFill>
        <p:spPr>
          <a:xfrm>
            <a:off x="8466570" y="6246108"/>
            <a:ext cx="2048968" cy="799623"/>
          </a:xfrm>
          <a:prstGeom prst="rect">
            <a:avLst/>
          </a:prstGeom>
          <a:noFill/>
          <a:ln>
            <a:noFill/>
          </a:ln>
        </p:spPr>
      </p:pic>
      <p:pic>
        <p:nvPicPr>
          <p:cNvPr id="7" name="Graphic 6" descr="Magnifying glass outline">
            <a:extLst>
              <a:ext uri="{FF2B5EF4-FFF2-40B4-BE49-F238E27FC236}">
                <a16:creationId xmlns:a16="http://schemas.microsoft.com/office/drawing/2014/main" id="{BFCD1732-05F3-9797-E702-F9038AAAEE0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584940">
            <a:off x="3443379" y="4507674"/>
            <a:ext cx="914400" cy="914400"/>
          </a:xfrm>
          <a:prstGeom prst="rect">
            <a:avLst/>
          </a:prstGeom>
        </p:spPr>
      </p:pic>
    </p:spTree>
    <p:extLst>
      <p:ext uri="{BB962C8B-B14F-4D97-AF65-F5344CB8AC3E}">
        <p14:creationId xmlns:p14="http://schemas.microsoft.com/office/powerpoint/2010/main" val="3606686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1DA9FA-8846-3CCA-9AE4-E1D7B9BEBF83}"/>
              </a:ext>
            </a:extLst>
          </p:cNvPr>
          <p:cNvSpPr>
            <a:spLocks noGrp="1"/>
          </p:cNvSpPr>
          <p:nvPr>
            <p:ph type="sldNum" idx="12"/>
          </p:nvPr>
        </p:nvSpPr>
        <p:spPr>
          <a:xfrm>
            <a:off x="8494532" y="6391077"/>
            <a:ext cx="2844800" cy="365125"/>
          </a:xfrm>
        </p:spPr>
        <p:txBody>
          <a:bodyPr/>
          <a:lstStyle/>
          <a:p>
            <a:fld id="{00000000-1234-1234-1234-123412341234}" type="slidenum">
              <a:rPr lang="en-US" smtClean="0">
                <a:latin typeface="Roboto" panose="02000000000000000000" pitchFamily="2" charset="0"/>
                <a:ea typeface="Roboto" panose="02000000000000000000" pitchFamily="2" charset="0"/>
                <a:cs typeface="Roboto" panose="02000000000000000000" pitchFamily="2" charset="0"/>
              </a:rPr>
              <a:pPr/>
              <a:t>4</a:t>
            </a:fld>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3227" name="TextBox 3226">
            <a:extLst>
              <a:ext uri="{FF2B5EF4-FFF2-40B4-BE49-F238E27FC236}">
                <a16:creationId xmlns:a16="http://schemas.microsoft.com/office/drawing/2014/main" id="{4504906B-7076-5D9B-3F72-574662360C33}"/>
              </a:ext>
            </a:extLst>
          </p:cNvPr>
          <p:cNvSpPr txBox="1"/>
          <p:nvPr/>
        </p:nvSpPr>
        <p:spPr>
          <a:xfrm>
            <a:off x="2704224" y="6433231"/>
            <a:ext cx="1507790" cy="307777"/>
          </a:xfrm>
          <a:prstGeom prst="rect">
            <a:avLst/>
          </a:prstGeom>
          <a:noFill/>
        </p:spPr>
        <p:txBody>
          <a:bodyPr wrap="square" rtlCol="0">
            <a:spAutoFit/>
          </a:bodyPr>
          <a:lstStyle/>
          <a:p>
            <a:r>
              <a:rPr lang="en-US" b="1" dirty="0">
                <a:solidFill>
                  <a:schemeClr val="bg2">
                    <a:lumMod val="60000"/>
                    <a:lumOff val="40000"/>
                  </a:schemeClr>
                </a:solidFill>
                <a:latin typeface="Roboto" panose="02000000000000000000" pitchFamily="2" charset="0"/>
                <a:ea typeface="Roboto" panose="02000000000000000000" pitchFamily="2" charset="0"/>
                <a:cs typeface="Roboto" panose="02000000000000000000" pitchFamily="2" charset="0"/>
              </a:rPr>
              <a:t>Noise</a:t>
            </a:r>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 property </a:t>
            </a:r>
          </a:p>
        </p:txBody>
      </p:sp>
      <p:sp>
        <p:nvSpPr>
          <p:cNvPr id="3228" name="TextBox 3227">
            <a:extLst>
              <a:ext uri="{FF2B5EF4-FFF2-40B4-BE49-F238E27FC236}">
                <a16:creationId xmlns:a16="http://schemas.microsoft.com/office/drawing/2014/main" id="{8A11CA5C-7C35-BAAB-D468-732BD3995D17}"/>
              </a:ext>
            </a:extLst>
          </p:cNvPr>
          <p:cNvSpPr txBox="1"/>
          <p:nvPr/>
        </p:nvSpPr>
        <p:spPr>
          <a:xfrm>
            <a:off x="7704438" y="6462579"/>
            <a:ext cx="1767806" cy="307777"/>
          </a:xfrm>
          <a:prstGeom prst="rect">
            <a:avLst/>
          </a:prstGeom>
          <a:noFill/>
        </p:spPr>
        <p:txBody>
          <a:bodyPr wrap="square" rtlCol="0">
            <a:spAutoFit/>
          </a:bodyPr>
          <a:lstStyle/>
          <a:p>
            <a:r>
              <a:rPr lang="en-US" b="1" dirty="0">
                <a:solidFill>
                  <a:schemeClr val="bg2">
                    <a:lumMod val="60000"/>
                    <a:lumOff val="40000"/>
                  </a:schemeClr>
                </a:solidFill>
                <a:latin typeface="Roboto" panose="02000000000000000000" pitchFamily="2" charset="0"/>
                <a:ea typeface="Roboto" panose="02000000000000000000" pitchFamily="2" charset="0"/>
                <a:cs typeface="Roboto" panose="02000000000000000000" pitchFamily="2" charset="0"/>
              </a:rPr>
              <a:t>Rotation</a:t>
            </a:r>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 property</a:t>
            </a:r>
          </a:p>
        </p:txBody>
      </p:sp>
      <p:sp>
        <p:nvSpPr>
          <p:cNvPr id="3217" name="TextBox 3216">
            <a:extLst>
              <a:ext uri="{FF2B5EF4-FFF2-40B4-BE49-F238E27FC236}">
                <a16:creationId xmlns:a16="http://schemas.microsoft.com/office/drawing/2014/main" id="{19529F38-F5C4-3297-7107-FEB1AA430391}"/>
              </a:ext>
            </a:extLst>
          </p:cNvPr>
          <p:cNvSpPr txBox="1"/>
          <p:nvPr/>
        </p:nvSpPr>
        <p:spPr>
          <a:xfrm>
            <a:off x="4958979" y="5281408"/>
            <a:ext cx="2087726" cy="338554"/>
          </a:xfrm>
          <a:prstGeom prst="rect">
            <a:avLst/>
          </a:prstGeom>
          <a:noFill/>
        </p:spPr>
        <p:txBody>
          <a:bodyPr wrap="square" rtlCol="0">
            <a:spAutoFit/>
          </a:bodyPr>
          <a:lstStyle/>
          <a:p>
            <a:pPr algn="ctr"/>
            <a:r>
              <a:rPr lang="en-US" sz="1600" b="1" dirty="0">
                <a:solidFill>
                  <a:srgbClr val="C00000"/>
                </a:solidFill>
                <a:latin typeface="Roboto" panose="02000000000000000000" pitchFamily="2" charset="0"/>
                <a:ea typeface="Roboto" panose="02000000000000000000" pitchFamily="2" charset="0"/>
                <a:cs typeface="Roboto" panose="02000000000000000000" pitchFamily="2" charset="0"/>
              </a:rPr>
              <a:t>Local Correctness</a:t>
            </a:r>
          </a:p>
        </p:txBody>
      </p:sp>
      <p:cxnSp>
        <p:nvCxnSpPr>
          <p:cNvPr id="3256" name="Straight Arrow Connector 3255">
            <a:extLst>
              <a:ext uri="{FF2B5EF4-FFF2-40B4-BE49-F238E27FC236}">
                <a16:creationId xmlns:a16="http://schemas.microsoft.com/office/drawing/2014/main" id="{4A139F7C-2BBE-C55E-C641-83AF60C24015}"/>
              </a:ext>
            </a:extLst>
          </p:cNvPr>
          <p:cNvCxnSpPr>
            <a:cxnSpLocks/>
          </p:cNvCxnSpPr>
          <p:nvPr/>
        </p:nvCxnSpPr>
        <p:spPr>
          <a:xfrm flipV="1">
            <a:off x="2175873" y="3398128"/>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58" name="Straight Arrow Connector 3257">
            <a:extLst>
              <a:ext uri="{FF2B5EF4-FFF2-40B4-BE49-F238E27FC236}">
                <a16:creationId xmlns:a16="http://schemas.microsoft.com/office/drawing/2014/main" id="{359F6BFD-9A3D-57D9-7B69-410D99C35FE3}"/>
              </a:ext>
            </a:extLst>
          </p:cNvPr>
          <p:cNvCxnSpPr>
            <a:cxnSpLocks/>
          </p:cNvCxnSpPr>
          <p:nvPr/>
        </p:nvCxnSpPr>
        <p:spPr>
          <a:xfrm flipV="1">
            <a:off x="4492791" y="3397430"/>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61" name="Straight Arrow Connector 3260">
            <a:extLst>
              <a:ext uri="{FF2B5EF4-FFF2-40B4-BE49-F238E27FC236}">
                <a16:creationId xmlns:a16="http://schemas.microsoft.com/office/drawing/2014/main" id="{F1249405-304C-88CD-386A-381249559AA9}"/>
              </a:ext>
            </a:extLst>
          </p:cNvPr>
          <p:cNvCxnSpPr>
            <a:cxnSpLocks/>
          </p:cNvCxnSpPr>
          <p:nvPr/>
        </p:nvCxnSpPr>
        <p:spPr>
          <a:xfrm flipV="1">
            <a:off x="7195558" y="3417848"/>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3161" name="Group 3160">
            <a:extLst>
              <a:ext uri="{FF2B5EF4-FFF2-40B4-BE49-F238E27FC236}">
                <a16:creationId xmlns:a16="http://schemas.microsoft.com/office/drawing/2014/main" id="{63D4F62D-8CA5-4944-731F-287ABF5B58A1}"/>
              </a:ext>
            </a:extLst>
          </p:cNvPr>
          <p:cNvGrpSpPr/>
          <p:nvPr/>
        </p:nvGrpSpPr>
        <p:grpSpPr>
          <a:xfrm>
            <a:off x="6823082" y="5668442"/>
            <a:ext cx="808230" cy="847329"/>
            <a:chOff x="6973550" y="5726316"/>
            <a:chExt cx="808230" cy="847329"/>
          </a:xfrm>
        </p:grpSpPr>
        <p:pic>
          <p:nvPicPr>
            <p:cNvPr id="3186" name="Picture 3185" descr="A white number on a black background&#10;&#10;Description automatically generated">
              <a:extLst>
                <a:ext uri="{FF2B5EF4-FFF2-40B4-BE49-F238E27FC236}">
                  <a16:creationId xmlns:a16="http://schemas.microsoft.com/office/drawing/2014/main" id="{7EE4AA5B-BBE5-2CDA-0D67-C11940F97151}"/>
                </a:ext>
              </a:extLst>
            </p:cNvPr>
            <p:cNvPicPr>
              <a:picLocks noChangeAspect="1"/>
            </p:cNvPicPr>
            <p:nvPr/>
          </p:nvPicPr>
          <p:blipFill>
            <a:blip r:embed="rId3"/>
            <a:stretch>
              <a:fillRect/>
            </a:stretch>
          </p:blipFill>
          <p:spPr>
            <a:xfrm rot="1789327">
              <a:off x="7278396" y="5726316"/>
              <a:ext cx="483409" cy="52215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187" name="Picture 3186" descr="A white number on a black background&#10;&#10;Description automatically generated">
              <a:extLst>
                <a:ext uri="{FF2B5EF4-FFF2-40B4-BE49-F238E27FC236}">
                  <a16:creationId xmlns:a16="http://schemas.microsoft.com/office/drawing/2014/main" id="{E96115D6-6E7E-AC41-5EDE-C3A9F574E15E}"/>
                </a:ext>
              </a:extLst>
            </p:cNvPr>
            <p:cNvPicPr>
              <a:picLocks noChangeAspect="1"/>
            </p:cNvPicPr>
            <p:nvPr/>
          </p:nvPicPr>
          <p:blipFill>
            <a:blip r:embed="rId3"/>
            <a:stretch>
              <a:fillRect/>
            </a:stretch>
          </p:blipFill>
          <p:spPr>
            <a:xfrm rot="1789327">
              <a:off x="7134374" y="5840635"/>
              <a:ext cx="483409" cy="52215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188" name="Picture 3187" descr="A white number on a black background&#10;&#10;Description automatically generated">
              <a:extLst>
                <a:ext uri="{FF2B5EF4-FFF2-40B4-BE49-F238E27FC236}">
                  <a16:creationId xmlns:a16="http://schemas.microsoft.com/office/drawing/2014/main" id="{D3821E83-49C6-58CB-B90C-24C76D98153E}"/>
                </a:ext>
              </a:extLst>
            </p:cNvPr>
            <p:cNvPicPr>
              <a:picLocks noChangeAspect="1"/>
            </p:cNvPicPr>
            <p:nvPr/>
          </p:nvPicPr>
          <p:blipFill>
            <a:blip r:embed="rId3"/>
            <a:stretch>
              <a:fillRect/>
            </a:stretch>
          </p:blipFill>
          <p:spPr>
            <a:xfrm rot="1789327">
              <a:off x="6973550" y="6008491"/>
              <a:ext cx="483409" cy="52215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196" name="TextBox 3195">
              <a:extLst>
                <a:ext uri="{FF2B5EF4-FFF2-40B4-BE49-F238E27FC236}">
                  <a16:creationId xmlns:a16="http://schemas.microsoft.com/office/drawing/2014/main" id="{F8B5A447-5177-7E0C-5CD5-366D00899AC4}"/>
                </a:ext>
              </a:extLst>
            </p:cNvPr>
            <p:cNvSpPr txBox="1"/>
            <p:nvPr/>
          </p:nvSpPr>
          <p:spPr>
            <a:xfrm rot="18706033">
              <a:off x="7330965" y="6122829"/>
              <a:ext cx="439966" cy="461665"/>
            </a:xfrm>
            <a:prstGeom prst="rect">
              <a:avLst/>
            </a:prstGeom>
            <a:noFill/>
          </p:spPr>
          <p:txBody>
            <a:bodyPr wrap="square">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a:t>
              </a:r>
              <a:endParaRPr lang="en-US" sz="1100" dirty="0">
                <a:latin typeface="Roboto" panose="02000000000000000000" pitchFamily="2" charset="0"/>
                <a:ea typeface="Roboto" panose="02000000000000000000" pitchFamily="2" charset="0"/>
                <a:cs typeface="Roboto" panose="02000000000000000000" pitchFamily="2" charset="0"/>
              </a:endParaRPr>
            </a:p>
          </p:txBody>
        </p:sp>
      </p:grpSp>
      <p:grpSp>
        <p:nvGrpSpPr>
          <p:cNvPr id="3162" name="Group 3161">
            <a:extLst>
              <a:ext uri="{FF2B5EF4-FFF2-40B4-BE49-F238E27FC236}">
                <a16:creationId xmlns:a16="http://schemas.microsoft.com/office/drawing/2014/main" id="{D54631B4-DE2C-43F1-F879-5CC876A36133}"/>
              </a:ext>
            </a:extLst>
          </p:cNvPr>
          <p:cNvGrpSpPr/>
          <p:nvPr/>
        </p:nvGrpSpPr>
        <p:grpSpPr>
          <a:xfrm>
            <a:off x="9495127" y="5628733"/>
            <a:ext cx="836738" cy="822197"/>
            <a:chOff x="9715045" y="5721331"/>
            <a:chExt cx="836738" cy="822197"/>
          </a:xfrm>
        </p:grpSpPr>
        <p:pic>
          <p:nvPicPr>
            <p:cNvPr id="3190" name="Picture 3189" descr="A white number on a black background&#10;&#10;Description automatically generated">
              <a:extLst>
                <a:ext uri="{FF2B5EF4-FFF2-40B4-BE49-F238E27FC236}">
                  <a16:creationId xmlns:a16="http://schemas.microsoft.com/office/drawing/2014/main" id="{B1B871EB-DC9F-43B5-8801-B4601D547825}"/>
                </a:ext>
              </a:extLst>
            </p:cNvPr>
            <p:cNvPicPr>
              <a:picLocks noChangeAspect="1"/>
            </p:cNvPicPr>
            <p:nvPr/>
          </p:nvPicPr>
          <p:blipFill>
            <a:blip r:embed="rId4"/>
            <a:stretch>
              <a:fillRect/>
            </a:stretch>
          </p:blipFill>
          <p:spPr>
            <a:xfrm rot="2198817">
              <a:off x="10075937" y="5721331"/>
              <a:ext cx="444112" cy="5443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191" name="Picture 3190" descr="A white number on a black background&#10;&#10;Description automatically generated">
              <a:extLst>
                <a:ext uri="{FF2B5EF4-FFF2-40B4-BE49-F238E27FC236}">
                  <a16:creationId xmlns:a16="http://schemas.microsoft.com/office/drawing/2014/main" id="{97A16B20-A11A-C93E-5E14-BBB95141B43D}"/>
                </a:ext>
              </a:extLst>
            </p:cNvPr>
            <p:cNvPicPr>
              <a:picLocks noChangeAspect="1"/>
            </p:cNvPicPr>
            <p:nvPr/>
          </p:nvPicPr>
          <p:blipFill>
            <a:blip r:embed="rId4"/>
            <a:stretch>
              <a:fillRect/>
            </a:stretch>
          </p:blipFill>
          <p:spPr>
            <a:xfrm rot="2198817">
              <a:off x="9921389" y="5822052"/>
              <a:ext cx="444112" cy="5443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192" name="Picture 3191" descr="A white number on a black background&#10;&#10;Description automatically generated">
              <a:extLst>
                <a:ext uri="{FF2B5EF4-FFF2-40B4-BE49-F238E27FC236}">
                  <a16:creationId xmlns:a16="http://schemas.microsoft.com/office/drawing/2014/main" id="{4932DD14-4C17-DBBA-F852-66DDBED2FD7F}"/>
                </a:ext>
              </a:extLst>
            </p:cNvPr>
            <p:cNvPicPr>
              <a:picLocks noChangeAspect="1"/>
            </p:cNvPicPr>
            <p:nvPr/>
          </p:nvPicPr>
          <p:blipFill>
            <a:blip r:embed="rId4"/>
            <a:stretch>
              <a:fillRect/>
            </a:stretch>
          </p:blipFill>
          <p:spPr>
            <a:xfrm rot="2198817">
              <a:off x="9715045" y="5974643"/>
              <a:ext cx="444112" cy="5443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214" name="TextBox 3213">
              <a:extLst>
                <a:ext uri="{FF2B5EF4-FFF2-40B4-BE49-F238E27FC236}">
                  <a16:creationId xmlns:a16="http://schemas.microsoft.com/office/drawing/2014/main" id="{630192B2-937A-BDD5-3834-CCA02D65B4BD}"/>
                </a:ext>
              </a:extLst>
            </p:cNvPr>
            <p:cNvSpPr txBox="1"/>
            <p:nvPr/>
          </p:nvSpPr>
          <p:spPr>
            <a:xfrm rot="18706033">
              <a:off x="10100968" y="6092712"/>
              <a:ext cx="439966" cy="461665"/>
            </a:xfrm>
            <a:prstGeom prst="rect">
              <a:avLst/>
            </a:prstGeom>
            <a:noFill/>
          </p:spPr>
          <p:txBody>
            <a:bodyPr wrap="square">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a:t>
              </a:r>
              <a:endParaRPr lang="en-US" sz="1100" dirty="0">
                <a:latin typeface="Roboto" panose="02000000000000000000" pitchFamily="2" charset="0"/>
                <a:ea typeface="Roboto" panose="02000000000000000000" pitchFamily="2" charset="0"/>
                <a:cs typeface="Roboto" panose="02000000000000000000" pitchFamily="2" charset="0"/>
              </a:endParaRPr>
            </a:p>
          </p:txBody>
        </p:sp>
      </p:grpSp>
      <p:cxnSp>
        <p:nvCxnSpPr>
          <p:cNvPr id="3260" name="Straight Arrow Connector 3259">
            <a:extLst>
              <a:ext uri="{FF2B5EF4-FFF2-40B4-BE49-F238E27FC236}">
                <a16:creationId xmlns:a16="http://schemas.microsoft.com/office/drawing/2014/main" id="{B6C841C8-ADC3-5D13-6817-478543460B8D}"/>
              </a:ext>
            </a:extLst>
          </p:cNvPr>
          <p:cNvCxnSpPr>
            <a:cxnSpLocks/>
          </p:cNvCxnSpPr>
          <p:nvPr/>
        </p:nvCxnSpPr>
        <p:spPr>
          <a:xfrm flipV="1">
            <a:off x="7151518" y="5283848"/>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62" name="Straight Arrow Connector 3261">
            <a:extLst>
              <a:ext uri="{FF2B5EF4-FFF2-40B4-BE49-F238E27FC236}">
                <a16:creationId xmlns:a16="http://schemas.microsoft.com/office/drawing/2014/main" id="{82324731-2521-EDEC-77DD-C080C323E3A3}"/>
              </a:ext>
            </a:extLst>
          </p:cNvPr>
          <p:cNvCxnSpPr>
            <a:cxnSpLocks/>
          </p:cNvCxnSpPr>
          <p:nvPr/>
        </p:nvCxnSpPr>
        <p:spPr>
          <a:xfrm flipV="1">
            <a:off x="9878378" y="5283848"/>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63" name="Straight Arrow Connector 3262">
            <a:extLst>
              <a:ext uri="{FF2B5EF4-FFF2-40B4-BE49-F238E27FC236}">
                <a16:creationId xmlns:a16="http://schemas.microsoft.com/office/drawing/2014/main" id="{90C9B1E2-B974-F67E-6C44-F164496EBA3D}"/>
              </a:ext>
            </a:extLst>
          </p:cNvPr>
          <p:cNvCxnSpPr>
            <a:cxnSpLocks/>
          </p:cNvCxnSpPr>
          <p:nvPr/>
        </p:nvCxnSpPr>
        <p:spPr>
          <a:xfrm flipV="1">
            <a:off x="9943787" y="3417848"/>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 name="Group 1">
            <a:extLst>
              <a:ext uri="{FF2B5EF4-FFF2-40B4-BE49-F238E27FC236}">
                <a16:creationId xmlns:a16="http://schemas.microsoft.com/office/drawing/2014/main" id="{FBB4098F-618B-DB34-15FD-4FE1C1C10173}"/>
              </a:ext>
            </a:extLst>
          </p:cNvPr>
          <p:cNvGrpSpPr/>
          <p:nvPr/>
        </p:nvGrpSpPr>
        <p:grpSpPr>
          <a:xfrm>
            <a:off x="4908830" y="810900"/>
            <a:ext cx="2370774" cy="688282"/>
            <a:chOff x="4988382" y="1147332"/>
            <a:chExt cx="2370774" cy="688282"/>
          </a:xfrm>
        </p:grpSpPr>
        <p:sp>
          <p:nvSpPr>
            <p:cNvPr id="32" name="Rounded Rectangle 31">
              <a:extLst>
                <a:ext uri="{FF2B5EF4-FFF2-40B4-BE49-F238E27FC236}">
                  <a16:creationId xmlns:a16="http://schemas.microsoft.com/office/drawing/2014/main" id="{C45C5B08-6292-6E2F-2094-B55D3E56ACEB}"/>
                </a:ext>
              </a:extLst>
            </p:cNvPr>
            <p:cNvSpPr/>
            <p:nvPr/>
          </p:nvSpPr>
          <p:spPr>
            <a:xfrm>
              <a:off x="4988382" y="1147332"/>
              <a:ext cx="2194216" cy="6882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69" name="Picture 3268" descr="A white number on a black background&#10;&#10;Description automatically generated">
              <a:extLst>
                <a:ext uri="{FF2B5EF4-FFF2-40B4-BE49-F238E27FC236}">
                  <a16:creationId xmlns:a16="http://schemas.microsoft.com/office/drawing/2014/main" id="{A835BA17-D98B-0701-6B0A-BA7BDC029849}"/>
                </a:ext>
              </a:extLst>
            </p:cNvPr>
            <p:cNvPicPr>
              <a:picLocks noChangeAspect="1"/>
            </p:cNvPicPr>
            <p:nvPr/>
          </p:nvPicPr>
          <p:blipFill>
            <a:blip r:embed="rId3"/>
            <a:stretch>
              <a:fillRect/>
            </a:stretch>
          </p:blipFill>
          <p:spPr>
            <a:xfrm>
              <a:off x="5171383" y="1248647"/>
              <a:ext cx="406394" cy="4735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270" name="Picture 3269" descr="A white number on a black background&#10;&#10;Description automatically generated">
              <a:extLst>
                <a:ext uri="{FF2B5EF4-FFF2-40B4-BE49-F238E27FC236}">
                  <a16:creationId xmlns:a16="http://schemas.microsoft.com/office/drawing/2014/main" id="{1D0138A3-7E0C-CF29-AF15-D54EEFD08D03}"/>
                </a:ext>
              </a:extLst>
            </p:cNvPr>
            <p:cNvPicPr>
              <a:picLocks noChangeAspect="1"/>
            </p:cNvPicPr>
            <p:nvPr/>
          </p:nvPicPr>
          <p:blipFill>
            <a:blip r:embed="rId4"/>
            <a:stretch>
              <a:fillRect/>
            </a:stretch>
          </p:blipFill>
          <p:spPr>
            <a:xfrm>
              <a:off x="5916040" y="1248645"/>
              <a:ext cx="406395" cy="473564"/>
            </a:xfrm>
            <a:prstGeom prst="rect">
              <a:avLst/>
            </a:prstGeom>
            <a:ln>
              <a:noFill/>
            </a:ln>
            <a:effectLst>
              <a:outerShdw blurRad="44450" dist="27940" dir="5400000" algn="ctr">
                <a:srgbClr val="000000">
                  <a:alpha val="32000"/>
                </a:srgbClr>
              </a:outerShdw>
              <a:reflection blurRad="12700" stA="30000" endPos="30000" dist="5000" dir="5400000" sy="-100000" algn="bl" rotWithShape="0"/>
            </a:effectLst>
            <a:scene3d>
              <a:camera prst="orthographicFront">
                <a:rot lat="0" lon="0" rev="0"/>
              </a:camera>
              <a:lightRig rig="balanced" dir="t">
                <a:rot lat="0" lon="0" rev="8700000"/>
              </a:lightRig>
            </a:scene3d>
            <a:sp3d>
              <a:bevelT w="190500" h="38100"/>
            </a:sp3d>
          </p:spPr>
        </p:pic>
        <p:sp>
          <p:nvSpPr>
            <p:cNvPr id="3271" name="TextBox 3270">
              <a:extLst>
                <a:ext uri="{FF2B5EF4-FFF2-40B4-BE49-F238E27FC236}">
                  <a16:creationId xmlns:a16="http://schemas.microsoft.com/office/drawing/2014/main" id="{484FABF1-FC2B-DD16-E2FA-0134B517102A}"/>
                </a:ext>
              </a:extLst>
            </p:cNvPr>
            <p:cNvSpPr txBox="1"/>
            <p:nvPr/>
          </p:nvSpPr>
          <p:spPr>
            <a:xfrm>
              <a:off x="6324054" y="1275308"/>
              <a:ext cx="1035102" cy="461665"/>
            </a:xfrm>
            <a:prstGeom prst="rect">
              <a:avLst/>
            </a:prstGeom>
            <a:noFill/>
          </p:spPr>
          <p:txBody>
            <a:bodyPr wrap="square">
              <a:sp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12</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3272" name="TextBox 3271">
              <a:extLst>
                <a:ext uri="{FF2B5EF4-FFF2-40B4-BE49-F238E27FC236}">
                  <a16:creationId xmlns:a16="http://schemas.microsoft.com/office/drawing/2014/main" id="{B9B0FC5E-AA46-C2A9-BB48-D5F8E5120C2E}"/>
                </a:ext>
              </a:extLst>
            </p:cNvPr>
            <p:cNvSpPr txBox="1"/>
            <p:nvPr/>
          </p:nvSpPr>
          <p:spPr>
            <a:xfrm>
              <a:off x="5566667" y="1226194"/>
              <a:ext cx="279423" cy="523220"/>
            </a:xfrm>
            <a:prstGeom prst="rect">
              <a:avLst/>
            </a:prstGeom>
            <a:noFill/>
          </p:spPr>
          <p:txBody>
            <a:bodyPr wrap="square">
              <a:spAutoFit/>
            </a:bodyPr>
            <a:lstStyle/>
            <a:p>
              <a:r>
                <a:rPr lang="en-US" sz="2800" dirty="0">
                  <a:solidFill>
                    <a:schemeClr val="tx1"/>
                  </a:solidFill>
                  <a:latin typeface="Roboto" panose="02000000000000000000" pitchFamily="2" charset="0"/>
                  <a:ea typeface="Roboto" panose="02000000000000000000" pitchFamily="2" charset="0"/>
                  <a:cs typeface="Roboto" panose="02000000000000000000" pitchFamily="2" charset="0"/>
                </a:rPr>
                <a:t>+</a:t>
              </a:r>
              <a:endParaRPr lang="en-US" sz="2800" dirty="0">
                <a:latin typeface="Roboto" panose="02000000000000000000" pitchFamily="2" charset="0"/>
                <a:ea typeface="Roboto" panose="02000000000000000000" pitchFamily="2" charset="0"/>
                <a:cs typeface="Roboto" panose="02000000000000000000" pitchFamily="2" charset="0"/>
              </a:endParaRPr>
            </a:p>
          </p:txBody>
        </p:sp>
      </p:grpSp>
      <p:cxnSp>
        <p:nvCxnSpPr>
          <p:cNvPr id="3273" name="Straight Arrow Connector 3272">
            <a:extLst>
              <a:ext uri="{FF2B5EF4-FFF2-40B4-BE49-F238E27FC236}">
                <a16:creationId xmlns:a16="http://schemas.microsoft.com/office/drawing/2014/main" id="{D8FD4487-BC05-6E4F-7A45-A17D137C02DF}"/>
              </a:ext>
            </a:extLst>
          </p:cNvPr>
          <p:cNvCxnSpPr>
            <a:cxnSpLocks/>
          </p:cNvCxnSpPr>
          <p:nvPr/>
        </p:nvCxnSpPr>
        <p:spPr>
          <a:xfrm flipV="1">
            <a:off x="4347797" y="1529697"/>
            <a:ext cx="394305" cy="538165"/>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74" name="Straight Arrow Connector 3273">
            <a:extLst>
              <a:ext uri="{FF2B5EF4-FFF2-40B4-BE49-F238E27FC236}">
                <a16:creationId xmlns:a16="http://schemas.microsoft.com/office/drawing/2014/main" id="{0167387C-0207-43C3-40FE-3C796BE4B896}"/>
              </a:ext>
            </a:extLst>
          </p:cNvPr>
          <p:cNvCxnSpPr>
            <a:cxnSpLocks/>
          </p:cNvCxnSpPr>
          <p:nvPr/>
        </p:nvCxnSpPr>
        <p:spPr>
          <a:xfrm flipH="1" flipV="1">
            <a:off x="7124314" y="1581822"/>
            <a:ext cx="541980" cy="50654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285" name="TextBox 3284">
            <a:extLst>
              <a:ext uri="{FF2B5EF4-FFF2-40B4-BE49-F238E27FC236}">
                <a16:creationId xmlns:a16="http://schemas.microsoft.com/office/drawing/2014/main" id="{63032B93-6AD1-34CF-9A86-878AB2BDEEC3}"/>
              </a:ext>
            </a:extLst>
          </p:cNvPr>
          <p:cNvSpPr txBox="1"/>
          <p:nvPr/>
        </p:nvSpPr>
        <p:spPr>
          <a:xfrm>
            <a:off x="5219061" y="1892841"/>
            <a:ext cx="1545793" cy="276999"/>
          </a:xfrm>
          <a:prstGeom prst="rect">
            <a:avLst/>
          </a:prstGeom>
          <a:noFill/>
        </p:spPr>
        <p:txBody>
          <a:bodyPr wrap="square" rtlCol="0">
            <a:spAutoFit/>
          </a:bodyPr>
          <a:lstStyle/>
          <a:p>
            <a:endParaRPr lang="en-US" sz="1200" b="1" dirty="0">
              <a:solidFill>
                <a:srgbClr val="C00000"/>
              </a:solidFill>
              <a:latin typeface="Roboto" panose="02000000000000000000" pitchFamily="2" charset="0"/>
              <a:ea typeface="Roboto" panose="02000000000000000000" pitchFamily="2" charset="0"/>
              <a:cs typeface="Roboto" panose="02000000000000000000" pitchFamily="2" charset="0"/>
            </a:endParaRPr>
          </a:p>
        </p:txBody>
      </p:sp>
      <p:sp>
        <p:nvSpPr>
          <p:cNvPr id="3286" name="TextBox 3285">
            <a:extLst>
              <a:ext uri="{FF2B5EF4-FFF2-40B4-BE49-F238E27FC236}">
                <a16:creationId xmlns:a16="http://schemas.microsoft.com/office/drawing/2014/main" id="{DA6B5F65-A564-84B4-ABE3-D29EA9A04FAB}"/>
              </a:ext>
            </a:extLst>
          </p:cNvPr>
          <p:cNvSpPr txBox="1"/>
          <p:nvPr/>
        </p:nvSpPr>
        <p:spPr>
          <a:xfrm>
            <a:off x="367935" y="904695"/>
            <a:ext cx="4653945" cy="523220"/>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cs typeface="Roboto" panose="02000000000000000000" pitchFamily="2" charset="0"/>
              </a:rPr>
              <a:t>Maximum</a:t>
            </a:r>
            <a:r>
              <a:rPr lang="en-US" dirty="0">
                <a:latin typeface="Roboto" panose="02000000000000000000" pitchFamily="2" charset="0"/>
                <a:ea typeface="Roboto" panose="02000000000000000000" pitchFamily="2" charset="0"/>
                <a:cs typeface="Roboto" panose="02000000000000000000" pitchFamily="2" charset="0"/>
              </a:rPr>
              <a:t> probability of correct answer for this pair </a:t>
            </a:r>
          </a:p>
          <a:p>
            <a:pPr algn="ctr"/>
            <a:r>
              <a:rPr lang="en-US" b="1" dirty="0">
                <a:latin typeface="Roboto" panose="02000000000000000000" pitchFamily="2" charset="0"/>
                <a:ea typeface="Roboto" panose="02000000000000000000" pitchFamily="2" charset="0"/>
                <a:cs typeface="Roboto" panose="02000000000000000000" pitchFamily="2" charset="0"/>
              </a:rPr>
              <a:t>MAX(</a:t>
            </a:r>
            <a:r>
              <a:rPr lang="en-US" b="1" dirty="0" err="1">
                <a:latin typeface="Roboto" panose="02000000000000000000" pitchFamily="2" charset="0"/>
                <a:ea typeface="Roboto" panose="02000000000000000000" pitchFamily="2" charset="0"/>
                <a:cs typeface="Roboto" panose="02000000000000000000" pitchFamily="2" charset="0"/>
              </a:rPr>
              <a:t>GL</a:t>
            </a:r>
            <a:r>
              <a:rPr lang="en-US" b="1" baseline="-25000" dirty="0" err="1">
                <a:latin typeface="Roboto" panose="02000000000000000000" pitchFamily="2" charset="0"/>
                <a:ea typeface="Roboto" panose="02000000000000000000" pitchFamily="2" charset="0"/>
                <a:cs typeface="Roboto" panose="02000000000000000000" pitchFamily="2" charset="0"/>
              </a:rPr>
              <a:t>n</a:t>
            </a:r>
            <a:r>
              <a:rPr lang="en-US" b="1" dirty="0">
                <a:latin typeface="Roboto" panose="02000000000000000000" pitchFamily="2" charset="0"/>
                <a:ea typeface="Roboto" panose="02000000000000000000" pitchFamily="2" charset="0"/>
                <a:cs typeface="Roboto" panose="02000000000000000000" pitchFamily="2" charset="0"/>
              </a:rPr>
              <a:t>, </a:t>
            </a:r>
            <a:r>
              <a:rPr lang="en-US" b="1" dirty="0" err="1">
                <a:latin typeface="Roboto" panose="02000000000000000000" pitchFamily="2" charset="0"/>
                <a:ea typeface="Roboto" panose="02000000000000000000" pitchFamily="2" charset="0"/>
                <a:cs typeface="Roboto" panose="02000000000000000000" pitchFamily="2" charset="0"/>
              </a:rPr>
              <a:t>GL</a:t>
            </a:r>
            <a:r>
              <a:rPr lang="en-US" b="1" baseline="-25000" dirty="0" err="1">
                <a:latin typeface="Roboto" panose="02000000000000000000" pitchFamily="2" charset="0"/>
                <a:ea typeface="Roboto" panose="02000000000000000000" pitchFamily="2" charset="0"/>
                <a:cs typeface="Roboto" panose="02000000000000000000" pitchFamily="2" charset="0"/>
              </a:rPr>
              <a:t>r</a:t>
            </a:r>
            <a:r>
              <a:rPr lang="en-US" b="1" dirty="0">
                <a:latin typeface="Roboto" panose="02000000000000000000" pitchFamily="2" charset="0"/>
                <a:ea typeface="Roboto" panose="02000000000000000000" pitchFamily="2" charset="0"/>
                <a:cs typeface="Roboto" panose="02000000000000000000" pitchFamily="2" charset="0"/>
              </a:rPr>
              <a:t>) = 0.43</a:t>
            </a:r>
          </a:p>
        </p:txBody>
      </p:sp>
      <p:grpSp>
        <p:nvGrpSpPr>
          <p:cNvPr id="3159" name="Group 3158">
            <a:extLst>
              <a:ext uri="{FF2B5EF4-FFF2-40B4-BE49-F238E27FC236}">
                <a16:creationId xmlns:a16="http://schemas.microsoft.com/office/drawing/2014/main" id="{C2C19FDC-CE87-4AAC-3D47-B9BD379ED4B4}"/>
              </a:ext>
            </a:extLst>
          </p:cNvPr>
          <p:cNvGrpSpPr/>
          <p:nvPr/>
        </p:nvGrpSpPr>
        <p:grpSpPr>
          <a:xfrm>
            <a:off x="627285" y="3914314"/>
            <a:ext cx="5146837" cy="1331929"/>
            <a:chOff x="903080" y="3717813"/>
            <a:chExt cx="5146837" cy="1331929"/>
          </a:xfrm>
        </p:grpSpPr>
        <p:sp>
          <p:nvSpPr>
            <p:cNvPr id="3216" name="Rounded Rectangle 3215">
              <a:extLst>
                <a:ext uri="{FF2B5EF4-FFF2-40B4-BE49-F238E27FC236}">
                  <a16:creationId xmlns:a16="http://schemas.microsoft.com/office/drawing/2014/main" id="{6F00022A-F4E5-F1B3-D2F5-486B5E18AEC9}"/>
                </a:ext>
              </a:extLst>
            </p:cNvPr>
            <p:cNvSpPr/>
            <p:nvPr/>
          </p:nvSpPr>
          <p:spPr>
            <a:xfrm>
              <a:off x="903080" y="3717813"/>
              <a:ext cx="5146837" cy="1331929"/>
            </a:xfrm>
            <a:prstGeom prst="roundRect">
              <a:avLst/>
            </a:prstGeom>
            <a:solidFill>
              <a:schemeClr val="bg1">
                <a:lumMod val="85000"/>
                <a:alpha val="70000"/>
              </a:schemeClr>
            </a:solid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3092" name="TextBox 3091">
              <a:extLst>
                <a:ext uri="{FF2B5EF4-FFF2-40B4-BE49-F238E27FC236}">
                  <a16:creationId xmlns:a16="http://schemas.microsoft.com/office/drawing/2014/main" id="{B045A764-B7C7-59D2-B71B-ACA1330C385F}"/>
                </a:ext>
              </a:extLst>
            </p:cNvPr>
            <p:cNvSpPr txBox="1"/>
            <p:nvPr/>
          </p:nvSpPr>
          <p:spPr>
            <a:xfrm rot="18706033">
              <a:off x="2481084" y="4180292"/>
              <a:ext cx="312103" cy="461665"/>
            </a:xfrm>
            <a:prstGeom prst="rect">
              <a:avLst/>
            </a:prstGeom>
            <a:noFill/>
          </p:spPr>
          <p:txBody>
            <a:bodyPr wrap="square">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a:t>
              </a:r>
              <a:endParaRPr lang="en-US" sz="1100" dirty="0">
                <a:latin typeface="Roboto" panose="02000000000000000000" pitchFamily="2" charset="0"/>
                <a:ea typeface="Roboto" panose="02000000000000000000" pitchFamily="2" charset="0"/>
                <a:cs typeface="Roboto" panose="02000000000000000000" pitchFamily="2" charset="0"/>
              </a:endParaRPr>
            </a:p>
          </p:txBody>
        </p:sp>
        <p:sp>
          <p:nvSpPr>
            <p:cNvPr id="3173" name="TextBox 3172">
              <a:extLst>
                <a:ext uri="{FF2B5EF4-FFF2-40B4-BE49-F238E27FC236}">
                  <a16:creationId xmlns:a16="http://schemas.microsoft.com/office/drawing/2014/main" id="{6E7FC4E8-66AA-223F-0DC7-D7FB3BAC0044}"/>
                </a:ext>
              </a:extLst>
            </p:cNvPr>
            <p:cNvSpPr txBox="1"/>
            <p:nvPr/>
          </p:nvSpPr>
          <p:spPr>
            <a:xfrm rot="18706033">
              <a:off x="5009891" y="4127037"/>
              <a:ext cx="312103" cy="461665"/>
            </a:xfrm>
            <a:prstGeom prst="rect">
              <a:avLst/>
            </a:prstGeom>
            <a:noFill/>
          </p:spPr>
          <p:txBody>
            <a:bodyPr wrap="square">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a:t>
              </a:r>
              <a:endParaRPr lang="en-US" sz="1100" dirty="0">
                <a:latin typeface="Roboto" panose="02000000000000000000" pitchFamily="2" charset="0"/>
                <a:ea typeface="Roboto" panose="02000000000000000000" pitchFamily="2" charset="0"/>
                <a:cs typeface="Roboto" panose="02000000000000000000" pitchFamily="2" charset="0"/>
              </a:endParaRPr>
            </a:p>
          </p:txBody>
        </p:sp>
        <p:sp>
          <p:nvSpPr>
            <p:cNvPr id="3219" name="TextBox 3218">
              <a:extLst>
                <a:ext uri="{FF2B5EF4-FFF2-40B4-BE49-F238E27FC236}">
                  <a16:creationId xmlns:a16="http://schemas.microsoft.com/office/drawing/2014/main" id="{28A46BF7-5E39-61BC-9A1C-F6049945B168}"/>
                </a:ext>
              </a:extLst>
            </p:cNvPr>
            <p:cNvSpPr txBox="1"/>
            <p:nvPr/>
          </p:nvSpPr>
          <p:spPr>
            <a:xfrm>
              <a:off x="4132590" y="4658979"/>
              <a:ext cx="1571735" cy="338554"/>
            </a:xfrm>
            <a:prstGeom prst="rect">
              <a:avLst/>
            </a:prstGeom>
            <a:noFill/>
          </p:spPr>
          <p:txBody>
            <a:bodyPr wrap="square" rtlCol="0">
              <a:spAutoFit/>
            </a:bodyPr>
            <a:lstStyle/>
            <a:p>
              <a:r>
                <a:rPr lang="en-US" sz="1600" dirty="0" err="1">
                  <a:latin typeface="Roboto" panose="02000000000000000000" pitchFamily="2" charset="0"/>
                  <a:ea typeface="Roboto" panose="02000000000000000000" pitchFamily="2" charset="0"/>
                  <a:cs typeface="Roboto" panose="02000000000000000000" pitchFamily="2" charset="0"/>
                </a:rPr>
                <a:t>LO</a:t>
              </a:r>
              <a:r>
                <a:rPr lang="en-US" sz="1600" baseline="-25000" dirty="0" err="1">
                  <a:latin typeface="Roboto" panose="02000000000000000000" pitchFamily="2" charset="0"/>
                  <a:ea typeface="Roboto" panose="02000000000000000000" pitchFamily="2" charset="0"/>
                  <a:cs typeface="Roboto" panose="02000000000000000000" pitchFamily="2" charset="0"/>
                </a:rPr>
                <a:t>n</a:t>
              </a:r>
              <a:r>
                <a:rPr lang="en-US" sz="1600" dirty="0">
                  <a:latin typeface="Roboto" panose="02000000000000000000" pitchFamily="2" charset="0"/>
                  <a:ea typeface="Roboto" panose="02000000000000000000" pitchFamily="2" charset="0"/>
                  <a:cs typeface="Roboto" panose="02000000000000000000" pitchFamily="2" charset="0"/>
                </a:rPr>
                <a:t>(3) = 0.65</a:t>
              </a:r>
            </a:p>
          </p:txBody>
        </p:sp>
        <p:sp>
          <p:nvSpPr>
            <p:cNvPr id="3220" name="TextBox 3219">
              <a:extLst>
                <a:ext uri="{FF2B5EF4-FFF2-40B4-BE49-F238E27FC236}">
                  <a16:creationId xmlns:a16="http://schemas.microsoft.com/office/drawing/2014/main" id="{09898728-6575-B9B6-9FBA-2D8B4864B11D}"/>
                </a:ext>
              </a:extLst>
            </p:cNvPr>
            <p:cNvSpPr txBox="1"/>
            <p:nvPr/>
          </p:nvSpPr>
          <p:spPr>
            <a:xfrm>
              <a:off x="1607149" y="4629245"/>
              <a:ext cx="1398359" cy="338554"/>
            </a:xfrm>
            <a:prstGeom prst="rect">
              <a:avLst/>
            </a:prstGeom>
            <a:noFill/>
          </p:spPr>
          <p:txBody>
            <a:bodyPr wrap="square" rtlCol="0">
              <a:spAutoFit/>
            </a:bodyPr>
            <a:lstStyle/>
            <a:p>
              <a:r>
                <a:rPr lang="en-US" sz="1600" dirty="0" err="1">
                  <a:latin typeface="Roboto" panose="02000000000000000000" pitchFamily="2" charset="0"/>
                  <a:ea typeface="Roboto" panose="02000000000000000000" pitchFamily="2" charset="0"/>
                  <a:cs typeface="Roboto" panose="02000000000000000000" pitchFamily="2" charset="0"/>
                </a:rPr>
                <a:t>LO</a:t>
              </a:r>
              <a:r>
                <a:rPr lang="en-US" sz="1600" baseline="-25000" dirty="0" err="1">
                  <a:latin typeface="Roboto" panose="02000000000000000000" pitchFamily="2" charset="0"/>
                  <a:ea typeface="Roboto" panose="02000000000000000000" pitchFamily="2" charset="0"/>
                  <a:cs typeface="Roboto" panose="02000000000000000000" pitchFamily="2" charset="0"/>
                </a:rPr>
                <a:t>n</a:t>
              </a:r>
              <a:r>
                <a:rPr lang="en-US" sz="1600" dirty="0">
                  <a:latin typeface="Roboto" panose="02000000000000000000" pitchFamily="2" charset="0"/>
                  <a:ea typeface="Roboto" panose="02000000000000000000" pitchFamily="2" charset="0"/>
                  <a:cs typeface="Roboto" panose="02000000000000000000" pitchFamily="2" charset="0"/>
                </a:rPr>
                <a:t>(9) = 0.66</a:t>
              </a:r>
            </a:p>
          </p:txBody>
        </p:sp>
        <p:grpSp>
          <p:nvGrpSpPr>
            <p:cNvPr id="18" name="Group 17">
              <a:extLst>
                <a:ext uri="{FF2B5EF4-FFF2-40B4-BE49-F238E27FC236}">
                  <a16:creationId xmlns:a16="http://schemas.microsoft.com/office/drawing/2014/main" id="{2402DD7E-0E91-37C7-3744-4C2942F55268}"/>
                </a:ext>
              </a:extLst>
            </p:cNvPr>
            <p:cNvGrpSpPr/>
            <p:nvPr/>
          </p:nvGrpSpPr>
          <p:grpSpPr>
            <a:xfrm>
              <a:off x="1574858" y="3889885"/>
              <a:ext cx="1401203" cy="766460"/>
              <a:chOff x="2870911" y="3814549"/>
              <a:chExt cx="1401203" cy="766460"/>
            </a:xfrm>
          </p:grpSpPr>
          <p:sp>
            <p:nvSpPr>
              <p:cNvPr id="9" name="Rounded Rectangle 8">
                <a:extLst>
                  <a:ext uri="{FF2B5EF4-FFF2-40B4-BE49-F238E27FC236}">
                    <a16:creationId xmlns:a16="http://schemas.microsoft.com/office/drawing/2014/main" id="{58BD8EB1-4BBA-6B01-8DEF-111ACF21E1B0}"/>
                  </a:ext>
                </a:extLst>
              </p:cNvPr>
              <p:cNvSpPr/>
              <p:nvPr/>
            </p:nvSpPr>
            <p:spPr>
              <a:xfrm>
                <a:off x="2870911" y="3814549"/>
                <a:ext cx="1401203" cy="76646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Roboto" panose="02000000000000000000" pitchFamily="2" charset="0"/>
                    <a:ea typeface="Roboto" panose="02000000000000000000" pitchFamily="2" charset="0"/>
                    <a:cs typeface="Roboto" panose="02000000000000000000" pitchFamily="2" charset="0"/>
                  </a:rPr>
                  <a:t>9  |</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a:t>
                </a:r>
                <a:endParaRPr lang="en-US" sz="4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grpSp>
            <p:nvGrpSpPr>
              <p:cNvPr id="3088" name="Group 3087">
                <a:extLst>
                  <a:ext uri="{FF2B5EF4-FFF2-40B4-BE49-F238E27FC236}">
                    <a16:creationId xmlns:a16="http://schemas.microsoft.com/office/drawing/2014/main" id="{9E1D69B3-2DA0-DF45-7E5C-6699FAE58350}"/>
                  </a:ext>
                </a:extLst>
              </p:cNvPr>
              <p:cNvGrpSpPr/>
              <p:nvPr/>
            </p:nvGrpSpPr>
            <p:grpSpPr>
              <a:xfrm>
                <a:off x="3632549" y="3862199"/>
                <a:ext cx="491009" cy="576989"/>
                <a:chOff x="715583" y="5019277"/>
                <a:chExt cx="537409" cy="505896"/>
              </a:xfrm>
            </p:grpSpPr>
            <p:pic>
              <p:nvPicPr>
                <p:cNvPr id="3089" name="Picture 3088" descr="A white number on a black background&#10;&#10;Description automatically generated">
                  <a:extLst>
                    <a:ext uri="{FF2B5EF4-FFF2-40B4-BE49-F238E27FC236}">
                      <a16:creationId xmlns:a16="http://schemas.microsoft.com/office/drawing/2014/main" id="{B5D49A64-F668-0E46-3052-1D6E03C1698E}"/>
                    </a:ext>
                  </a:extLst>
                </p:cNvPr>
                <p:cNvPicPr>
                  <a:picLocks noChangeAspect="1"/>
                </p:cNvPicPr>
                <p:nvPr/>
              </p:nvPicPr>
              <p:blipFill>
                <a:blip r:embed="rId5">
                  <a:extLst>
                    <a:ext uri="{BEBA8EAE-BF5A-486C-A8C5-ECC9F3942E4B}">
                      <a14:imgProps xmlns:a14="http://schemas.microsoft.com/office/drawing/2010/main">
                        <a14:imgLayer r:embed="rId6">
                          <a14:imgEffect>
                            <a14:artisticPencilSketch/>
                          </a14:imgEffect>
                        </a14:imgLayer>
                      </a14:imgProps>
                    </a:ext>
                  </a:extLst>
                </a:blip>
                <a:stretch>
                  <a:fillRect/>
                </a:stretch>
              </p:blipFill>
              <p:spPr>
                <a:xfrm>
                  <a:off x="935861" y="5019277"/>
                  <a:ext cx="317131" cy="31713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090" name="Picture 3089" descr="A white number on a black background&#10;&#10;Description automatically generated">
                  <a:extLst>
                    <a:ext uri="{FF2B5EF4-FFF2-40B4-BE49-F238E27FC236}">
                      <a16:creationId xmlns:a16="http://schemas.microsoft.com/office/drawing/2014/main" id="{79404367-BB5D-B0C2-40BB-B2EEB5DD46CD}"/>
                    </a:ext>
                  </a:extLst>
                </p:cNvPr>
                <p:cNvPicPr>
                  <a:picLocks noChangeAspect="1"/>
                </p:cNvPicPr>
                <p:nvPr/>
              </p:nvPicPr>
              <p:blipFill>
                <a:blip r:embed="rId5">
                  <a:extLst>
                    <a:ext uri="{BEBA8EAE-BF5A-486C-A8C5-ECC9F3942E4B}">
                      <a14:imgProps xmlns:a14="http://schemas.microsoft.com/office/drawing/2010/main">
                        <a14:imgLayer r:embed="rId7">
                          <a14:imgEffect>
                            <a14:artisticPencilSketch/>
                          </a14:imgEffect>
                        </a14:imgLayer>
                      </a14:imgProps>
                    </a:ext>
                  </a:extLst>
                </a:blip>
                <a:stretch>
                  <a:fillRect/>
                </a:stretch>
              </p:blipFill>
              <p:spPr>
                <a:xfrm>
                  <a:off x="831792" y="5095752"/>
                  <a:ext cx="317131" cy="31713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091" name="Picture 3090" descr="A white number on a black background&#10;&#10;Description automatically generated">
                  <a:extLst>
                    <a:ext uri="{FF2B5EF4-FFF2-40B4-BE49-F238E27FC236}">
                      <a16:creationId xmlns:a16="http://schemas.microsoft.com/office/drawing/2014/main" id="{EC1355E5-8D03-2E6D-2E4D-A028A050BE25}"/>
                    </a:ext>
                  </a:extLst>
                </p:cNvPr>
                <p:cNvPicPr>
                  <a:picLocks noChangeAspect="1"/>
                </p:cNvPicPr>
                <p:nvPr/>
              </p:nvPicPr>
              <p:blipFill>
                <a:blip r:embed="rId5">
                  <a:extLst>
                    <a:ext uri="{BEBA8EAE-BF5A-486C-A8C5-ECC9F3942E4B}">
                      <a14:imgProps xmlns:a14="http://schemas.microsoft.com/office/drawing/2010/main">
                        <a14:imgLayer r:embed="rId8">
                          <a14:imgEffect>
                            <a14:artisticPencilSketch/>
                          </a14:imgEffect>
                        </a14:imgLayer>
                      </a14:imgProps>
                    </a:ext>
                  </a:extLst>
                </a:blip>
                <a:stretch>
                  <a:fillRect/>
                </a:stretch>
              </p:blipFill>
              <p:spPr>
                <a:xfrm>
                  <a:off x="715583" y="5208042"/>
                  <a:ext cx="317131" cy="31713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mc:AlternateContent xmlns:mc="http://schemas.openxmlformats.org/markup-compatibility/2006" xmlns:p14="http://schemas.microsoft.com/office/powerpoint/2010/main">
            <mc:Choice Requires="p14">
              <p:contentPart p14:bwMode="auto" r:id="rId9">
                <p14:nvContentPartPr>
                  <p14:cNvPr id="3330" name="Ink 3329">
                    <a:extLst>
                      <a:ext uri="{FF2B5EF4-FFF2-40B4-BE49-F238E27FC236}">
                        <a16:creationId xmlns:a16="http://schemas.microsoft.com/office/drawing/2014/main" id="{278E639A-8C89-9F65-E7F1-B5B69F4E296C}"/>
                      </a:ext>
                    </a:extLst>
                  </p14:cNvPr>
                  <p14:cNvContentPartPr/>
                  <p14:nvPr/>
                </p14:nvContentPartPr>
                <p14:xfrm>
                  <a:off x="3753881" y="4290601"/>
                  <a:ext cx="273" cy="318"/>
                </p14:xfrm>
              </p:contentPart>
            </mc:Choice>
            <mc:Fallback xmlns="">
              <p:pic>
                <p:nvPicPr>
                  <p:cNvPr id="3330" name="Ink 3329">
                    <a:extLst>
                      <a:ext uri="{FF2B5EF4-FFF2-40B4-BE49-F238E27FC236}">
                        <a16:creationId xmlns:a16="http://schemas.microsoft.com/office/drawing/2014/main" id="{278E639A-8C89-9F65-E7F1-B5B69F4E296C}"/>
                      </a:ext>
                    </a:extLst>
                  </p:cNvPr>
                  <p:cNvPicPr/>
                  <p:nvPr/>
                </p:nvPicPr>
                <p:blipFill>
                  <a:blip r:embed="rId10"/>
                  <a:stretch>
                    <a:fillRect/>
                  </a:stretch>
                </p:blipFill>
                <p:spPr>
                  <a:xfrm>
                    <a:off x="3750605" y="428678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31" name="Ink 3330">
                    <a:extLst>
                      <a:ext uri="{FF2B5EF4-FFF2-40B4-BE49-F238E27FC236}">
                        <a16:creationId xmlns:a16="http://schemas.microsoft.com/office/drawing/2014/main" id="{FEA4277B-2AAF-467C-ACB3-D3E0E7B6E6A5}"/>
                      </a:ext>
                    </a:extLst>
                  </p14:cNvPr>
                  <p14:cNvContentPartPr/>
                  <p14:nvPr/>
                </p14:nvContentPartPr>
                <p14:xfrm>
                  <a:off x="3741054" y="4281696"/>
                  <a:ext cx="273" cy="318"/>
                </p14:xfrm>
              </p:contentPart>
            </mc:Choice>
            <mc:Fallback xmlns="">
              <p:pic>
                <p:nvPicPr>
                  <p:cNvPr id="3331" name="Ink 3330">
                    <a:extLst>
                      <a:ext uri="{FF2B5EF4-FFF2-40B4-BE49-F238E27FC236}">
                        <a16:creationId xmlns:a16="http://schemas.microsoft.com/office/drawing/2014/main" id="{FEA4277B-2AAF-467C-ACB3-D3E0E7B6E6A5}"/>
                      </a:ext>
                    </a:extLst>
                  </p:cNvPr>
                  <p:cNvPicPr/>
                  <p:nvPr/>
                </p:nvPicPr>
                <p:blipFill>
                  <a:blip r:embed="rId10"/>
                  <a:stretch>
                    <a:fillRect/>
                  </a:stretch>
                </p:blipFill>
                <p:spPr>
                  <a:xfrm>
                    <a:off x="3737778" y="427788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332" name="Ink 3331">
                    <a:extLst>
                      <a:ext uri="{FF2B5EF4-FFF2-40B4-BE49-F238E27FC236}">
                        <a16:creationId xmlns:a16="http://schemas.microsoft.com/office/drawing/2014/main" id="{5ED14D01-9EF8-07E1-B388-6B28980438EF}"/>
                      </a:ext>
                    </a:extLst>
                  </p14:cNvPr>
                  <p14:cNvContentPartPr/>
                  <p14:nvPr/>
                </p14:nvContentPartPr>
                <p14:xfrm>
                  <a:off x="3741054" y="4256253"/>
                  <a:ext cx="273" cy="318"/>
                </p14:xfrm>
              </p:contentPart>
            </mc:Choice>
            <mc:Fallback xmlns="">
              <p:pic>
                <p:nvPicPr>
                  <p:cNvPr id="3332" name="Ink 3331">
                    <a:extLst>
                      <a:ext uri="{FF2B5EF4-FFF2-40B4-BE49-F238E27FC236}">
                        <a16:creationId xmlns:a16="http://schemas.microsoft.com/office/drawing/2014/main" id="{5ED14D01-9EF8-07E1-B388-6B28980438EF}"/>
                      </a:ext>
                    </a:extLst>
                  </p:cNvPr>
                  <p:cNvPicPr/>
                  <p:nvPr/>
                </p:nvPicPr>
                <p:blipFill>
                  <a:blip r:embed="rId10"/>
                  <a:stretch>
                    <a:fillRect/>
                  </a:stretch>
                </p:blipFill>
                <p:spPr>
                  <a:xfrm>
                    <a:off x="3737778" y="425243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333" name="Ink 3332">
                    <a:extLst>
                      <a:ext uri="{FF2B5EF4-FFF2-40B4-BE49-F238E27FC236}">
                        <a16:creationId xmlns:a16="http://schemas.microsoft.com/office/drawing/2014/main" id="{B743D81E-F3A7-EB3D-0E7D-5014124DB402}"/>
                      </a:ext>
                    </a:extLst>
                  </p14:cNvPr>
                  <p14:cNvContentPartPr/>
                  <p14:nvPr/>
                </p14:nvContentPartPr>
                <p14:xfrm>
                  <a:off x="3792091" y="4199007"/>
                  <a:ext cx="1365" cy="1590"/>
                </p14:xfrm>
              </p:contentPart>
            </mc:Choice>
            <mc:Fallback xmlns="">
              <p:pic>
                <p:nvPicPr>
                  <p:cNvPr id="3333" name="Ink 3332">
                    <a:extLst>
                      <a:ext uri="{FF2B5EF4-FFF2-40B4-BE49-F238E27FC236}">
                        <a16:creationId xmlns:a16="http://schemas.microsoft.com/office/drawing/2014/main" id="{B743D81E-F3A7-EB3D-0E7D-5014124DB402}"/>
                      </a:ext>
                    </a:extLst>
                  </p:cNvPr>
                  <p:cNvPicPr/>
                  <p:nvPr/>
                </p:nvPicPr>
                <p:blipFill>
                  <a:blip r:embed="rId10"/>
                  <a:stretch>
                    <a:fillRect/>
                  </a:stretch>
                </p:blipFill>
                <p:spPr>
                  <a:xfrm>
                    <a:off x="3787996" y="4195191"/>
                    <a:ext cx="9555" cy="922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34" name="Ink 3333">
                    <a:extLst>
                      <a:ext uri="{FF2B5EF4-FFF2-40B4-BE49-F238E27FC236}">
                        <a16:creationId xmlns:a16="http://schemas.microsoft.com/office/drawing/2014/main" id="{52B5087A-595B-D0E3-4958-A57DCE3AE3D8}"/>
                      </a:ext>
                    </a:extLst>
                  </p14:cNvPr>
                  <p14:cNvContentPartPr/>
                  <p14:nvPr/>
                </p14:nvContentPartPr>
                <p14:xfrm>
                  <a:off x="3787178" y="4179607"/>
                  <a:ext cx="273" cy="318"/>
                </p14:xfrm>
              </p:contentPart>
            </mc:Choice>
            <mc:Fallback xmlns="">
              <p:pic>
                <p:nvPicPr>
                  <p:cNvPr id="3334" name="Ink 3333">
                    <a:extLst>
                      <a:ext uri="{FF2B5EF4-FFF2-40B4-BE49-F238E27FC236}">
                        <a16:creationId xmlns:a16="http://schemas.microsoft.com/office/drawing/2014/main" id="{52B5087A-595B-D0E3-4958-A57DCE3AE3D8}"/>
                      </a:ext>
                    </a:extLst>
                  </p:cNvPr>
                  <p:cNvPicPr/>
                  <p:nvPr/>
                </p:nvPicPr>
                <p:blipFill>
                  <a:blip r:embed="rId10"/>
                  <a:stretch>
                    <a:fillRect/>
                  </a:stretch>
                </p:blipFill>
                <p:spPr>
                  <a:xfrm>
                    <a:off x="3783902" y="417579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335" name="Ink 3334">
                    <a:extLst>
                      <a:ext uri="{FF2B5EF4-FFF2-40B4-BE49-F238E27FC236}">
                        <a16:creationId xmlns:a16="http://schemas.microsoft.com/office/drawing/2014/main" id="{305354D3-E0C3-18DE-6906-4960D6B1F659}"/>
                      </a:ext>
                    </a:extLst>
                  </p14:cNvPr>
                  <p14:cNvContentPartPr/>
                  <p14:nvPr/>
                </p14:nvContentPartPr>
                <p14:xfrm>
                  <a:off x="3728773" y="4261660"/>
                  <a:ext cx="273" cy="318"/>
                </p14:xfrm>
              </p:contentPart>
            </mc:Choice>
            <mc:Fallback xmlns="">
              <p:pic>
                <p:nvPicPr>
                  <p:cNvPr id="3335" name="Ink 3334">
                    <a:extLst>
                      <a:ext uri="{FF2B5EF4-FFF2-40B4-BE49-F238E27FC236}">
                        <a16:creationId xmlns:a16="http://schemas.microsoft.com/office/drawing/2014/main" id="{305354D3-E0C3-18DE-6906-4960D6B1F659}"/>
                      </a:ext>
                    </a:extLst>
                  </p:cNvPr>
                  <p:cNvPicPr/>
                  <p:nvPr/>
                </p:nvPicPr>
                <p:blipFill>
                  <a:blip r:embed="rId10"/>
                  <a:stretch>
                    <a:fillRect/>
                  </a:stretch>
                </p:blipFill>
                <p:spPr>
                  <a:xfrm>
                    <a:off x="3725497" y="425784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336" name="Ink 3335">
                    <a:extLst>
                      <a:ext uri="{FF2B5EF4-FFF2-40B4-BE49-F238E27FC236}">
                        <a16:creationId xmlns:a16="http://schemas.microsoft.com/office/drawing/2014/main" id="{BB33D6E7-AD9F-8ACA-E6A5-BDFD87111B54}"/>
                      </a:ext>
                    </a:extLst>
                  </p14:cNvPr>
                  <p14:cNvContentPartPr/>
                  <p14:nvPr/>
                </p14:nvContentPartPr>
                <p14:xfrm>
                  <a:off x="3801097" y="4275971"/>
                  <a:ext cx="273" cy="318"/>
                </p14:xfrm>
              </p:contentPart>
            </mc:Choice>
            <mc:Fallback xmlns="">
              <p:pic>
                <p:nvPicPr>
                  <p:cNvPr id="3336" name="Ink 3335">
                    <a:extLst>
                      <a:ext uri="{FF2B5EF4-FFF2-40B4-BE49-F238E27FC236}">
                        <a16:creationId xmlns:a16="http://schemas.microsoft.com/office/drawing/2014/main" id="{BB33D6E7-AD9F-8ACA-E6A5-BDFD87111B54}"/>
                      </a:ext>
                    </a:extLst>
                  </p:cNvPr>
                  <p:cNvPicPr/>
                  <p:nvPr/>
                </p:nvPicPr>
                <p:blipFill>
                  <a:blip r:embed="rId10"/>
                  <a:stretch>
                    <a:fillRect/>
                  </a:stretch>
                </p:blipFill>
                <p:spPr>
                  <a:xfrm>
                    <a:off x="3797821" y="427215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337" name="Ink 3336">
                    <a:extLst>
                      <a:ext uri="{FF2B5EF4-FFF2-40B4-BE49-F238E27FC236}">
                        <a16:creationId xmlns:a16="http://schemas.microsoft.com/office/drawing/2014/main" id="{8A3303A2-77E1-97BA-D820-CB538B103614}"/>
                      </a:ext>
                    </a:extLst>
                  </p14:cNvPr>
                  <p14:cNvContentPartPr/>
                  <p14:nvPr/>
                </p14:nvContentPartPr>
                <p14:xfrm>
                  <a:off x="3819656" y="4240034"/>
                  <a:ext cx="273" cy="318"/>
                </p14:xfrm>
              </p:contentPart>
            </mc:Choice>
            <mc:Fallback xmlns="">
              <p:pic>
                <p:nvPicPr>
                  <p:cNvPr id="3337" name="Ink 3336">
                    <a:extLst>
                      <a:ext uri="{FF2B5EF4-FFF2-40B4-BE49-F238E27FC236}">
                        <a16:creationId xmlns:a16="http://schemas.microsoft.com/office/drawing/2014/main" id="{8A3303A2-77E1-97BA-D820-CB538B103614}"/>
                      </a:ext>
                    </a:extLst>
                  </p:cNvPr>
                  <p:cNvPicPr/>
                  <p:nvPr/>
                </p:nvPicPr>
                <p:blipFill>
                  <a:blip r:embed="rId10"/>
                  <a:stretch>
                    <a:fillRect/>
                  </a:stretch>
                </p:blipFill>
                <p:spPr>
                  <a:xfrm>
                    <a:off x="3816380" y="423621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38" name="Ink 3337">
                    <a:extLst>
                      <a:ext uri="{FF2B5EF4-FFF2-40B4-BE49-F238E27FC236}">
                        <a16:creationId xmlns:a16="http://schemas.microsoft.com/office/drawing/2014/main" id="{926AE312-0CBE-E486-1B4A-FE4A0E15123C}"/>
                      </a:ext>
                    </a:extLst>
                  </p14:cNvPr>
                  <p14:cNvContentPartPr/>
                  <p14:nvPr/>
                </p14:nvContentPartPr>
                <p14:xfrm>
                  <a:off x="3814471" y="4320814"/>
                  <a:ext cx="273" cy="318"/>
                </p14:xfrm>
              </p:contentPart>
            </mc:Choice>
            <mc:Fallback xmlns="">
              <p:pic>
                <p:nvPicPr>
                  <p:cNvPr id="3338" name="Ink 3337">
                    <a:extLst>
                      <a:ext uri="{FF2B5EF4-FFF2-40B4-BE49-F238E27FC236}">
                        <a16:creationId xmlns:a16="http://schemas.microsoft.com/office/drawing/2014/main" id="{926AE312-0CBE-E486-1B4A-FE4A0E15123C}"/>
                      </a:ext>
                    </a:extLst>
                  </p:cNvPr>
                  <p:cNvPicPr/>
                  <p:nvPr/>
                </p:nvPicPr>
                <p:blipFill>
                  <a:blip r:embed="rId10"/>
                  <a:stretch>
                    <a:fillRect/>
                  </a:stretch>
                </p:blipFill>
                <p:spPr>
                  <a:xfrm>
                    <a:off x="3811195" y="431699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339" name="Ink 3338">
                    <a:extLst>
                      <a:ext uri="{FF2B5EF4-FFF2-40B4-BE49-F238E27FC236}">
                        <a16:creationId xmlns:a16="http://schemas.microsoft.com/office/drawing/2014/main" id="{E40B8107-39E9-69B8-9BC7-F6E75E698E5B}"/>
                      </a:ext>
                    </a:extLst>
                  </p14:cNvPr>
                  <p14:cNvContentPartPr/>
                  <p14:nvPr/>
                </p14:nvContentPartPr>
                <p14:xfrm>
                  <a:off x="3791818" y="4368837"/>
                  <a:ext cx="273" cy="318"/>
                </p14:xfrm>
              </p:contentPart>
            </mc:Choice>
            <mc:Fallback xmlns="">
              <p:pic>
                <p:nvPicPr>
                  <p:cNvPr id="3339" name="Ink 3338">
                    <a:extLst>
                      <a:ext uri="{FF2B5EF4-FFF2-40B4-BE49-F238E27FC236}">
                        <a16:creationId xmlns:a16="http://schemas.microsoft.com/office/drawing/2014/main" id="{E40B8107-39E9-69B8-9BC7-F6E75E698E5B}"/>
                      </a:ext>
                    </a:extLst>
                  </p:cNvPr>
                  <p:cNvPicPr/>
                  <p:nvPr/>
                </p:nvPicPr>
                <p:blipFill>
                  <a:blip r:embed="rId10"/>
                  <a:stretch>
                    <a:fillRect/>
                  </a:stretch>
                </p:blipFill>
                <p:spPr>
                  <a:xfrm>
                    <a:off x="3788542" y="436502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40" name="Ink 3339">
                    <a:extLst>
                      <a:ext uri="{FF2B5EF4-FFF2-40B4-BE49-F238E27FC236}">
                        <a16:creationId xmlns:a16="http://schemas.microsoft.com/office/drawing/2014/main" id="{8BEC5C83-C7EF-A129-BA34-F699539BA74C}"/>
                      </a:ext>
                    </a:extLst>
                  </p14:cNvPr>
                  <p14:cNvContentPartPr/>
                  <p14:nvPr/>
                </p14:nvContentPartPr>
                <p14:xfrm>
                  <a:off x="3903989" y="4244804"/>
                  <a:ext cx="273" cy="318"/>
                </p14:xfrm>
              </p:contentPart>
            </mc:Choice>
            <mc:Fallback xmlns="">
              <p:pic>
                <p:nvPicPr>
                  <p:cNvPr id="3340" name="Ink 3339">
                    <a:extLst>
                      <a:ext uri="{FF2B5EF4-FFF2-40B4-BE49-F238E27FC236}">
                        <a16:creationId xmlns:a16="http://schemas.microsoft.com/office/drawing/2014/main" id="{8BEC5C83-C7EF-A129-BA34-F699539BA74C}"/>
                      </a:ext>
                    </a:extLst>
                  </p:cNvPr>
                  <p:cNvPicPr/>
                  <p:nvPr/>
                </p:nvPicPr>
                <p:blipFill>
                  <a:blip r:embed="rId10"/>
                  <a:stretch>
                    <a:fillRect/>
                  </a:stretch>
                </p:blipFill>
                <p:spPr>
                  <a:xfrm>
                    <a:off x="3900713" y="424098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341" name="Ink 3340">
                    <a:extLst>
                      <a:ext uri="{FF2B5EF4-FFF2-40B4-BE49-F238E27FC236}">
                        <a16:creationId xmlns:a16="http://schemas.microsoft.com/office/drawing/2014/main" id="{EF1A105E-520F-C57D-2C2B-4E72DE5C84C1}"/>
                      </a:ext>
                    </a:extLst>
                  </p14:cNvPr>
                  <p14:cNvContentPartPr/>
                  <p14:nvPr/>
                </p14:nvContentPartPr>
                <p14:xfrm>
                  <a:off x="3903989" y="4203460"/>
                  <a:ext cx="273" cy="318"/>
                </p14:xfrm>
              </p:contentPart>
            </mc:Choice>
            <mc:Fallback xmlns="">
              <p:pic>
                <p:nvPicPr>
                  <p:cNvPr id="3341" name="Ink 3340">
                    <a:extLst>
                      <a:ext uri="{FF2B5EF4-FFF2-40B4-BE49-F238E27FC236}">
                        <a16:creationId xmlns:a16="http://schemas.microsoft.com/office/drawing/2014/main" id="{EF1A105E-520F-C57D-2C2B-4E72DE5C84C1}"/>
                      </a:ext>
                    </a:extLst>
                  </p:cNvPr>
                  <p:cNvPicPr/>
                  <p:nvPr/>
                </p:nvPicPr>
                <p:blipFill>
                  <a:blip r:embed="rId10"/>
                  <a:stretch>
                    <a:fillRect/>
                  </a:stretch>
                </p:blipFill>
                <p:spPr>
                  <a:xfrm>
                    <a:off x="3900713" y="419964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42" name="Ink 3341">
                    <a:extLst>
                      <a:ext uri="{FF2B5EF4-FFF2-40B4-BE49-F238E27FC236}">
                        <a16:creationId xmlns:a16="http://schemas.microsoft.com/office/drawing/2014/main" id="{AD2BAC4A-4780-849C-46FF-7EE1324A0EEA}"/>
                      </a:ext>
                    </a:extLst>
                  </p14:cNvPr>
                  <p14:cNvContentPartPr/>
                  <p14:nvPr/>
                </p14:nvContentPartPr>
                <p14:xfrm>
                  <a:off x="3912723" y="4164342"/>
                  <a:ext cx="273" cy="318"/>
                </p14:xfrm>
              </p:contentPart>
            </mc:Choice>
            <mc:Fallback xmlns="">
              <p:pic>
                <p:nvPicPr>
                  <p:cNvPr id="3342" name="Ink 3341">
                    <a:extLst>
                      <a:ext uri="{FF2B5EF4-FFF2-40B4-BE49-F238E27FC236}">
                        <a16:creationId xmlns:a16="http://schemas.microsoft.com/office/drawing/2014/main" id="{AD2BAC4A-4780-849C-46FF-7EE1324A0EEA}"/>
                      </a:ext>
                    </a:extLst>
                  </p:cNvPr>
                  <p:cNvPicPr/>
                  <p:nvPr/>
                </p:nvPicPr>
                <p:blipFill>
                  <a:blip r:embed="rId10"/>
                  <a:stretch>
                    <a:fillRect/>
                  </a:stretch>
                </p:blipFill>
                <p:spPr>
                  <a:xfrm>
                    <a:off x="3909447" y="416052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343" name="Ink 3342">
                    <a:extLst>
                      <a:ext uri="{FF2B5EF4-FFF2-40B4-BE49-F238E27FC236}">
                        <a16:creationId xmlns:a16="http://schemas.microsoft.com/office/drawing/2014/main" id="{16EF2422-E96A-5960-08EC-781B22B14E71}"/>
                      </a:ext>
                    </a:extLst>
                  </p14:cNvPr>
                  <p14:cNvContentPartPr/>
                  <p14:nvPr/>
                </p14:nvContentPartPr>
                <p14:xfrm>
                  <a:off x="3917362" y="4121407"/>
                  <a:ext cx="1092" cy="318"/>
                </p14:xfrm>
              </p:contentPart>
            </mc:Choice>
            <mc:Fallback xmlns="">
              <p:pic>
                <p:nvPicPr>
                  <p:cNvPr id="3343" name="Ink 3342">
                    <a:extLst>
                      <a:ext uri="{FF2B5EF4-FFF2-40B4-BE49-F238E27FC236}">
                        <a16:creationId xmlns:a16="http://schemas.microsoft.com/office/drawing/2014/main" id="{16EF2422-E96A-5960-08EC-781B22B14E71}"/>
                      </a:ext>
                    </a:extLst>
                  </p:cNvPr>
                  <p:cNvPicPr/>
                  <p:nvPr/>
                </p:nvPicPr>
                <p:blipFill>
                  <a:blip r:embed="rId24"/>
                  <a:stretch>
                    <a:fillRect/>
                  </a:stretch>
                </p:blipFill>
                <p:spPr>
                  <a:xfrm>
                    <a:off x="3914086" y="4117591"/>
                    <a:ext cx="7644"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344" name="Ink 3343">
                    <a:extLst>
                      <a:ext uri="{FF2B5EF4-FFF2-40B4-BE49-F238E27FC236}">
                        <a16:creationId xmlns:a16="http://schemas.microsoft.com/office/drawing/2014/main" id="{F223DFA3-8C71-13D7-9D0D-37F60014207C}"/>
                      </a:ext>
                    </a:extLst>
                  </p14:cNvPr>
                  <p14:cNvContentPartPr/>
                  <p14:nvPr/>
                </p14:nvContentPartPr>
                <p14:xfrm>
                  <a:off x="3904263" y="4138581"/>
                  <a:ext cx="273" cy="318"/>
                </p14:xfrm>
              </p:contentPart>
            </mc:Choice>
            <mc:Fallback xmlns="">
              <p:pic>
                <p:nvPicPr>
                  <p:cNvPr id="3344" name="Ink 3343">
                    <a:extLst>
                      <a:ext uri="{FF2B5EF4-FFF2-40B4-BE49-F238E27FC236}">
                        <a16:creationId xmlns:a16="http://schemas.microsoft.com/office/drawing/2014/main" id="{F223DFA3-8C71-13D7-9D0D-37F60014207C}"/>
                      </a:ext>
                    </a:extLst>
                  </p:cNvPr>
                  <p:cNvPicPr/>
                  <p:nvPr/>
                </p:nvPicPr>
                <p:blipFill>
                  <a:blip r:embed="rId10"/>
                  <a:stretch>
                    <a:fillRect/>
                  </a:stretch>
                </p:blipFill>
                <p:spPr>
                  <a:xfrm>
                    <a:off x="3900987" y="413476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45" name="Ink 3344">
                    <a:extLst>
                      <a:ext uri="{FF2B5EF4-FFF2-40B4-BE49-F238E27FC236}">
                        <a16:creationId xmlns:a16="http://schemas.microsoft.com/office/drawing/2014/main" id="{FC478133-5942-2CB3-415F-503557A60444}"/>
                      </a:ext>
                    </a:extLst>
                  </p14:cNvPr>
                  <p14:cNvContentPartPr/>
                  <p14:nvPr/>
                </p14:nvContentPartPr>
                <p14:xfrm>
                  <a:off x="3918728" y="4071476"/>
                  <a:ext cx="273" cy="318"/>
                </p14:xfrm>
              </p:contentPart>
            </mc:Choice>
            <mc:Fallback xmlns="">
              <p:pic>
                <p:nvPicPr>
                  <p:cNvPr id="3345" name="Ink 3344">
                    <a:extLst>
                      <a:ext uri="{FF2B5EF4-FFF2-40B4-BE49-F238E27FC236}">
                        <a16:creationId xmlns:a16="http://schemas.microsoft.com/office/drawing/2014/main" id="{FC478133-5942-2CB3-415F-503557A60444}"/>
                      </a:ext>
                    </a:extLst>
                  </p:cNvPr>
                  <p:cNvPicPr/>
                  <p:nvPr/>
                </p:nvPicPr>
                <p:blipFill>
                  <a:blip r:embed="rId10"/>
                  <a:stretch>
                    <a:fillRect/>
                  </a:stretch>
                </p:blipFill>
                <p:spPr>
                  <a:xfrm>
                    <a:off x="3915452" y="406766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346" name="Ink 3345">
                    <a:extLst>
                      <a:ext uri="{FF2B5EF4-FFF2-40B4-BE49-F238E27FC236}">
                        <a16:creationId xmlns:a16="http://schemas.microsoft.com/office/drawing/2014/main" id="{37334E00-83A7-F3B6-E1D7-8602E6309408}"/>
                      </a:ext>
                    </a:extLst>
                  </p14:cNvPr>
                  <p14:cNvContentPartPr/>
                  <p14:nvPr/>
                </p14:nvContentPartPr>
                <p14:xfrm>
                  <a:off x="3882974" y="4059073"/>
                  <a:ext cx="273" cy="318"/>
                </p14:xfrm>
              </p:contentPart>
            </mc:Choice>
            <mc:Fallback xmlns="">
              <p:pic>
                <p:nvPicPr>
                  <p:cNvPr id="3346" name="Ink 3345">
                    <a:extLst>
                      <a:ext uri="{FF2B5EF4-FFF2-40B4-BE49-F238E27FC236}">
                        <a16:creationId xmlns:a16="http://schemas.microsoft.com/office/drawing/2014/main" id="{37334E00-83A7-F3B6-E1D7-8602E6309408}"/>
                      </a:ext>
                    </a:extLst>
                  </p:cNvPr>
                  <p:cNvPicPr/>
                  <p:nvPr/>
                </p:nvPicPr>
                <p:blipFill>
                  <a:blip r:embed="rId10"/>
                  <a:stretch>
                    <a:fillRect/>
                  </a:stretch>
                </p:blipFill>
                <p:spPr>
                  <a:xfrm>
                    <a:off x="3879698" y="405525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347" name="Ink 3346">
                    <a:extLst>
                      <a:ext uri="{FF2B5EF4-FFF2-40B4-BE49-F238E27FC236}">
                        <a16:creationId xmlns:a16="http://schemas.microsoft.com/office/drawing/2014/main" id="{CB662AB8-C0A8-2803-1E48-A94AEC6C4EDC}"/>
                      </a:ext>
                    </a:extLst>
                  </p14:cNvPr>
                  <p14:cNvContentPartPr/>
                  <p14:nvPr/>
                </p14:nvContentPartPr>
                <p14:xfrm>
                  <a:off x="4003607" y="4115047"/>
                  <a:ext cx="273" cy="318"/>
                </p14:xfrm>
              </p:contentPart>
            </mc:Choice>
            <mc:Fallback xmlns="">
              <p:pic>
                <p:nvPicPr>
                  <p:cNvPr id="3347" name="Ink 3346">
                    <a:extLst>
                      <a:ext uri="{FF2B5EF4-FFF2-40B4-BE49-F238E27FC236}">
                        <a16:creationId xmlns:a16="http://schemas.microsoft.com/office/drawing/2014/main" id="{CB662AB8-C0A8-2803-1E48-A94AEC6C4EDC}"/>
                      </a:ext>
                    </a:extLst>
                  </p:cNvPr>
                  <p:cNvPicPr/>
                  <p:nvPr/>
                </p:nvPicPr>
                <p:blipFill>
                  <a:blip r:embed="rId10"/>
                  <a:stretch>
                    <a:fillRect/>
                  </a:stretch>
                </p:blipFill>
                <p:spPr>
                  <a:xfrm>
                    <a:off x="4000331" y="411123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348" name="Ink 3347">
                    <a:extLst>
                      <a:ext uri="{FF2B5EF4-FFF2-40B4-BE49-F238E27FC236}">
                        <a16:creationId xmlns:a16="http://schemas.microsoft.com/office/drawing/2014/main" id="{66D75A6A-21DA-D50E-23AF-18BCDEB65018}"/>
                      </a:ext>
                    </a:extLst>
                  </p14:cNvPr>
                  <p14:cNvContentPartPr/>
                  <p14:nvPr/>
                </p14:nvContentPartPr>
                <p14:xfrm>
                  <a:off x="4003607" y="4104234"/>
                  <a:ext cx="273" cy="318"/>
                </p14:xfrm>
              </p:contentPart>
            </mc:Choice>
            <mc:Fallback xmlns="">
              <p:pic>
                <p:nvPicPr>
                  <p:cNvPr id="3348" name="Ink 3347">
                    <a:extLst>
                      <a:ext uri="{FF2B5EF4-FFF2-40B4-BE49-F238E27FC236}">
                        <a16:creationId xmlns:a16="http://schemas.microsoft.com/office/drawing/2014/main" id="{66D75A6A-21DA-D50E-23AF-18BCDEB65018}"/>
                      </a:ext>
                    </a:extLst>
                  </p:cNvPr>
                  <p:cNvPicPr/>
                  <p:nvPr/>
                </p:nvPicPr>
                <p:blipFill>
                  <a:blip r:embed="rId10"/>
                  <a:stretch>
                    <a:fillRect/>
                  </a:stretch>
                </p:blipFill>
                <p:spPr>
                  <a:xfrm>
                    <a:off x="4000331" y="410041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49" name="Ink 3348">
                    <a:extLst>
                      <a:ext uri="{FF2B5EF4-FFF2-40B4-BE49-F238E27FC236}">
                        <a16:creationId xmlns:a16="http://schemas.microsoft.com/office/drawing/2014/main" id="{0A7C161C-9A6E-E6F2-047B-42194E200D86}"/>
                      </a:ext>
                    </a:extLst>
                  </p14:cNvPr>
                  <p14:cNvContentPartPr/>
                  <p14:nvPr/>
                </p14:nvContentPartPr>
                <p14:xfrm>
                  <a:off x="4009610" y="4060027"/>
                  <a:ext cx="1092" cy="318"/>
                </p14:xfrm>
              </p:contentPart>
            </mc:Choice>
            <mc:Fallback xmlns="">
              <p:pic>
                <p:nvPicPr>
                  <p:cNvPr id="3349" name="Ink 3348">
                    <a:extLst>
                      <a:ext uri="{FF2B5EF4-FFF2-40B4-BE49-F238E27FC236}">
                        <a16:creationId xmlns:a16="http://schemas.microsoft.com/office/drawing/2014/main" id="{0A7C161C-9A6E-E6F2-047B-42194E200D86}"/>
                      </a:ext>
                    </a:extLst>
                  </p:cNvPr>
                  <p:cNvPicPr/>
                  <p:nvPr/>
                </p:nvPicPr>
                <p:blipFill>
                  <a:blip r:embed="rId24"/>
                  <a:stretch>
                    <a:fillRect/>
                  </a:stretch>
                </p:blipFill>
                <p:spPr>
                  <a:xfrm>
                    <a:off x="4006334" y="4056211"/>
                    <a:ext cx="7644" cy="795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50" name="Ink 3349">
                    <a:extLst>
                      <a:ext uri="{FF2B5EF4-FFF2-40B4-BE49-F238E27FC236}">
                        <a16:creationId xmlns:a16="http://schemas.microsoft.com/office/drawing/2014/main" id="{1B981637-36D1-6FAB-3BB9-397CBE47AFE1}"/>
                      </a:ext>
                    </a:extLst>
                  </p14:cNvPr>
                  <p14:cNvContentPartPr/>
                  <p14:nvPr/>
                </p14:nvContentPartPr>
                <p14:xfrm>
                  <a:off x="4024622" y="4002463"/>
                  <a:ext cx="273" cy="318"/>
                </p14:xfrm>
              </p:contentPart>
            </mc:Choice>
            <mc:Fallback xmlns="">
              <p:pic>
                <p:nvPicPr>
                  <p:cNvPr id="3350" name="Ink 3349">
                    <a:extLst>
                      <a:ext uri="{FF2B5EF4-FFF2-40B4-BE49-F238E27FC236}">
                        <a16:creationId xmlns:a16="http://schemas.microsoft.com/office/drawing/2014/main" id="{1B981637-36D1-6FAB-3BB9-397CBE47AFE1}"/>
                      </a:ext>
                    </a:extLst>
                  </p:cNvPr>
                  <p:cNvPicPr/>
                  <p:nvPr/>
                </p:nvPicPr>
                <p:blipFill>
                  <a:blip r:embed="rId10"/>
                  <a:stretch>
                    <a:fillRect/>
                  </a:stretch>
                </p:blipFill>
                <p:spPr>
                  <a:xfrm>
                    <a:off x="4021346" y="3998647"/>
                    <a:ext cx="6825" cy="7950"/>
                  </a:xfrm>
                  <a:prstGeom prst="rect">
                    <a:avLst/>
                  </a:prstGeom>
                </p:spPr>
              </p:pic>
            </mc:Fallback>
          </mc:AlternateContent>
        </p:grpSp>
        <p:grpSp>
          <p:nvGrpSpPr>
            <p:cNvPr id="17" name="Group 16">
              <a:extLst>
                <a:ext uri="{FF2B5EF4-FFF2-40B4-BE49-F238E27FC236}">
                  <a16:creationId xmlns:a16="http://schemas.microsoft.com/office/drawing/2014/main" id="{298519E3-DC58-8163-D268-0E6F827EBC30}"/>
                </a:ext>
              </a:extLst>
            </p:cNvPr>
            <p:cNvGrpSpPr/>
            <p:nvPr/>
          </p:nvGrpSpPr>
          <p:grpSpPr>
            <a:xfrm>
              <a:off x="4110133" y="3924143"/>
              <a:ext cx="1331923" cy="766460"/>
              <a:chOff x="4437112" y="3877052"/>
              <a:chExt cx="1331923" cy="766460"/>
            </a:xfrm>
          </p:grpSpPr>
          <p:sp>
            <p:nvSpPr>
              <p:cNvPr id="3170" name="Rounded Rectangle 3169">
                <a:extLst>
                  <a:ext uri="{FF2B5EF4-FFF2-40B4-BE49-F238E27FC236}">
                    <a16:creationId xmlns:a16="http://schemas.microsoft.com/office/drawing/2014/main" id="{1B7EA4D0-5533-E068-B057-783956AA1E61}"/>
                  </a:ext>
                </a:extLst>
              </p:cNvPr>
              <p:cNvSpPr/>
              <p:nvPr/>
            </p:nvSpPr>
            <p:spPr>
              <a:xfrm>
                <a:off x="4437112" y="3877052"/>
                <a:ext cx="1331923" cy="76646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Roboto" panose="02000000000000000000" pitchFamily="2" charset="0"/>
                    <a:ea typeface="Roboto" panose="02000000000000000000" pitchFamily="2" charset="0"/>
                    <a:cs typeface="Roboto" panose="02000000000000000000" pitchFamily="2" charset="0"/>
                  </a:rPr>
                  <a:t>3 |</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a:t>
                </a:r>
                <a:endParaRPr lang="en-US" sz="4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pic>
            <p:nvPicPr>
              <p:cNvPr id="3172" name="Picture 3171" descr="A white number on a black background&#10;&#10;Description automatically generated">
                <a:extLst>
                  <a:ext uri="{FF2B5EF4-FFF2-40B4-BE49-F238E27FC236}">
                    <a16:creationId xmlns:a16="http://schemas.microsoft.com/office/drawing/2014/main" id="{38F31DE6-3589-5BD3-D724-000221167BC7}"/>
                  </a:ext>
                </a:extLst>
              </p:cNvPr>
              <p:cNvPicPr>
                <a:picLocks/>
              </p:cNvPicPr>
              <p:nvPr/>
            </p:nvPicPr>
            <p:blipFill>
              <a:blip r:embed="rId32">
                <a:extLst>
                  <a:ext uri="{BEBA8EAE-BF5A-486C-A8C5-ECC9F3942E4B}">
                    <a14:imgProps xmlns:a14="http://schemas.microsoft.com/office/drawing/2010/main">
                      <a14:imgLayer r:embed="rId33">
                        <a14:imgEffect>
                          <a14:artisticPencilSketch/>
                        </a14:imgEffect>
                      </a14:imgLayer>
                    </a14:imgProps>
                  </a:ext>
                </a:extLst>
              </a:blip>
              <a:stretch>
                <a:fillRect/>
              </a:stretch>
            </p:blipFill>
            <p:spPr>
              <a:xfrm>
                <a:off x="5360522" y="3933693"/>
                <a:ext cx="272616" cy="39164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175" name="Picture 3174" descr="A white number on a black background&#10;&#10;Description automatically generated">
                <a:extLst>
                  <a:ext uri="{FF2B5EF4-FFF2-40B4-BE49-F238E27FC236}">
                    <a16:creationId xmlns:a16="http://schemas.microsoft.com/office/drawing/2014/main" id="{7E2534A6-848F-CB6B-C447-2B89CA7B413C}"/>
                  </a:ext>
                </a:extLst>
              </p:cNvPr>
              <p:cNvPicPr>
                <a:picLocks/>
              </p:cNvPicPr>
              <p:nvPr/>
            </p:nvPicPr>
            <p:blipFill>
              <a:blip r:embed="rId32">
                <a:extLst>
                  <a:ext uri="{BEBA8EAE-BF5A-486C-A8C5-ECC9F3942E4B}">
                    <a14:imgProps xmlns:a14="http://schemas.microsoft.com/office/drawing/2010/main">
                      <a14:imgLayer r:embed="rId34">
                        <a14:imgEffect>
                          <a14:artisticPencilSketch/>
                        </a14:imgEffect>
                      </a14:imgLayer>
                    </a14:imgProps>
                  </a:ext>
                </a:extLst>
              </a:blip>
              <a:stretch>
                <a:fillRect/>
              </a:stretch>
            </p:blipFill>
            <p:spPr>
              <a:xfrm>
                <a:off x="5271993" y="4002495"/>
                <a:ext cx="272616" cy="39164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176" name="Picture 3175" descr="A white number on a black background&#10;&#10;Description automatically generated">
                <a:extLst>
                  <a:ext uri="{FF2B5EF4-FFF2-40B4-BE49-F238E27FC236}">
                    <a16:creationId xmlns:a16="http://schemas.microsoft.com/office/drawing/2014/main" id="{E0500DF9-DD6F-6E17-81C1-780F2FE78343}"/>
                  </a:ext>
                </a:extLst>
              </p:cNvPr>
              <p:cNvPicPr>
                <a:picLocks/>
              </p:cNvPicPr>
              <p:nvPr/>
            </p:nvPicPr>
            <p:blipFill>
              <a:blip r:embed="rId32">
                <a:extLst>
                  <a:ext uri="{BEBA8EAE-BF5A-486C-A8C5-ECC9F3942E4B}">
                    <a14:imgProps xmlns:a14="http://schemas.microsoft.com/office/drawing/2010/main">
                      <a14:imgLayer r:embed="rId35">
                        <a14:imgEffect>
                          <a14:artisticPencilSketch/>
                        </a14:imgEffect>
                      </a14:imgLayer>
                    </a14:imgProps>
                  </a:ext>
                </a:extLst>
              </a:blip>
              <a:stretch>
                <a:fillRect/>
              </a:stretch>
            </p:blipFill>
            <p:spPr>
              <a:xfrm>
                <a:off x="5176996" y="4099278"/>
                <a:ext cx="272616" cy="39164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mc:AlternateContent xmlns:mc="http://schemas.openxmlformats.org/markup-compatibility/2006" xmlns:p14="http://schemas.microsoft.com/office/powerpoint/2010/main">
            <mc:Choice Requires="p14">
              <p:contentPart p14:bwMode="auto" r:id="rId36">
                <p14:nvContentPartPr>
                  <p14:cNvPr id="3351" name="Ink 3350">
                    <a:extLst>
                      <a:ext uri="{FF2B5EF4-FFF2-40B4-BE49-F238E27FC236}">
                        <a16:creationId xmlns:a16="http://schemas.microsoft.com/office/drawing/2014/main" id="{57D687FD-4457-3DF4-59EC-6313E5603F08}"/>
                      </a:ext>
                    </a:extLst>
                  </p14:cNvPr>
                  <p14:cNvContentPartPr/>
                  <p14:nvPr/>
                </p14:nvContentPartPr>
                <p14:xfrm>
                  <a:off x="5289078" y="4217135"/>
                  <a:ext cx="273" cy="318"/>
                </p14:xfrm>
              </p:contentPart>
            </mc:Choice>
            <mc:Fallback xmlns="">
              <p:pic>
                <p:nvPicPr>
                  <p:cNvPr id="3351" name="Ink 3350">
                    <a:extLst>
                      <a:ext uri="{FF2B5EF4-FFF2-40B4-BE49-F238E27FC236}">
                        <a16:creationId xmlns:a16="http://schemas.microsoft.com/office/drawing/2014/main" id="{57D687FD-4457-3DF4-59EC-6313E5603F08}"/>
                      </a:ext>
                    </a:extLst>
                  </p:cNvPr>
                  <p:cNvPicPr/>
                  <p:nvPr/>
                </p:nvPicPr>
                <p:blipFill>
                  <a:blip r:embed="rId10"/>
                  <a:stretch>
                    <a:fillRect/>
                  </a:stretch>
                </p:blipFill>
                <p:spPr>
                  <a:xfrm>
                    <a:off x="5285802" y="4213319"/>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352" name="Ink 3351">
                    <a:extLst>
                      <a:ext uri="{FF2B5EF4-FFF2-40B4-BE49-F238E27FC236}">
                        <a16:creationId xmlns:a16="http://schemas.microsoft.com/office/drawing/2014/main" id="{023B97D4-7FC6-1278-CAE8-7E339EE85480}"/>
                      </a:ext>
                    </a:extLst>
                  </p14:cNvPr>
                  <p14:cNvContentPartPr/>
                  <p14:nvPr/>
                </p14:nvContentPartPr>
                <p14:xfrm>
                  <a:off x="5334383" y="4204096"/>
                  <a:ext cx="273" cy="318"/>
                </p14:xfrm>
              </p:contentPart>
            </mc:Choice>
            <mc:Fallback xmlns="">
              <p:pic>
                <p:nvPicPr>
                  <p:cNvPr id="3352" name="Ink 3351">
                    <a:extLst>
                      <a:ext uri="{FF2B5EF4-FFF2-40B4-BE49-F238E27FC236}">
                        <a16:creationId xmlns:a16="http://schemas.microsoft.com/office/drawing/2014/main" id="{023B97D4-7FC6-1278-CAE8-7E339EE85480}"/>
                      </a:ext>
                    </a:extLst>
                  </p:cNvPr>
                  <p:cNvPicPr/>
                  <p:nvPr/>
                </p:nvPicPr>
                <p:blipFill>
                  <a:blip r:embed="rId10"/>
                  <a:stretch>
                    <a:fillRect/>
                  </a:stretch>
                </p:blipFill>
                <p:spPr>
                  <a:xfrm>
                    <a:off x="5331107" y="420028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53" name="Ink 3352">
                    <a:extLst>
                      <a:ext uri="{FF2B5EF4-FFF2-40B4-BE49-F238E27FC236}">
                        <a16:creationId xmlns:a16="http://schemas.microsoft.com/office/drawing/2014/main" id="{547BF537-A9BD-BBD7-BCE4-1C450F040EAF}"/>
                      </a:ext>
                    </a:extLst>
                  </p14:cNvPr>
                  <p14:cNvContentPartPr/>
                  <p14:nvPr/>
                </p14:nvContentPartPr>
                <p14:xfrm>
                  <a:off x="5378870" y="4215227"/>
                  <a:ext cx="273" cy="318"/>
                </p14:xfrm>
              </p:contentPart>
            </mc:Choice>
            <mc:Fallback xmlns="">
              <p:pic>
                <p:nvPicPr>
                  <p:cNvPr id="3353" name="Ink 3352">
                    <a:extLst>
                      <a:ext uri="{FF2B5EF4-FFF2-40B4-BE49-F238E27FC236}">
                        <a16:creationId xmlns:a16="http://schemas.microsoft.com/office/drawing/2014/main" id="{547BF537-A9BD-BBD7-BCE4-1C450F040EAF}"/>
                      </a:ext>
                    </a:extLst>
                  </p:cNvPr>
                  <p:cNvPicPr/>
                  <p:nvPr/>
                </p:nvPicPr>
                <p:blipFill>
                  <a:blip r:embed="rId10"/>
                  <a:stretch>
                    <a:fillRect/>
                  </a:stretch>
                </p:blipFill>
                <p:spPr>
                  <a:xfrm>
                    <a:off x="5375594" y="421141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354" name="Ink 3353">
                    <a:extLst>
                      <a:ext uri="{FF2B5EF4-FFF2-40B4-BE49-F238E27FC236}">
                        <a16:creationId xmlns:a16="http://schemas.microsoft.com/office/drawing/2014/main" id="{6FC5591C-47BA-89A7-F1F5-D44941885513}"/>
                      </a:ext>
                    </a:extLst>
                  </p14:cNvPr>
                  <p14:cNvContentPartPr/>
                  <p14:nvPr/>
                </p14:nvContentPartPr>
                <p14:xfrm>
                  <a:off x="5330836" y="4187876"/>
                  <a:ext cx="273" cy="318"/>
                </p14:xfrm>
              </p:contentPart>
            </mc:Choice>
            <mc:Fallback xmlns="">
              <p:pic>
                <p:nvPicPr>
                  <p:cNvPr id="3354" name="Ink 3353">
                    <a:extLst>
                      <a:ext uri="{FF2B5EF4-FFF2-40B4-BE49-F238E27FC236}">
                        <a16:creationId xmlns:a16="http://schemas.microsoft.com/office/drawing/2014/main" id="{6FC5591C-47BA-89A7-F1F5-D44941885513}"/>
                      </a:ext>
                    </a:extLst>
                  </p:cNvPr>
                  <p:cNvPicPr/>
                  <p:nvPr/>
                </p:nvPicPr>
                <p:blipFill>
                  <a:blip r:embed="rId10"/>
                  <a:stretch>
                    <a:fillRect/>
                  </a:stretch>
                </p:blipFill>
                <p:spPr>
                  <a:xfrm>
                    <a:off x="5327560" y="418406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55" name="Ink 3354">
                    <a:extLst>
                      <a:ext uri="{FF2B5EF4-FFF2-40B4-BE49-F238E27FC236}">
                        <a16:creationId xmlns:a16="http://schemas.microsoft.com/office/drawing/2014/main" id="{401791CA-1604-D8F2-5073-21ED3434EACF}"/>
                      </a:ext>
                    </a:extLst>
                  </p14:cNvPr>
                  <p14:cNvContentPartPr/>
                  <p14:nvPr/>
                </p14:nvContentPartPr>
                <p14:xfrm>
                  <a:off x="5293991" y="4203460"/>
                  <a:ext cx="273" cy="318"/>
                </p14:xfrm>
              </p:contentPart>
            </mc:Choice>
            <mc:Fallback xmlns="">
              <p:pic>
                <p:nvPicPr>
                  <p:cNvPr id="3355" name="Ink 3354">
                    <a:extLst>
                      <a:ext uri="{FF2B5EF4-FFF2-40B4-BE49-F238E27FC236}">
                        <a16:creationId xmlns:a16="http://schemas.microsoft.com/office/drawing/2014/main" id="{401791CA-1604-D8F2-5073-21ED3434EACF}"/>
                      </a:ext>
                    </a:extLst>
                  </p:cNvPr>
                  <p:cNvPicPr/>
                  <p:nvPr/>
                </p:nvPicPr>
                <p:blipFill>
                  <a:blip r:embed="rId10"/>
                  <a:stretch>
                    <a:fillRect/>
                  </a:stretch>
                </p:blipFill>
                <p:spPr>
                  <a:xfrm>
                    <a:off x="5290715" y="419964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356" name="Ink 3355">
                    <a:extLst>
                      <a:ext uri="{FF2B5EF4-FFF2-40B4-BE49-F238E27FC236}">
                        <a16:creationId xmlns:a16="http://schemas.microsoft.com/office/drawing/2014/main" id="{C450AFFA-611B-5D04-74D4-09C77CEF54F5}"/>
                      </a:ext>
                    </a:extLst>
                  </p14:cNvPr>
                  <p14:cNvContentPartPr/>
                  <p14:nvPr/>
                </p14:nvContentPartPr>
                <p14:xfrm>
                  <a:off x="5367953" y="4191057"/>
                  <a:ext cx="273" cy="318"/>
                </p14:xfrm>
              </p:contentPart>
            </mc:Choice>
            <mc:Fallback xmlns="">
              <p:pic>
                <p:nvPicPr>
                  <p:cNvPr id="3356" name="Ink 3355">
                    <a:extLst>
                      <a:ext uri="{FF2B5EF4-FFF2-40B4-BE49-F238E27FC236}">
                        <a16:creationId xmlns:a16="http://schemas.microsoft.com/office/drawing/2014/main" id="{C450AFFA-611B-5D04-74D4-09C77CEF54F5}"/>
                      </a:ext>
                    </a:extLst>
                  </p:cNvPr>
                  <p:cNvPicPr/>
                  <p:nvPr/>
                </p:nvPicPr>
                <p:blipFill>
                  <a:blip r:embed="rId10"/>
                  <a:stretch>
                    <a:fillRect/>
                  </a:stretch>
                </p:blipFill>
                <p:spPr>
                  <a:xfrm>
                    <a:off x="5364677" y="418724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57" name="Ink 3356">
                    <a:extLst>
                      <a:ext uri="{FF2B5EF4-FFF2-40B4-BE49-F238E27FC236}">
                        <a16:creationId xmlns:a16="http://schemas.microsoft.com/office/drawing/2014/main" id="{A589F11E-D4C1-D12C-3BB6-132EDE7C0F5C}"/>
                      </a:ext>
                    </a:extLst>
                  </p14:cNvPr>
                  <p14:cNvContentPartPr/>
                  <p14:nvPr/>
                </p14:nvContentPartPr>
                <p14:xfrm>
                  <a:off x="5353488" y="4264840"/>
                  <a:ext cx="273" cy="318"/>
                </p14:xfrm>
              </p:contentPart>
            </mc:Choice>
            <mc:Fallback xmlns="">
              <p:pic>
                <p:nvPicPr>
                  <p:cNvPr id="3357" name="Ink 3356">
                    <a:extLst>
                      <a:ext uri="{FF2B5EF4-FFF2-40B4-BE49-F238E27FC236}">
                        <a16:creationId xmlns:a16="http://schemas.microsoft.com/office/drawing/2014/main" id="{A589F11E-D4C1-D12C-3BB6-132EDE7C0F5C}"/>
                      </a:ext>
                    </a:extLst>
                  </p:cNvPr>
                  <p:cNvPicPr/>
                  <p:nvPr/>
                </p:nvPicPr>
                <p:blipFill>
                  <a:blip r:embed="rId10"/>
                  <a:stretch>
                    <a:fillRect/>
                  </a:stretch>
                </p:blipFill>
                <p:spPr>
                  <a:xfrm>
                    <a:off x="5350212" y="426102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358" name="Ink 3357">
                    <a:extLst>
                      <a:ext uri="{FF2B5EF4-FFF2-40B4-BE49-F238E27FC236}">
                        <a16:creationId xmlns:a16="http://schemas.microsoft.com/office/drawing/2014/main" id="{AEE32DA4-E16A-11D7-B6E8-7FC8032D292B}"/>
                      </a:ext>
                    </a:extLst>
                  </p14:cNvPr>
                  <p14:cNvContentPartPr/>
                  <p14:nvPr/>
                </p14:nvContentPartPr>
                <p14:xfrm>
                  <a:off x="5335203" y="4280424"/>
                  <a:ext cx="273" cy="318"/>
                </p14:xfrm>
              </p:contentPart>
            </mc:Choice>
            <mc:Fallback xmlns="">
              <p:pic>
                <p:nvPicPr>
                  <p:cNvPr id="3358" name="Ink 3357">
                    <a:extLst>
                      <a:ext uri="{FF2B5EF4-FFF2-40B4-BE49-F238E27FC236}">
                        <a16:creationId xmlns:a16="http://schemas.microsoft.com/office/drawing/2014/main" id="{AEE32DA4-E16A-11D7-B6E8-7FC8032D292B}"/>
                      </a:ext>
                    </a:extLst>
                  </p:cNvPr>
                  <p:cNvPicPr/>
                  <p:nvPr/>
                </p:nvPicPr>
                <p:blipFill>
                  <a:blip r:embed="rId10"/>
                  <a:stretch>
                    <a:fillRect/>
                  </a:stretch>
                </p:blipFill>
                <p:spPr>
                  <a:xfrm>
                    <a:off x="5331927" y="427660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59" name="Ink 3358">
                    <a:extLst>
                      <a:ext uri="{FF2B5EF4-FFF2-40B4-BE49-F238E27FC236}">
                        <a16:creationId xmlns:a16="http://schemas.microsoft.com/office/drawing/2014/main" id="{46B5BE1D-23F7-61F8-CBAD-1F69656AAE4A}"/>
                      </a:ext>
                    </a:extLst>
                  </p14:cNvPr>
                  <p14:cNvContentPartPr/>
                  <p14:nvPr/>
                </p14:nvContentPartPr>
                <p14:xfrm>
                  <a:off x="5304089" y="4308093"/>
                  <a:ext cx="273" cy="318"/>
                </p14:xfrm>
              </p:contentPart>
            </mc:Choice>
            <mc:Fallback xmlns="">
              <p:pic>
                <p:nvPicPr>
                  <p:cNvPr id="3359" name="Ink 3358">
                    <a:extLst>
                      <a:ext uri="{FF2B5EF4-FFF2-40B4-BE49-F238E27FC236}">
                        <a16:creationId xmlns:a16="http://schemas.microsoft.com/office/drawing/2014/main" id="{46B5BE1D-23F7-61F8-CBAD-1F69656AAE4A}"/>
                      </a:ext>
                    </a:extLst>
                  </p:cNvPr>
                  <p:cNvPicPr/>
                  <p:nvPr/>
                </p:nvPicPr>
                <p:blipFill>
                  <a:blip r:embed="rId10"/>
                  <a:stretch>
                    <a:fillRect/>
                  </a:stretch>
                </p:blipFill>
                <p:spPr>
                  <a:xfrm>
                    <a:off x="5300813" y="430427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360" name="Ink 3359">
                    <a:extLst>
                      <a:ext uri="{FF2B5EF4-FFF2-40B4-BE49-F238E27FC236}">
                        <a16:creationId xmlns:a16="http://schemas.microsoft.com/office/drawing/2014/main" id="{ECDD0A01-A7FD-98E6-0597-EBB2F832CB09}"/>
                      </a:ext>
                    </a:extLst>
                  </p14:cNvPr>
                  <p14:cNvContentPartPr/>
                  <p14:nvPr/>
                </p14:nvContentPartPr>
                <p14:xfrm>
                  <a:off x="5349940" y="4313817"/>
                  <a:ext cx="273" cy="318"/>
                </p14:xfrm>
              </p:contentPart>
            </mc:Choice>
            <mc:Fallback xmlns="">
              <p:pic>
                <p:nvPicPr>
                  <p:cNvPr id="3360" name="Ink 3359">
                    <a:extLst>
                      <a:ext uri="{FF2B5EF4-FFF2-40B4-BE49-F238E27FC236}">
                        <a16:creationId xmlns:a16="http://schemas.microsoft.com/office/drawing/2014/main" id="{ECDD0A01-A7FD-98E6-0597-EBB2F832CB09}"/>
                      </a:ext>
                    </a:extLst>
                  </p:cNvPr>
                  <p:cNvPicPr/>
                  <p:nvPr/>
                </p:nvPicPr>
                <p:blipFill>
                  <a:blip r:embed="rId10"/>
                  <a:stretch>
                    <a:fillRect/>
                  </a:stretch>
                </p:blipFill>
                <p:spPr>
                  <a:xfrm>
                    <a:off x="5346664" y="431000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61" name="Ink 3360">
                    <a:extLst>
                      <a:ext uri="{FF2B5EF4-FFF2-40B4-BE49-F238E27FC236}">
                        <a16:creationId xmlns:a16="http://schemas.microsoft.com/office/drawing/2014/main" id="{0F9F7BBB-F290-7422-C9F0-3015DFBFA958}"/>
                      </a:ext>
                    </a:extLst>
                  </p14:cNvPr>
                  <p14:cNvContentPartPr/>
                  <p14:nvPr/>
                </p14:nvContentPartPr>
                <p14:xfrm>
                  <a:off x="5353488" y="4355798"/>
                  <a:ext cx="273" cy="318"/>
                </p14:xfrm>
              </p:contentPart>
            </mc:Choice>
            <mc:Fallback xmlns="">
              <p:pic>
                <p:nvPicPr>
                  <p:cNvPr id="3361" name="Ink 3360">
                    <a:extLst>
                      <a:ext uri="{FF2B5EF4-FFF2-40B4-BE49-F238E27FC236}">
                        <a16:creationId xmlns:a16="http://schemas.microsoft.com/office/drawing/2014/main" id="{0F9F7BBB-F290-7422-C9F0-3015DFBFA958}"/>
                      </a:ext>
                    </a:extLst>
                  </p:cNvPr>
                  <p:cNvPicPr/>
                  <p:nvPr/>
                </p:nvPicPr>
                <p:blipFill>
                  <a:blip r:embed="rId10"/>
                  <a:stretch>
                    <a:fillRect/>
                  </a:stretch>
                </p:blipFill>
                <p:spPr>
                  <a:xfrm>
                    <a:off x="5350212" y="435198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362" name="Ink 3361">
                    <a:extLst>
                      <a:ext uri="{FF2B5EF4-FFF2-40B4-BE49-F238E27FC236}">
                        <a16:creationId xmlns:a16="http://schemas.microsoft.com/office/drawing/2014/main" id="{FC948064-639C-5DB6-200B-F669A2FA322C}"/>
                      </a:ext>
                    </a:extLst>
                  </p14:cNvPr>
                  <p14:cNvContentPartPr/>
                  <p14:nvPr/>
                </p14:nvContentPartPr>
                <p14:xfrm>
                  <a:off x="5343390" y="4392372"/>
                  <a:ext cx="273" cy="318"/>
                </p14:xfrm>
              </p:contentPart>
            </mc:Choice>
            <mc:Fallback xmlns="">
              <p:pic>
                <p:nvPicPr>
                  <p:cNvPr id="3362" name="Ink 3361">
                    <a:extLst>
                      <a:ext uri="{FF2B5EF4-FFF2-40B4-BE49-F238E27FC236}">
                        <a16:creationId xmlns:a16="http://schemas.microsoft.com/office/drawing/2014/main" id="{FC948064-639C-5DB6-200B-F669A2FA322C}"/>
                      </a:ext>
                    </a:extLst>
                  </p:cNvPr>
                  <p:cNvPicPr/>
                  <p:nvPr/>
                </p:nvPicPr>
                <p:blipFill>
                  <a:blip r:embed="rId10"/>
                  <a:stretch>
                    <a:fillRect/>
                  </a:stretch>
                </p:blipFill>
                <p:spPr>
                  <a:xfrm>
                    <a:off x="5340114" y="438855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63" name="Ink 3362">
                    <a:extLst>
                      <a:ext uri="{FF2B5EF4-FFF2-40B4-BE49-F238E27FC236}">
                        <a16:creationId xmlns:a16="http://schemas.microsoft.com/office/drawing/2014/main" id="{9F0CC0F0-1809-0D0E-2DBA-9918FE0770C6}"/>
                      </a:ext>
                    </a:extLst>
                  </p14:cNvPr>
                  <p14:cNvContentPartPr/>
                  <p14:nvPr/>
                </p14:nvContentPartPr>
                <p14:xfrm>
                  <a:off x="5304634" y="4415588"/>
                  <a:ext cx="273" cy="318"/>
                </p14:xfrm>
              </p:contentPart>
            </mc:Choice>
            <mc:Fallback xmlns="">
              <p:pic>
                <p:nvPicPr>
                  <p:cNvPr id="3363" name="Ink 3362">
                    <a:extLst>
                      <a:ext uri="{FF2B5EF4-FFF2-40B4-BE49-F238E27FC236}">
                        <a16:creationId xmlns:a16="http://schemas.microsoft.com/office/drawing/2014/main" id="{9F0CC0F0-1809-0D0E-2DBA-9918FE0770C6}"/>
                      </a:ext>
                    </a:extLst>
                  </p:cNvPr>
                  <p:cNvPicPr/>
                  <p:nvPr/>
                </p:nvPicPr>
                <p:blipFill>
                  <a:blip r:embed="rId10"/>
                  <a:stretch>
                    <a:fillRect/>
                  </a:stretch>
                </p:blipFill>
                <p:spPr>
                  <a:xfrm>
                    <a:off x="5301358" y="441177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64" name="Ink 3363">
                    <a:extLst>
                      <a:ext uri="{FF2B5EF4-FFF2-40B4-BE49-F238E27FC236}">
                        <a16:creationId xmlns:a16="http://schemas.microsoft.com/office/drawing/2014/main" id="{01D6AF17-13C5-BA80-CA68-627544A4BFE4}"/>
                      </a:ext>
                    </a:extLst>
                  </p14:cNvPr>
                  <p14:cNvContentPartPr/>
                  <p14:nvPr/>
                </p14:nvContentPartPr>
                <p14:xfrm>
                  <a:off x="5278434" y="4414316"/>
                  <a:ext cx="273" cy="318"/>
                </p14:xfrm>
              </p:contentPart>
            </mc:Choice>
            <mc:Fallback xmlns="">
              <p:pic>
                <p:nvPicPr>
                  <p:cNvPr id="3364" name="Ink 3363">
                    <a:extLst>
                      <a:ext uri="{FF2B5EF4-FFF2-40B4-BE49-F238E27FC236}">
                        <a16:creationId xmlns:a16="http://schemas.microsoft.com/office/drawing/2014/main" id="{01D6AF17-13C5-BA80-CA68-627544A4BFE4}"/>
                      </a:ext>
                    </a:extLst>
                  </p:cNvPr>
                  <p:cNvPicPr/>
                  <p:nvPr/>
                </p:nvPicPr>
                <p:blipFill>
                  <a:blip r:embed="rId10"/>
                  <a:stretch>
                    <a:fillRect/>
                  </a:stretch>
                </p:blipFill>
                <p:spPr>
                  <a:xfrm>
                    <a:off x="5275158" y="441050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65" name="Ink 3364">
                    <a:extLst>
                      <a:ext uri="{FF2B5EF4-FFF2-40B4-BE49-F238E27FC236}">
                        <a16:creationId xmlns:a16="http://schemas.microsoft.com/office/drawing/2014/main" id="{462C9453-CC04-FAC3-CFA5-F8FAE4DC56AD}"/>
                      </a:ext>
                    </a:extLst>
                  </p14:cNvPr>
                  <p14:cNvContentPartPr/>
                  <p14:nvPr/>
                </p14:nvContentPartPr>
                <p14:xfrm>
                  <a:off x="5247867" y="4400004"/>
                  <a:ext cx="273" cy="318"/>
                </p14:xfrm>
              </p:contentPart>
            </mc:Choice>
            <mc:Fallback xmlns="">
              <p:pic>
                <p:nvPicPr>
                  <p:cNvPr id="3365" name="Ink 3364">
                    <a:extLst>
                      <a:ext uri="{FF2B5EF4-FFF2-40B4-BE49-F238E27FC236}">
                        <a16:creationId xmlns:a16="http://schemas.microsoft.com/office/drawing/2014/main" id="{462C9453-CC04-FAC3-CFA5-F8FAE4DC56AD}"/>
                      </a:ext>
                    </a:extLst>
                  </p:cNvPr>
                  <p:cNvPicPr/>
                  <p:nvPr/>
                </p:nvPicPr>
                <p:blipFill>
                  <a:blip r:embed="rId10"/>
                  <a:stretch>
                    <a:fillRect/>
                  </a:stretch>
                </p:blipFill>
                <p:spPr>
                  <a:xfrm>
                    <a:off x="5244591" y="439618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366" name="Ink 3365">
                    <a:extLst>
                      <a:ext uri="{FF2B5EF4-FFF2-40B4-BE49-F238E27FC236}">
                        <a16:creationId xmlns:a16="http://schemas.microsoft.com/office/drawing/2014/main" id="{BB367387-8065-E298-6D09-BFDE84733157}"/>
                      </a:ext>
                    </a:extLst>
                  </p14:cNvPr>
                  <p14:cNvContentPartPr/>
                  <p14:nvPr/>
                </p14:nvContentPartPr>
                <p14:xfrm>
                  <a:off x="5244318" y="4386011"/>
                  <a:ext cx="273" cy="318"/>
                </p14:xfrm>
              </p:contentPart>
            </mc:Choice>
            <mc:Fallback xmlns="">
              <p:pic>
                <p:nvPicPr>
                  <p:cNvPr id="3366" name="Ink 3365">
                    <a:extLst>
                      <a:ext uri="{FF2B5EF4-FFF2-40B4-BE49-F238E27FC236}">
                        <a16:creationId xmlns:a16="http://schemas.microsoft.com/office/drawing/2014/main" id="{BB367387-8065-E298-6D09-BFDE84733157}"/>
                      </a:ext>
                    </a:extLst>
                  </p:cNvPr>
                  <p:cNvPicPr/>
                  <p:nvPr/>
                </p:nvPicPr>
                <p:blipFill>
                  <a:blip r:embed="rId10"/>
                  <a:stretch>
                    <a:fillRect/>
                  </a:stretch>
                </p:blipFill>
                <p:spPr>
                  <a:xfrm>
                    <a:off x="5241042" y="438219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67" name="Ink 3366">
                    <a:extLst>
                      <a:ext uri="{FF2B5EF4-FFF2-40B4-BE49-F238E27FC236}">
                        <a16:creationId xmlns:a16="http://schemas.microsoft.com/office/drawing/2014/main" id="{E0ABEAF0-5771-9350-E9E0-61095A13FA7A}"/>
                      </a:ext>
                    </a:extLst>
                  </p14:cNvPr>
                  <p14:cNvContentPartPr/>
                  <p14:nvPr/>
                </p14:nvContentPartPr>
                <p14:xfrm>
                  <a:off x="5421719" y="4286149"/>
                  <a:ext cx="273" cy="318"/>
                </p14:xfrm>
              </p:contentPart>
            </mc:Choice>
            <mc:Fallback xmlns="">
              <p:pic>
                <p:nvPicPr>
                  <p:cNvPr id="3367" name="Ink 3366">
                    <a:extLst>
                      <a:ext uri="{FF2B5EF4-FFF2-40B4-BE49-F238E27FC236}">
                        <a16:creationId xmlns:a16="http://schemas.microsoft.com/office/drawing/2014/main" id="{E0ABEAF0-5771-9350-E9E0-61095A13FA7A}"/>
                      </a:ext>
                    </a:extLst>
                  </p:cNvPr>
                  <p:cNvPicPr/>
                  <p:nvPr/>
                </p:nvPicPr>
                <p:blipFill>
                  <a:blip r:embed="rId10"/>
                  <a:stretch>
                    <a:fillRect/>
                  </a:stretch>
                </p:blipFill>
                <p:spPr>
                  <a:xfrm>
                    <a:off x="5418443" y="428233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368" name="Ink 3367">
                    <a:extLst>
                      <a:ext uri="{FF2B5EF4-FFF2-40B4-BE49-F238E27FC236}">
                        <a16:creationId xmlns:a16="http://schemas.microsoft.com/office/drawing/2014/main" id="{D941929C-8E36-4EF2-F1C1-7F4F49438808}"/>
                      </a:ext>
                    </a:extLst>
                  </p14:cNvPr>
                  <p14:cNvContentPartPr/>
                  <p14:nvPr/>
                </p14:nvContentPartPr>
                <p14:xfrm>
                  <a:off x="5443007" y="4265476"/>
                  <a:ext cx="273" cy="318"/>
                </p14:xfrm>
              </p:contentPart>
            </mc:Choice>
            <mc:Fallback xmlns="">
              <p:pic>
                <p:nvPicPr>
                  <p:cNvPr id="3368" name="Ink 3367">
                    <a:extLst>
                      <a:ext uri="{FF2B5EF4-FFF2-40B4-BE49-F238E27FC236}">
                        <a16:creationId xmlns:a16="http://schemas.microsoft.com/office/drawing/2014/main" id="{D941929C-8E36-4EF2-F1C1-7F4F49438808}"/>
                      </a:ext>
                    </a:extLst>
                  </p:cNvPr>
                  <p:cNvPicPr/>
                  <p:nvPr/>
                </p:nvPicPr>
                <p:blipFill>
                  <a:blip r:embed="rId10"/>
                  <a:stretch>
                    <a:fillRect/>
                  </a:stretch>
                </p:blipFill>
                <p:spPr>
                  <a:xfrm>
                    <a:off x="5439731" y="426166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69" name="Ink 3368">
                    <a:extLst>
                      <a:ext uri="{FF2B5EF4-FFF2-40B4-BE49-F238E27FC236}">
                        <a16:creationId xmlns:a16="http://schemas.microsoft.com/office/drawing/2014/main" id="{43030648-FFCD-E1A8-E909-97C5FF6F8E6A}"/>
                      </a:ext>
                    </a:extLst>
                  </p14:cNvPr>
                  <p14:cNvContentPartPr/>
                  <p14:nvPr/>
                </p14:nvContentPartPr>
                <p14:xfrm>
                  <a:off x="5441916" y="4222542"/>
                  <a:ext cx="273" cy="318"/>
                </p14:xfrm>
              </p:contentPart>
            </mc:Choice>
            <mc:Fallback xmlns="">
              <p:pic>
                <p:nvPicPr>
                  <p:cNvPr id="3369" name="Ink 3368">
                    <a:extLst>
                      <a:ext uri="{FF2B5EF4-FFF2-40B4-BE49-F238E27FC236}">
                        <a16:creationId xmlns:a16="http://schemas.microsoft.com/office/drawing/2014/main" id="{43030648-FFCD-E1A8-E909-97C5FF6F8E6A}"/>
                      </a:ext>
                    </a:extLst>
                  </p:cNvPr>
                  <p:cNvPicPr/>
                  <p:nvPr/>
                </p:nvPicPr>
                <p:blipFill>
                  <a:blip r:embed="rId10"/>
                  <a:stretch>
                    <a:fillRect/>
                  </a:stretch>
                </p:blipFill>
                <p:spPr>
                  <a:xfrm>
                    <a:off x="5438640" y="421872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370" name="Ink 3369">
                    <a:extLst>
                      <a:ext uri="{FF2B5EF4-FFF2-40B4-BE49-F238E27FC236}">
                        <a16:creationId xmlns:a16="http://schemas.microsoft.com/office/drawing/2014/main" id="{B5A01D88-BADD-DB84-B519-EE4B90DCA08B}"/>
                      </a:ext>
                    </a:extLst>
                  </p14:cNvPr>
                  <p14:cNvContentPartPr/>
                  <p14:nvPr/>
                </p14:nvContentPartPr>
                <p14:xfrm>
                  <a:off x="5452559" y="4233991"/>
                  <a:ext cx="273" cy="318"/>
                </p14:xfrm>
              </p:contentPart>
            </mc:Choice>
            <mc:Fallback xmlns="">
              <p:pic>
                <p:nvPicPr>
                  <p:cNvPr id="3370" name="Ink 3369">
                    <a:extLst>
                      <a:ext uri="{FF2B5EF4-FFF2-40B4-BE49-F238E27FC236}">
                        <a16:creationId xmlns:a16="http://schemas.microsoft.com/office/drawing/2014/main" id="{B5A01D88-BADD-DB84-B519-EE4B90DCA08B}"/>
                      </a:ext>
                    </a:extLst>
                  </p:cNvPr>
                  <p:cNvPicPr/>
                  <p:nvPr/>
                </p:nvPicPr>
                <p:blipFill>
                  <a:blip r:embed="rId10"/>
                  <a:stretch>
                    <a:fillRect/>
                  </a:stretch>
                </p:blipFill>
                <p:spPr>
                  <a:xfrm>
                    <a:off x="5449283" y="423017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371" name="Ink 3370">
                    <a:extLst>
                      <a:ext uri="{FF2B5EF4-FFF2-40B4-BE49-F238E27FC236}">
                        <a16:creationId xmlns:a16="http://schemas.microsoft.com/office/drawing/2014/main" id="{CB5A0192-683B-8164-A1EA-FFF719C0D99B}"/>
                      </a:ext>
                    </a:extLst>
                  </p14:cNvPr>
                  <p14:cNvContentPartPr/>
                  <p14:nvPr/>
                </p14:nvContentPartPr>
                <p14:xfrm>
                  <a:off x="5442188" y="4175791"/>
                  <a:ext cx="273" cy="318"/>
                </p14:xfrm>
              </p:contentPart>
            </mc:Choice>
            <mc:Fallback xmlns="">
              <p:pic>
                <p:nvPicPr>
                  <p:cNvPr id="3371" name="Ink 3370">
                    <a:extLst>
                      <a:ext uri="{FF2B5EF4-FFF2-40B4-BE49-F238E27FC236}">
                        <a16:creationId xmlns:a16="http://schemas.microsoft.com/office/drawing/2014/main" id="{CB5A0192-683B-8164-A1EA-FFF719C0D99B}"/>
                      </a:ext>
                    </a:extLst>
                  </p:cNvPr>
                  <p:cNvPicPr/>
                  <p:nvPr/>
                </p:nvPicPr>
                <p:blipFill>
                  <a:blip r:embed="rId10"/>
                  <a:stretch>
                    <a:fillRect/>
                  </a:stretch>
                </p:blipFill>
                <p:spPr>
                  <a:xfrm>
                    <a:off x="5438912" y="417197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372" name="Ink 3371">
                    <a:extLst>
                      <a:ext uri="{FF2B5EF4-FFF2-40B4-BE49-F238E27FC236}">
                        <a16:creationId xmlns:a16="http://schemas.microsoft.com/office/drawing/2014/main" id="{FFA9237B-E575-C257-9025-1F5592756A85}"/>
                      </a:ext>
                    </a:extLst>
                  </p14:cNvPr>
                  <p14:cNvContentPartPr/>
                  <p14:nvPr/>
                </p14:nvContentPartPr>
                <p14:xfrm>
                  <a:off x="5426086" y="4162752"/>
                  <a:ext cx="273" cy="318"/>
                </p14:xfrm>
              </p:contentPart>
            </mc:Choice>
            <mc:Fallback xmlns="">
              <p:pic>
                <p:nvPicPr>
                  <p:cNvPr id="3372" name="Ink 3371">
                    <a:extLst>
                      <a:ext uri="{FF2B5EF4-FFF2-40B4-BE49-F238E27FC236}">
                        <a16:creationId xmlns:a16="http://schemas.microsoft.com/office/drawing/2014/main" id="{FFA9237B-E575-C257-9025-1F5592756A85}"/>
                      </a:ext>
                    </a:extLst>
                  </p:cNvPr>
                  <p:cNvPicPr/>
                  <p:nvPr/>
                </p:nvPicPr>
                <p:blipFill>
                  <a:blip r:embed="rId10"/>
                  <a:stretch>
                    <a:fillRect/>
                  </a:stretch>
                </p:blipFill>
                <p:spPr>
                  <a:xfrm>
                    <a:off x="5422810" y="415893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73" name="Ink 3372">
                    <a:extLst>
                      <a:ext uri="{FF2B5EF4-FFF2-40B4-BE49-F238E27FC236}">
                        <a16:creationId xmlns:a16="http://schemas.microsoft.com/office/drawing/2014/main" id="{87560776-340B-FDEA-D1C9-13934847D521}"/>
                      </a:ext>
                    </a:extLst>
                  </p14:cNvPr>
                  <p14:cNvContentPartPr/>
                  <p14:nvPr/>
                </p14:nvContentPartPr>
                <p14:xfrm>
                  <a:off x="5450103" y="4152575"/>
                  <a:ext cx="273" cy="318"/>
                </p14:xfrm>
              </p:contentPart>
            </mc:Choice>
            <mc:Fallback xmlns="">
              <p:pic>
                <p:nvPicPr>
                  <p:cNvPr id="3373" name="Ink 3372">
                    <a:extLst>
                      <a:ext uri="{FF2B5EF4-FFF2-40B4-BE49-F238E27FC236}">
                        <a16:creationId xmlns:a16="http://schemas.microsoft.com/office/drawing/2014/main" id="{87560776-340B-FDEA-D1C9-13934847D521}"/>
                      </a:ext>
                    </a:extLst>
                  </p:cNvPr>
                  <p:cNvPicPr/>
                  <p:nvPr/>
                </p:nvPicPr>
                <p:blipFill>
                  <a:blip r:embed="rId10"/>
                  <a:stretch>
                    <a:fillRect/>
                  </a:stretch>
                </p:blipFill>
                <p:spPr>
                  <a:xfrm>
                    <a:off x="5446827" y="4148759"/>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374" name="Ink 3373">
                    <a:extLst>
                      <a:ext uri="{FF2B5EF4-FFF2-40B4-BE49-F238E27FC236}">
                        <a16:creationId xmlns:a16="http://schemas.microsoft.com/office/drawing/2014/main" id="{79B552B0-438E-447A-EDB6-A015B982AFD7}"/>
                      </a:ext>
                    </a:extLst>
                  </p14:cNvPr>
                  <p14:cNvContentPartPr/>
                  <p14:nvPr/>
                </p14:nvContentPartPr>
                <p14:xfrm>
                  <a:off x="5461293" y="4134447"/>
                  <a:ext cx="273" cy="318"/>
                </p14:xfrm>
              </p:contentPart>
            </mc:Choice>
            <mc:Fallback xmlns="">
              <p:pic>
                <p:nvPicPr>
                  <p:cNvPr id="3374" name="Ink 3373">
                    <a:extLst>
                      <a:ext uri="{FF2B5EF4-FFF2-40B4-BE49-F238E27FC236}">
                        <a16:creationId xmlns:a16="http://schemas.microsoft.com/office/drawing/2014/main" id="{79B552B0-438E-447A-EDB6-A015B982AFD7}"/>
                      </a:ext>
                    </a:extLst>
                  </p:cNvPr>
                  <p:cNvPicPr/>
                  <p:nvPr/>
                </p:nvPicPr>
                <p:blipFill>
                  <a:blip r:embed="rId10"/>
                  <a:stretch>
                    <a:fillRect/>
                  </a:stretch>
                </p:blipFill>
                <p:spPr>
                  <a:xfrm>
                    <a:off x="5458017" y="413063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375" name="Ink 3374">
                    <a:extLst>
                      <a:ext uri="{FF2B5EF4-FFF2-40B4-BE49-F238E27FC236}">
                        <a16:creationId xmlns:a16="http://schemas.microsoft.com/office/drawing/2014/main" id="{629FB576-8254-588F-27C5-3BC66BE58A24}"/>
                      </a:ext>
                    </a:extLst>
                  </p14:cNvPr>
                  <p14:cNvContentPartPr/>
                  <p14:nvPr/>
                </p14:nvContentPartPr>
                <p14:xfrm>
                  <a:off x="5481763" y="4110594"/>
                  <a:ext cx="273" cy="318"/>
                </p14:xfrm>
              </p:contentPart>
            </mc:Choice>
            <mc:Fallback xmlns="">
              <p:pic>
                <p:nvPicPr>
                  <p:cNvPr id="3375" name="Ink 3374">
                    <a:extLst>
                      <a:ext uri="{FF2B5EF4-FFF2-40B4-BE49-F238E27FC236}">
                        <a16:creationId xmlns:a16="http://schemas.microsoft.com/office/drawing/2014/main" id="{629FB576-8254-588F-27C5-3BC66BE58A24}"/>
                      </a:ext>
                    </a:extLst>
                  </p:cNvPr>
                  <p:cNvPicPr/>
                  <p:nvPr/>
                </p:nvPicPr>
                <p:blipFill>
                  <a:blip r:embed="rId10"/>
                  <a:stretch>
                    <a:fillRect/>
                  </a:stretch>
                </p:blipFill>
                <p:spPr>
                  <a:xfrm>
                    <a:off x="5478487" y="410677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376" name="Ink 3375">
                    <a:extLst>
                      <a:ext uri="{FF2B5EF4-FFF2-40B4-BE49-F238E27FC236}">
                        <a16:creationId xmlns:a16="http://schemas.microsoft.com/office/drawing/2014/main" id="{9FEBD76F-2F34-713E-32E5-29B2FABED3F4}"/>
                      </a:ext>
                    </a:extLst>
                  </p14:cNvPr>
                  <p14:cNvContentPartPr/>
                  <p14:nvPr/>
                </p14:nvContentPartPr>
                <p14:xfrm>
                  <a:off x="5471391" y="4098191"/>
                  <a:ext cx="273" cy="318"/>
                </p14:xfrm>
              </p:contentPart>
            </mc:Choice>
            <mc:Fallback xmlns="">
              <p:pic>
                <p:nvPicPr>
                  <p:cNvPr id="3376" name="Ink 3375">
                    <a:extLst>
                      <a:ext uri="{FF2B5EF4-FFF2-40B4-BE49-F238E27FC236}">
                        <a16:creationId xmlns:a16="http://schemas.microsoft.com/office/drawing/2014/main" id="{9FEBD76F-2F34-713E-32E5-29B2FABED3F4}"/>
                      </a:ext>
                    </a:extLst>
                  </p:cNvPr>
                  <p:cNvPicPr/>
                  <p:nvPr/>
                </p:nvPicPr>
                <p:blipFill>
                  <a:blip r:embed="rId10"/>
                  <a:stretch>
                    <a:fillRect/>
                  </a:stretch>
                </p:blipFill>
                <p:spPr>
                  <a:xfrm>
                    <a:off x="5468115" y="409437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377" name="Ink 3376">
                    <a:extLst>
                      <a:ext uri="{FF2B5EF4-FFF2-40B4-BE49-F238E27FC236}">
                        <a16:creationId xmlns:a16="http://schemas.microsoft.com/office/drawing/2014/main" id="{FABF2FD7-E7A9-9059-8BA6-E3BA0AADD059}"/>
                      </a:ext>
                    </a:extLst>
                  </p14:cNvPr>
                  <p14:cNvContentPartPr/>
                  <p14:nvPr/>
                </p14:nvContentPartPr>
                <p14:xfrm>
                  <a:off x="5453924" y="4069886"/>
                  <a:ext cx="273" cy="318"/>
                </p14:xfrm>
              </p:contentPart>
            </mc:Choice>
            <mc:Fallback xmlns="">
              <p:pic>
                <p:nvPicPr>
                  <p:cNvPr id="3377" name="Ink 3376">
                    <a:extLst>
                      <a:ext uri="{FF2B5EF4-FFF2-40B4-BE49-F238E27FC236}">
                        <a16:creationId xmlns:a16="http://schemas.microsoft.com/office/drawing/2014/main" id="{FABF2FD7-E7A9-9059-8BA6-E3BA0AADD059}"/>
                      </a:ext>
                    </a:extLst>
                  </p:cNvPr>
                  <p:cNvPicPr/>
                  <p:nvPr/>
                </p:nvPicPr>
                <p:blipFill>
                  <a:blip r:embed="rId10"/>
                  <a:stretch>
                    <a:fillRect/>
                  </a:stretch>
                </p:blipFill>
                <p:spPr>
                  <a:xfrm>
                    <a:off x="5450648" y="406607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378" name="Ink 3377">
                    <a:extLst>
                      <a:ext uri="{FF2B5EF4-FFF2-40B4-BE49-F238E27FC236}">
                        <a16:creationId xmlns:a16="http://schemas.microsoft.com/office/drawing/2014/main" id="{7C5DD88F-CFC5-F318-7FE4-5C0318BD9B4E}"/>
                      </a:ext>
                    </a:extLst>
                  </p14:cNvPr>
                  <p14:cNvContentPartPr/>
                  <p14:nvPr/>
                </p14:nvContentPartPr>
                <p14:xfrm>
                  <a:off x="5444099" y="4085788"/>
                  <a:ext cx="273" cy="318"/>
                </p14:xfrm>
              </p:contentPart>
            </mc:Choice>
            <mc:Fallback xmlns="">
              <p:pic>
                <p:nvPicPr>
                  <p:cNvPr id="3378" name="Ink 3377">
                    <a:extLst>
                      <a:ext uri="{FF2B5EF4-FFF2-40B4-BE49-F238E27FC236}">
                        <a16:creationId xmlns:a16="http://schemas.microsoft.com/office/drawing/2014/main" id="{7C5DD88F-CFC5-F318-7FE4-5C0318BD9B4E}"/>
                      </a:ext>
                    </a:extLst>
                  </p:cNvPr>
                  <p:cNvPicPr/>
                  <p:nvPr/>
                </p:nvPicPr>
                <p:blipFill>
                  <a:blip r:embed="rId10"/>
                  <a:stretch>
                    <a:fillRect/>
                  </a:stretch>
                </p:blipFill>
                <p:spPr>
                  <a:xfrm>
                    <a:off x="5440823" y="408197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379" name="Ink 3378">
                    <a:extLst>
                      <a:ext uri="{FF2B5EF4-FFF2-40B4-BE49-F238E27FC236}">
                        <a16:creationId xmlns:a16="http://schemas.microsoft.com/office/drawing/2014/main" id="{F0558B5E-3ACE-1C2C-042D-A602C4E128B9}"/>
                      </a:ext>
                    </a:extLst>
                  </p14:cNvPr>
                  <p14:cNvContentPartPr/>
                  <p14:nvPr/>
                </p14:nvContentPartPr>
                <p14:xfrm>
                  <a:off x="5428542" y="4072430"/>
                  <a:ext cx="273" cy="318"/>
                </p14:xfrm>
              </p:contentPart>
            </mc:Choice>
            <mc:Fallback xmlns="">
              <p:pic>
                <p:nvPicPr>
                  <p:cNvPr id="3379" name="Ink 3378">
                    <a:extLst>
                      <a:ext uri="{FF2B5EF4-FFF2-40B4-BE49-F238E27FC236}">
                        <a16:creationId xmlns:a16="http://schemas.microsoft.com/office/drawing/2014/main" id="{F0558B5E-3ACE-1C2C-042D-A602C4E128B9}"/>
                      </a:ext>
                    </a:extLst>
                  </p:cNvPr>
                  <p:cNvPicPr/>
                  <p:nvPr/>
                </p:nvPicPr>
                <p:blipFill>
                  <a:blip r:embed="rId10"/>
                  <a:stretch>
                    <a:fillRect/>
                  </a:stretch>
                </p:blipFill>
                <p:spPr>
                  <a:xfrm>
                    <a:off x="5425266" y="406861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380" name="Ink 3379">
                    <a:extLst>
                      <a:ext uri="{FF2B5EF4-FFF2-40B4-BE49-F238E27FC236}">
                        <a16:creationId xmlns:a16="http://schemas.microsoft.com/office/drawing/2014/main" id="{E9A00F67-062F-D65B-FC10-CC3E428A08EF}"/>
                      </a:ext>
                    </a:extLst>
                  </p14:cNvPr>
                  <p14:cNvContentPartPr/>
                  <p14:nvPr/>
                </p14:nvContentPartPr>
                <p14:xfrm>
                  <a:off x="5412440" y="4091830"/>
                  <a:ext cx="273" cy="318"/>
                </p14:xfrm>
              </p:contentPart>
            </mc:Choice>
            <mc:Fallback xmlns="">
              <p:pic>
                <p:nvPicPr>
                  <p:cNvPr id="3380" name="Ink 3379">
                    <a:extLst>
                      <a:ext uri="{FF2B5EF4-FFF2-40B4-BE49-F238E27FC236}">
                        <a16:creationId xmlns:a16="http://schemas.microsoft.com/office/drawing/2014/main" id="{E9A00F67-062F-D65B-FC10-CC3E428A08EF}"/>
                      </a:ext>
                    </a:extLst>
                  </p:cNvPr>
                  <p:cNvPicPr/>
                  <p:nvPr/>
                </p:nvPicPr>
                <p:blipFill>
                  <a:blip r:embed="rId10"/>
                  <a:stretch>
                    <a:fillRect/>
                  </a:stretch>
                </p:blipFill>
                <p:spPr>
                  <a:xfrm>
                    <a:off x="5409164" y="408801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381" name="Ink 3380">
                    <a:extLst>
                      <a:ext uri="{FF2B5EF4-FFF2-40B4-BE49-F238E27FC236}">
                        <a16:creationId xmlns:a16="http://schemas.microsoft.com/office/drawing/2014/main" id="{37198A12-418C-C9C1-2F5E-7332B8A9A9AC}"/>
                      </a:ext>
                    </a:extLst>
                  </p14:cNvPr>
                  <p14:cNvContentPartPr/>
                  <p14:nvPr/>
                </p14:nvContentPartPr>
                <p14:xfrm>
                  <a:off x="5385420" y="4083561"/>
                  <a:ext cx="273" cy="318"/>
                </p14:xfrm>
              </p:contentPart>
            </mc:Choice>
            <mc:Fallback xmlns="">
              <p:pic>
                <p:nvPicPr>
                  <p:cNvPr id="3381" name="Ink 3380">
                    <a:extLst>
                      <a:ext uri="{FF2B5EF4-FFF2-40B4-BE49-F238E27FC236}">
                        <a16:creationId xmlns:a16="http://schemas.microsoft.com/office/drawing/2014/main" id="{37198A12-418C-C9C1-2F5E-7332B8A9A9AC}"/>
                      </a:ext>
                    </a:extLst>
                  </p:cNvPr>
                  <p:cNvPicPr/>
                  <p:nvPr/>
                </p:nvPicPr>
                <p:blipFill>
                  <a:blip r:embed="rId10"/>
                  <a:stretch>
                    <a:fillRect/>
                  </a:stretch>
                </p:blipFill>
                <p:spPr>
                  <a:xfrm>
                    <a:off x="5382144" y="407974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382" name="Ink 3381">
                    <a:extLst>
                      <a:ext uri="{FF2B5EF4-FFF2-40B4-BE49-F238E27FC236}">
                        <a16:creationId xmlns:a16="http://schemas.microsoft.com/office/drawing/2014/main" id="{B5AEC6D9-41BA-FE30-5331-1F49427E58D5}"/>
                      </a:ext>
                    </a:extLst>
                  </p14:cNvPr>
                  <p14:cNvContentPartPr/>
                  <p14:nvPr/>
                </p14:nvContentPartPr>
                <p14:xfrm>
                  <a:off x="5544262" y="4133175"/>
                  <a:ext cx="273" cy="318"/>
                </p14:xfrm>
              </p:contentPart>
            </mc:Choice>
            <mc:Fallback xmlns="">
              <p:pic>
                <p:nvPicPr>
                  <p:cNvPr id="3382" name="Ink 3381">
                    <a:extLst>
                      <a:ext uri="{FF2B5EF4-FFF2-40B4-BE49-F238E27FC236}">
                        <a16:creationId xmlns:a16="http://schemas.microsoft.com/office/drawing/2014/main" id="{B5AEC6D9-41BA-FE30-5331-1F49427E58D5}"/>
                      </a:ext>
                    </a:extLst>
                  </p:cNvPr>
                  <p:cNvPicPr/>
                  <p:nvPr/>
                </p:nvPicPr>
                <p:blipFill>
                  <a:blip r:embed="rId10"/>
                  <a:stretch>
                    <a:fillRect/>
                  </a:stretch>
                </p:blipFill>
                <p:spPr>
                  <a:xfrm>
                    <a:off x="5540986" y="4129359"/>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383" name="Ink 3382">
                    <a:extLst>
                      <a:ext uri="{FF2B5EF4-FFF2-40B4-BE49-F238E27FC236}">
                        <a16:creationId xmlns:a16="http://schemas.microsoft.com/office/drawing/2014/main" id="{89D62803-4017-19D5-FA34-9838F90B950C}"/>
                      </a:ext>
                    </a:extLst>
                  </p14:cNvPr>
                  <p14:cNvContentPartPr/>
                  <p14:nvPr/>
                </p14:nvContentPartPr>
                <p14:xfrm>
                  <a:off x="5537712" y="4083879"/>
                  <a:ext cx="273" cy="318"/>
                </p14:xfrm>
              </p:contentPart>
            </mc:Choice>
            <mc:Fallback xmlns="">
              <p:pic>
                <p:nvPicPr>
                  <p:cNvPr id="3383" name="Ink 3382">
                    <a:extLst>
                      <a:ext uri="{FF2B5EF4-FFF2-40B4-BE49-F238E27FC236}">
                        <a16:creationId xmlns:a16="http://schemas.microsoft.com/office/drawing/2014/main" id="{89D62803-4017-19D5-FA34-9838F90B950C}"/>
                      </a:ext>
                    </a:extLst>
                  </p:cNvPr>
                  <p:cNvPicPr/>
                  <p:nvPr/>
                </p:nvPicPr>
                <p:blipFill>
                  <a:blip r:embed="rId10"/>
                  <a:stretch>
                    <a:fillRect/>
                  </a:stretch>
                </p:blipFill>
                <p:spPr>
                  <a:xfrm>
                    <a:off x="5534436" y="408006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384" name="Ink 3383">
                    <a:extLst>
                      <a:ext uri="{FF2B5EF4-FFF2-40B4-BE49-F238E27FC236}">
                        <a16:creationId xmlns:a16="http://schemas.microsoft.com/office/drawing/2014/main" id="{C100D014-27E2-8B53-1F9F-C6AE401FC38F}"/>
                      </a:ext>
                    </a:extLst>
                  </p14:cNvPr>
                  <p14:cNvContentPartPr/>
                  <p14:nvPr/>
                </p14:nvContentPartPr>
                <p14:xfrm>
                  <a:off x="5527886" y="4063843"/>
                  <a:ext cx="273" cy="318"/>
                </p14:xfrm>
              </p:contentPart>
            </mc:Choice>
            <mc:Fallback xmlns="">
              <p:pic>
                <p:nvPicPr>
                  <p:cNvPr id="3384" name="Ink 3383">
                    <a:extLst>
                      <a:ext uri="{FF2B5EF4-FFF2-40B4-BE49-F238E27FC236}">
                        <a16:creationId xmlns:a16="http://schemas.microsoft.com/office/drawing/2014/main" id="{C100D014-27E2-8B53-1F9F-C6AE401FC38F}"/>
                      </a:ext>
                    </a:extLst>
                  </p:cNvPr>
                  <p:cNvPicPr/>
                  <p:nvPr/>
                </p:nvPicPr>
                <p:blipFill>
                  <a:blip r:embed="rId10"/>
                  <a:stretch>
                    <a:fillRect/>
                  </a:stretch>
                </p:blipFill>
                <p:spPr>
                  <a:xfrm>
                    <a:off x="5524610" y="406002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385" name="Ink 3384">
                    <a:extLst>
                      <a:ext uri="{FF2B5EF4-FFF2-40B4-BE49-F238E27FC236}">
                        <a16:creationId xmlns:a16="http://schemas.microsoft.com/office/drawing/2014/main" id="{1A0055F5-AB57-DAA1-D666-D37491A38967}"/>
                      </a:ext>
                    </a:extLst>
                  </p14:cNvPr>
                  <p14:cNvContentPartPr/>
                  <p14:nvPr/>
                </p14:nvContentPartPr>
                <p14:xfrm>
                  <a:off x="5526795" y="4039673"/>
                  <a:ext cx="273" cy="318"/>
                </p14:xfrm>
              </p:contentPart>
            </mc:Choice>
            <mc:Fallback xmlns="">
              <p:pic>
                <p:nvPicPr>
                  <p:cNvPr id="3385" name="Ink 3384">
                    <a:extLst>
                      <a:ext uri="{FF2B5EF4-FFF2-40B4-BE49-F238E27FC236}">
                        <a16:creationId xmlns:a16="http://schemas.microsoft.com/office/drawing/2014/main" id="{1A0055F5-AB57-DAA1-D666-D37491A38967}"/>
                      </a:ext>
                    </a:extLst>
                  </p:cNvPr>
                  <p:cNvPicPr/>
                  <p:nvPr/>
                </p:nvPicPr>
                <p:blipFill>
                  <a:blip r:embed="rId10"/>
                  <a:stretch>
                    <a:fillRect/>
                  </a:stretch>
                </p:blipFill>
                <p:spPr>
                  <a:xfrm>
                    <a:off x="5523519" y="403585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386" name="Ink 3385">
                    <a:extLst>
                      <a:ext uri="{FF2B5EF4-FFF2-40B4-BE49-F238E27FC236}">
                        <a16:creationId xmlns:a16="http://schemas.microsoft.com/office/drawing/2014/main" id="{E48E51C6-9C2B-A613-E547-A4A6E12EF1FE}"/>
                      </a:ext>
                    </a:extLst>
                  </p14:cNvPr>
                  <p14:cNvContentPartPr/>
                  <p14:nvPr/>
                </p14:nvContentPartPr>
                <p14:xfrm>
                  <a:off x="5552177" y="4021227"/>
                  <a:ext cx="273" cy="318"/>
                </p14:xfrm>
              </p:contentPart>
            </mc:Choice>
            <mc:Fallback xmlns="">
              <p:pic>
                <p:nvPicPr>
                  <p:cNvPr id="3386" name="Ink 3385">
                    <a:extLst>
                      <a:ext uri="{FF2B5EF4-FFF2-40B4-BE49-F238E27FC236}">
                        <a16:creationId xmlns:a16="http://schemas.microsoft.com/office/drawing/2014/main" id="{E48E51C6-9C2B-A613-E547-A4A6E12EF1FE}"/>
                      </a:ext>
                    </a:extLst>
                  </p:cNvPr>
                  <p:cNvPicPr/>
                  <p:nvPr/>
                </p:nvPicPr>
                <p:blipFill>
                  <a:blip r:embed="rId10"/>
                  <a:stretch>
                    <a:fillRect/>
                  </a:stretch>
                </p:blipFill>
                <p:spPr>
                  <a:xfrm>
                    <a:off x="5548901" y="4017411"/>
                    <a:ext cx="6825" cy="7950"/>
                  </a:xfrm>
                  <a:prstGeom prst="rect">
                    <a:avLst/>
                  </a:prstGeom>
                </p:spPr>
              </p:pic>
            </mc:Fallback>
          </mc:AlternateContent>
          <p:grpSp>
            <p:nvGrpSpPr>
              <p:cNvPr id="3392" name="Group 3391">
                <a:extLst>
                  <a:ext uri="{FF2B5EF4-FFF2-40B4-BE49-F238E27FC236}">
                    <a16:creationId xmlns:a16="http://schemas.microsoft.com/office/drawing/2014/main" id="{55544774-08B2-5EC9-9D02-9456A7FD9762}"/>
                  </a:ext>
                </a:extLst>
              </p:cNvPr>
              <p:cNvGrpSpPr/>
              <p:nvPr/>
            </p:nvGrpSpPr>
            <p:grpSpPr>
              <a:xfrm>
                <a:off x="5552176" y="3988787"/>
                <a:ext cx="6550" cy="318"/>
                <a:chOff x="3853295" y="3734122"/>
                <a:chExt cx="8640" cy="360"/>
              </a:xfrm>
            </p:grpSpPr>
            <mc:AlternateContent xmlns:mc="http://schemas.openxmlformats.org/markup-compatibility/2006" xmlns:p14="http://schemas.microsoft.com/office/powerpoint/2010/main">
              <mc:Choice Requires="p14">
                <p:contentPart p14:bwMode="auto" r:id="rId72">
                  <p14:nvContentPartPr>
                    <p14:cNvPr id="3387" name="Ink 3386">
                      <a:extLst>
                        <a:ext uri="{FF2B5EF4-FFF2-40B4-BE49-F238E27FC236}">
                          <a16:creationId xmlns:a16="http://schemas.microsoft.com/office/drawing/2014/main" id="{060F3F19-6FB2-41AF-646C-E5920BD93EEC}"/>
                        </a:ext>
                      </a:extLst>
                    </p14:cNvPr>
                    <p14:cNvContentPartPr/>
                    <p14:nvPr/>
                  </p14:nvContentPartPr>
                  <p14:xfrm>
                    <a:off x="3853295" y="3734122"/>
                    <a:ext cx="360" cy="360"/>
                  </p14:xfrm>
                </p:contentPart>
              </mc:Choice>
              <mc:Fallback xmlns="">
                <p:pic>
                  <p:nvPicPr>
                    <p:cNvPr id="3387" name="Ink 3386">
                      <a:extLst>
                        <a:ext uri="{FF2B5EF4-FFF2-40B4-BE49-F238E27FC236}">
                          <a16:creationId xmlns:a16="http://schemas.microsoft.com/office/drawing/2014/main" id="{060F3F19-6FB2-41AF-646C-E5920BD93EEC}"/>
                        </a:ext>
                      </a:extLst>
                    </p:cNvPr>
                    <p:cNvPicPr/>
                    <p:nvPr/>
                  </p:nvPicPr>
                  <p:blipFill>
                    <a:blip r:embed="rId73"/>
                    <a:stretch>
                      <a:fillRect/>
                    </a:stretch>
                  </p:blipFill>
                  <p:spPr>
                    <a:xfrm>
                      <a:off x="3848975" y="372980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388" name="Ink 3387">
                      <a:extLst>
                        <a:ext uri="{FF2B5EF4-FFF2-40B4-BE49-F238E27FC236}">
                          <a16:creationId xmlns:a16="http://schemas.microsoft.com/office/drawing/2014/main" id="{B26C7CF8-9972-69DB-FE80-50E7C4A41F40}"/>
                        </a:ext>
                      </a:extLst>
                    </p14:cNvPr>
                    <p14:cNvContentPartPr/>
                    <p14:nvPr/>
                  </p14:nvContentPartPr>
                  <p14:xfrm>
                    <a:off x="3861575" y="3734122"/>
                    <a:ext cx="360" cy="360"/>
                  </p14:xfrm>
                </p:contentPart>
              </mc:Choice>
              <mc:Fallback xmlns="">
                <p:pic>
                  <p:nvPicPr>
                    <p:cNvPr id="3388" name="Ink 3387">
                      <a:extLst>
                        <a:ext uri="{FF2B5EF4-FFF2-40B4-BE49-F238E27FC236}">
                          <a16:creationId xmlns:a16="http://schemas.microsoft.com/office/drawing/2014/main" id="{B26C7CF8-9972-69DB-FE80-50E7C4A41F40}"/>
                        </a:ext>
                      </a:extLst>
                    </p:cNvPr>
                    <p:cNvPicPr/>
                    <p:nvPr/>
                  </p:nvPicPr>
                  <p:blipFill>
                    <a:blip r:embed="rId73"/>
                    <a:stretch>
                      <a:fillRect/>
                    </a:stretch>
                  </p:blipFill>
                  <p:spPr>
                    <a:xfrm>
                      <a:off x="3857255" y="3729802"/>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5">
                <p14:nvContentPartPr>
                  <p14:cNvPr id="3389" name="Ink 3388">
                    <a:extLst>
                      <a:ext uri="{FF2B5EF4-FFF2-40B4-BE49-F238E27FC236}">
                        <a16:creationId xmlns:a16="http://schemas.microsoft.com/office/drawing/2014/main" id="{2D1CB2FD-1C7C-91E4-C4B6-25C954590432}"/>
                      </a:ext>
                    </a:extLst>
                  </p14:cNvPr>
                  <p14:cNvContentPartPr/>
                  <p14:nvPr/>
                </p14:nvContentPartPr>
                <p14:xfrm>
                  <a:off x="5559546" y="3957938"/>
                  <a:ext cx="273" cy="318"/>
                </p14:xfrm>
              </p:contentPart>
            </mc:Choice>
            <mc:Fallback xmlns="">
              <p:pic>
                <p:nvPicPr>
                  <p:cNvPr id="3389" name="Ink 3388">
                    <a:extLst>
                      <a:ext uri="{FF2B5EF4-FFF2-40B4-BE49-F238E27FC236}">
                        <a16:creationId xmlns:a16="http://schemas.microsoft.com/office/drawing/2014/main" id="{2D1CB2FD-1C7C-91E4-C4B6-25C954590432}"/>
                      </a:ext>
                    </a:extLst>
                  </p:cNvPr>
                  <p:cNvPicPr/>
                  <p:nvPr/>
                </p:nvPicPr>
                <p:blipFill>
                  <a:blip r:embed="rId10"/>
                  <a:stretch>
                    <a:fillRect/>
                  </a:stretch>
                </p:blipFill>
                <p:spPr>
                  <a:xfrm>
                    <a:off x="5556270" y="395412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390" name="Ink 3389">
                    <a:extLst>
                      <a:ext uri="{FF2B5EF4-FFF2-40B4-BE49-F238E27FC236}">
                        <a16:creationId xmlns:a16="http://schemas.microsoft.com/office/drawing/2014/main" id="{D8927712-7926-7E56-828D-EB0B5CEC3E06}"/>
                      </a:ext>
                    </a:extLst>
                  </p14:cNvPr>
                  <p14:cNvContentPartPr/>
                  <p14:nvPr/>
                </p14:nvContentPartPr>
                <p14:xfrm>
                  <a:off x="5522155" y="3957938"/>
                  <a:ext cx="273" cy="318"/>
                </p14:xfrm>
              </p:contentPart>
            </mc:Choice>
            <mc:Fallback xmlns="">
              <p:pic>
                <p:nvPicPr>
                  <p:cNvPr id="3390" name="Ink 3389">
                    <a:extLst>
                      <a:ext uri="{FF2B5EF4-FFF2-40B4-BE49-F238E27FC236}">
                        <a16:creationId xmlns:a16="http://schemas.microsoft.com/office/drawing/2014/main" id="{D8927712-7926-7E56-828D-EB0B5CEC3E06}"/>
                      </a:ext>
                    </a:extLst>
                  </p:cNvPr>
                  <p:cNvPicPr/>
                  <p:nvPr/>
                </p:nvPicPr>
                <p:blipFill>
                  <a:blip r:embed="rId10"/>
                  <a:stretch>
                    <a:fillRect/>
                  </a:stretch>
                </p:blipFill>
                <p:spPr>
                  <a:xfrm>
                    <a:off x="5518879" y="395412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391" name="Ink 3390">
                    <a:extLst>
                      <a:ext uri="{FF2B5EF4-FFF2-40B4-BE49-F238E27FC236}">
                        <a16:creationId xmlns:a16="http://schemas.microsoft.com/office/drawing/2014/main" id="{02470055-56E1-2861-FE2C-A064DB6025DA}"/>
                      </a:ext>
                    </a:extLst>
                  </p14:cNvPr>
                  <p14:cNvContentPartPr/>
                  <p14:nvPr/>
                </p14:nvContentPartPr>
                <p14:xfrm>
                  <a:off x="5494317" y="3952850"/>
                  <a:ext cx="273" cy="318"/>
                </p14:xfrm>
              </p:contentPart>
            </mc:Choice>
            <mc:Fallback xmlns="">
              <p:pic>
                <p:nvPicPr>
                  <p:cNvPr id="3391" name="Ink 3390">
                    <a:extLst>
                      <a:ext uri="{FF2B5EF4-FFF2-40B4-BE49-F238E27FC236}">
                        <a16:creationId xmlns:a16="http://schemas.microsoft.com/office/drawing/2014/main" id="{02470055-56E1-2861-FE2C-A064DB6025DA}"/>
                      </a:ext>
                    </a:extLst>
                  </p:cNvPr>
                  <p:cNvPicPr/>
                  <p:nvPr/>
                </p:nvPicPr>
                <p:blipFill>
                  <a:blip r:embed="rId10"/>
                  <a:stretch>
                    <a:fillRect/>
                  </a:stretch>
                </p:blipFill>
                <p:spPr>
                  <a:xfrm>
                    <a:off x="5491041" y="394903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393" name="Ink 3392">
                    <a:extLst>
                      <a:ext uri="{FF2B5EF4-FFF2-40B4-BE49-F238E27FC236}">
                        <a16:creationId xmlns:a16="http://schemas.microsoft.com/office/drawing/2014/main" id="{C8C11B19-A8FD-FBEF-D01C-BF90FBCEAE37}"/>
                      </a:ext>
                    </a:extLst>
                  </p14:cNvPr>
                  <p14:cNvContentPartPr/>
                  <p14:nvPr/>
                </p14:nvContentPartPr>
                <p14:xfrm>
                  <a:off x="5540714" y="3941400"/>
                  <a:ext cx="273" cy="318"/>
                </p14:xfrm>
              </p:contentPart>
            </mc:Choice>
            <mc:Fallback xmlns="">
              <p:pic>
                <p:nvPicPr>
                  <p:cNvPr id="3393" name="Ink 3392">
                    <a:extLst>
                      <a:ext uri="{FF2B5EF4-FFF2-40B4-BE49-F238E27FC236}">
                        <a16:creationId xmlns:a16="http://schemas.microsoft.com/office/drawing/2014/main" id="{C8C11B19-A8FD-FBEF-D01C-BF90FBCEAE37}"/>
                      </a:ext>
                    </a:extLst>
                  </p:cNvPr>
                  <p:cNvPicPr/>
                  <p:nvPr/>
                </p:nvPicPr>
                <p:blipFill>
                  <a:blip r:embed="rId10"/>
                  <a:stretch>
                    <a:fillRect/>
                  </a:stretch>
                </p:blipFill>
                <p:spPr>
                  <a:xfrm>
                    <a:off x="5537438" y="393758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394" name="Ink 3393">
                    <a:extLst>
                      <a:ext uri="{FF2B5EF4-FFF2-40B4-BE49-F238E27FC236}">
                        <a16:creationId xmlns:a16="http://schemas.microsoft.com/office/drawing/2014/main" id="{AB69BE64-FAEA-6501-6C60-A00194A16A62}"/>
                      </a:ext>
                    </a:extLst>
                  </p14:cNvPr>
                  <p14:cNvContentPartPr/>
                  <p14:nvPr/>
                </p14:nvContentPartPr>
                <p14:xfrm>
                  <a:off x="5469481" y="3957302"/>
                  <a:ext cx="273" cy="318"/>
                </p14:xfrm>
              </p:contentPart>
            </mc:Choice>
            <mc:Fallback xmlns="">
              <p:pic>
                <p:nvPicPr>
                  <p:cNvPr id="3394" name="Ink 3393">
                    <a:extLst>
                      <a:ext uri="{FF2B5EF4-FFF2-40B4-BE49-F238E27FC236}">
                        <a16:creationId xmlns:a16="http://schemas.microsoft.com/office/drawing/2014/main" id="{AB69BE64-FAEA-6501-6C60-A00194A16A62}"/>
                      </a:ext>
                    </a:extLst>
                  </p:cNvPr>
                  <p:cNvPicPr/>
                  <p:nvPr/>
                </p:nvPicPr>
                <p:blipFill>
                  <a:blip r:embed="rId10"/>
                  <a:stretch>
                    <a:fillRect/>
                  </a:stretch>
                </p:blipFill>
                <p:spPr>
                  <a:xfrm>
                    <a:off x="5466205" y="3953486"/>
                    <a:ext cx="6825" cy="7950"/>
                  </a:xfrm>
                  <a:prstGeom prst="rect">
                    <a:avLst/>
                  </a:prstGeom>
                </p:spPr>
              </p:pic>
            </mc:Fallback>
          </mc:AlternateContent>
        </p:grpSp>
      </p:grpSp>
      <p:grpSp>
        <p:nvGrpSpPr>
          <p:cNvPr id="3079" name="Group 3078">
            <a:extLst>
              <a:ext uri="{FF2B5EF4-FFF2-40B4-BE49-F238E27FC236}">
                <a16:creationId xmlns:a16="http://schemas.microsoft.com/office/drawing/2014/main" id="{3A5DB580-07DD-5829-B14E-0FEC66BEF7A0}"/>
              </a:ext>
            </a:extLst>
          </p:cNvPr>
          <p:cNvGrpSpPr/>
          <p:nvPr/>
        </p:nvGrpSpPr>
        <p:grpSpPr>
          <a:xfrm>
            <a:off x="1855236" y="5773226"/>
            <a:ext cx="788256" cy="804331"/>
            <a:chOff x="715583" y="5019277"/>
            <a:chExt cx="569582" cy="538069"/>
          </a:xfrm>
        </p:grpSpPr>
        <p:pic>
          <p:nvPicPr>
            <p:cNvPr id="29" name="Picture 28" descr="A white number on a black background&#10;&#10;Description automatically generated">
              <a:extLst>
                <a:ext uri="{FF2B5EF4-FFF2-40B4-BE49-F238E27FC236}">
                  <a16:creationId xmlns:a16="http://schemas.microsoft.com/office/drawing/2014/main" id="{B8DC0461-345F-DBE4-2D10-5F70339715C2}"/>
                </a:ext>
              </a:extLst>
            </p:cNvPr>
            <p:cNvPicPr>
              <a:picLocks noChangeAspect="1"/>
            </p:cNvPicPr>
            <p:nvPr/>
          </p:nvPicPr>
          <p:blipFill>
            <a:blip r:embed="rId5">
              <a:extLst>
                <a:ext uri="{BEBA8EAE-BF5A-486C-A8C5-ECC9F3942E4B}">
                  <a14:imgProps xmlns:a14="http://schemas.microsoft.com/office/drawing/2010/main">
                    <a14:imgLayer r:embed="rId80">
                      <a14:imgEffect>
                        <a14:artisticPencilSketch/>
                      </a14:imgEffect>
                    </a14:imgLayer>
                  </a14:imgProps>
                </a:ext>
              </a:extLst>
            </a:blip>
            <a:stretch>
              <a:fillRect/>
            </a:stretch>
          </p:blipFill>
          <p:spPr>
            <a:xfrm>
              <a:off x="935861" y="5019277"/>
              <a:ext cx="349304" cy="34930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8" name="Picture 57" descr="A white number on a black background&#10;&#10;Description automatically generated">
              <a:extLst>
                <a:ext uri="{FF2B5EF4-FFF2-40B4-BE49-F238E27FC236}">
                  <a16:creationId xmlns:a16="http://schemas.microsoft.com/office/drawing/2014/main" id="{37DA90CB-CB38-66B7-165F-B623393CEC1E}"/>
                </a:ext>
              </a:extLst>
            </p:cNvPr>
            <p:cNvPicPr>
              <a:picLocks noChangeAspect="1"/>
            </p:cNvPicPr>
            <p:nvPr/>
          </p:nvPicPr>
          <p:blipFill>
            <a:blip r:embed="rId5">
              <a:extLst>
                <a:ext uri="{BEBA8EAE-BF5A-486C-A8C5-ECC9F3942E4B}">
                  <a14:imgProps xmlns:a14="http://schemas.microsoft.com/office/drawing/2010/main">
                    <a14:imgLayer r:embed="rId81">
                      <a14:imgEffect>
                        <a14:artisticPencilSketch/>
                      </a14:imgEffect>
                    </a14:imgLayer>
                  </a14:imgProps>
                </a:ext>
              </a:extLst>
            </a:blip>
            <a:stretch>
              <a:fillRect/>
            </a:stretch>
          </p:blipFill>
          <p:spPr>
            <a:xfrm>
              <a:off x="831792" y="5095752"/>
              <a:ext cx="349304" cy="34930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9" name="Picture 58" descr="A white number on a black background&#10;&#10;Description automatically generated">
              <a:extLst>
                <a:ext uri="{FF2B5EF4-FFF2-40B4-BE49-F238E27FC236}">
                  <a16:creationId xmlns:a16="http://schemas.microsoft.com/office/drawing/2014/main" id="{967C9F60-F21B-5164-E7A8-C91E201D219E}"/>
                </a:ext>
              </a:extLst>
            </p:cNvPr>
            <p:cNvPicPr>
              <a:picLocks noChangeAspect="1"/>
            </p:cNvPicPr>
            <p:nvPr/>
          </p:nvPicPr>
          <p:blipFill>
            <a:blip r:embed="rId5">
              <a:extLst>
                <a:ext uri="{BEBA8EAE-BF5A-486C-A8C5-ECC9F3942E4B}">
                  <a14:imgProps xmlns:a14="http://schemas.microsoft.com/office/drawing/2010/main">
                    <a14:imgLayer r:embed="rId82">
                      <a14:imgEffect>
                        <a14:artisticPencilSketch/>
                      </a14:imgEffect>
                    </a14:imgLayer>
                  </a14:imgProps>
                </a:ext>
              </a:extLst>
            </a:blip>
            <a:stretch>
              <a:fillRect/>
            </a:stretch>
          </p:blipFill>
          <p:spPr>
            <a:xfrm>
              <a:off x="715583" y="5208042"/>
              <a:ext cx="349304" cy="34930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grpSp>
        <p:nvGrpSpPr>
          <p:cNvPr id="3080" name="Group 3079">
            <a:extLst>
              <a:ext uri="{FF2B5EF4-FFF2-40B4-BE49-F238E27FC236}">
                <a16:creationId xmlns:a16="http://schemas.microsoft.com/office/drawing/2014/main" id="{9407C690-91C6-1908-8EC8-C2B355D63E85}"/>
              </a:ext>
            </a:extLst>
          </p:cNvPr>
          <p:cNvGrpSpPr/>
          <p:nvPr/>
        </p:nvGrpSpPr>
        <p:grpSpPr>
          <a:xfrm>
            <a:off x="4294047" y="5678563"/>
            <a:ext cx="607430" cy="902638"/>
            <a:chOff x="1742975" y="5131740"/>
            <a:chExt cx="405959" cy="492211"/>
          </a:xfrm>
        </p:grpSpPr>
        <p:pic>
          <p:nvPicPr>
            <p:cNvPr id="27" name="Picture 26" descr="A white number on a black background&#10;&#10;Description automatically generated">
              <a:extLst>
                <a:ext uri="{FF2B5EF4-FFF2-40B4-BE49-F238E27FC236}">
                  <a16:creationId xmlns:a16="http://schemas.microsoft.com/office/drawing/2014/main" id="{53173278-658D-7514-F1E2-BA0E3FE84126}"/>
                </a:ext>
              </a:extLst>
            </p:cNvPr>
            <p:cNvPicPr>
              <a:picLocks noChangeAspect="1"/>
            </p:cNvPicPr>
            <p:nvPr/>
          </p:nvPicPr>
          <p:blipFill>
            <a:blip r:embed="rId32">
              <a:extLst>
                <a:ext uri="{BEBA8EAE-BF5A-486C-A8C5-ECC9F3942E4B}">
                  <a14:imgProps xmlns:a14="http://schemas.microsoft.com/office/drawing/2010/main">
                    <a14:imgLayer r:embed="rId83">
                      <a14:imgEffect>
                        <a14:artisticPencilSketch/>
                      </a14:imgEffect>
                    </a14:imgLayer>
                  </a14:imgProps>
                </a:ext>
              </a:extLst>
            </a:blip>
            <a:stretch>
              <a:fillRect/>
            </a:stretch>
          </p:blipFill>
          <p:spPr>
            <a:xfrm>
              <a:off x="1852124" y="5131740"/>
              <a:ext cx="296810" cy="29681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0" name="Picture 59" descr="A white number on a black background&#10;&#10;Description automatically generated">
              <a:extLst>
                <a:ext uri="{FF2B5EF4-FFF2-40B4-BE49-F238E27FC236}">
                  <a16:creationId xmlns:a16="http://schemas.microsoft.com/office/drawing/2014/main" id="{4861BC6B-FCD9-1FAC-1B2A-676BEAB33BB5}"/>
                </a:ext>
              </a:extLst>
            </p:cNvPr>
            <p:cNvPicPr>
              <a:picLocks noChangeAspect="1"/>
            </p:cNvPicPr>
            <p:nvPr/>
          </p:nvPicPr>
          <p:blipFill>
            <a:blip r:embed="rId32">
              <a:extLst>
                <a:ext uri="{BEBA8EAE-BF5A-486C-A8C5-ECC9F3942E4B}">
                  <a14:imgProps xmlns:a14="http://schemas.microsoft.com/office/drawing/2010/main">
                    <a14:imgLayer r:embed="rId84">
                      <a14:imgEffect>
                        <a14:artisticPencilSketch/>
                      </a14:imgEffect>
                    </a14:imgLayer>
                  </a14:imgProps>
                </a:ext>
              </a:extLst>
            </a:blip>
            <a:stretch>
              <a:fillRect/>
            </a:stretch>
          </p:blipFill>
          <p:spPr>
            <a:xfrm>
              <a:off x="1790257" y="5222344"/>
              <a:ext cx="296810" cy="29681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1" name="Picture 60" descr="A white number on a black background&#10;&#10;Description automatically generated">
              <a:extLst>
                <a:ext uri="{FF2B5EF4-FFF2-40B4-BE49-F238E27FC236}">
                  <a16:creationId xmlns:a16="http://schemas.microsoft.com/office/drawing/2014/main" id="{3A3DF0BE-3027-09A5-8300-37C48C080FB4}"/>
                </a:ext>
              </a:extLst>
            </p:cNvPr>
            <p:cNvPicPr>
              <a:picLocks noChangeAspect="1"/>
            </p:cNvPicPr>
            <p:nvPr/>
          </p:nvPicPr>
          <p:blipFill>
            <a:blip r:embed="rId32">
              <a:extLst>
                <a:ext uri="{BEBA8EAE-BF5A-486C-A8C5-ECC9F3942E4B}">
                  <a14:imgProps xmlns:a14="http://schemas.microsoft.com/office/drawing/2010/main">
                    <a14:imgLayer r:embed="rId85">
                      <a14:imgEffect>
                        <a14:artisticPencilSketch/>
                      </a14:imgEffect>
                    </a14:imgLayer>
                  </a14:imgProps>
                </a:ext>
              </a:extLst>
            </a:blip>
            <a:stretch>
              <a:fillRect/>
            </a:stretch>
          </p:blipFill>
          <p:spPr>
            <a:xfrm>
              <a:off x="1742975" y="5327141"/>
              <a:ext cx="296810" cy="29681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sp>
        <p:nvSpPr>
          <p:cNvPr id="3087" name="TextBox 3086">
            <a:extLst>
              <a:ext uri="{FF2B5EF4-FFF2-40B4-BE49-F238E27FC236}">
                <a16:creationId xmlns:a16="http://schemas.microsoft.com/office/drawing/2014/main" id="{9EB26E48-63FF-8671-EC02-BF8D549ED59C}"/>
              </a:ext>
            </a:extLst>
          </p:cNvPr>
          <p:cNvSpPr txBox="1"/>
          <p:nvPr/>
        </p:nvSpPr>
        <p:spPr>
          <a:xfrm rot="18706033">
            <a:off x="2165540" y="6169737"/>
            <a:ext cx="439966" cy="461665"/>
          </a:xfrm>
          <a:prstGeom prst="rect">
            <a:avLst/>
          </a:prstGeom>
          <a:noFill/>
        </p:spPr>
        <p:txBody>
          <a:bodyPr wrap="square">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a:t>
            </a:r>
            <a:endParaRPr lang="en-US" sz="1100" dirty="0">
              <a:latin typeface="Roboto" panose="02000000000000000000" pitchFamily="2" charset="0"/>
              <a:ea typeface="Roboto" panose="02000000000000000000" pitchFamily="2" charset="0"/>
              <a:cs typeface="Roboto" panose="02000000000000000000" pitchFamily="2" charset="0"/>
            </a:endParaRPr>
          </a:p>
        </p:txBody>
      </p:sp>
      <p:sp>
        <p:nvSpPr>
          <p:cNvPr id="3215" name="TextBox 3214">
            <a:extLst>
              <a:ext uri="{FF2B5EF4-FFF2-40B4-BE49-F238E27FC236}">
                <a16:creationId xmlns:a16="http://schemas.microsoft.com/office/drawing/2014/main" id="{1C653F72-4AA5-DB95-755F-5DC9FE9C1AB3}"/>
              </a:ext>
            </a:extLst>
          </p:cNvPr>
          <p:cNvSpPr txBox="1"/>
          <p:nvPr/>
        </p:nvSpPr>
        <p:spPr>
          <a:xfrm rot="18215087">
            <a:off x="4588512" y="6099699"/>
            <a:ext cx="439966" cy="461665"/>
          </a:xfrm>
          <a:prstGeom prst="rect">
            <a:avLst/>
          </a:prstGeom>
          <a:noFill/>
        </p:spPr>
        <p:txBody>
          <a:bodyPr wrap="square">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a:t>
            </a:r>
            <a:endParaRPr lang="en-US" sz="1100" dirty="0">
              <a:latin typeface="Roboto" panose="02000000000000000000" pitchFamily="2" charset="0"/>
              <a:ea typeface="Roboto" panose="02000000000000000000" pitchFamily="2" charset="0"/>
              <a:cs typeface="Roboto" panose="02000000000000000000" pitchFamily="2" charset="0"/>
            </a:endParaRPr>
          </a:p>
        </p:txBody>
      </p:sp>
      <p:cxnSp>
        <p:nvCxnSpPr>
          <p:cNvPr id="3241" name="Straight Arrow Connector 3240">
            <a:extLst>
              <a:ext uri="{FF2B5EF4-FFF2-40B4-BE49-F238E27FC236}">
                <a16:creationId xmlns:a16="http://schemas.microsoft.com/office/drawing/2014/main" id="{656E315A-85B0-BD6B-586C-B886F580F340}"/>
              </a:ext>
            </a:extLst>
          </p:cNvPr>
          <p:cNvCxnSpPr>
            <a:cxnSpLocks/>
          </p:cNvCxnSpPr>
          <p:nvPr/>
        </p:nvCxnSpPr>
        <p:spPr>
          <a:xfrm flipV="1">
            <a:off x="2148891" y="5349903"/>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57" name="Straight Arrow Connector 3256">
            <a:extLst>
              <a:ext uri="{FF2B5EF4-FFF2-40B4-BE49-F238E27FC236}">
                <a16:creationId xmlns:a16="http://schemas.microsoft.com/office/drawing/2014/main" id="{68FCF560-39D7-6D83-95A8-66865C763817}"/>
              </a:ext>
            </a:extLst>
          </p:cNvPr>
          <p:cNvCxnSpPr>
            <a:cxnSpLocks/>
          </p:cNvCxnSpPr>
          <p:nvPr/>
        </p:nvCxnSpPr>
        <p:spPr>
          <a:xfrm flipV="1">
            <a:off x="4446952" y="5300908"/>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86">
            <p14:nvContentPartPr>
              <p14:cNvPr id="3287" name="Ink 3286">
                <a:extLst>
                  <a:ext uri="{FF2B5EF4-FFF2-40B4-BE49-F238E27FC236}">
                    <a16:creationId xmlns:a16="http://schemas.microsoft.com/office/drawing/2014/main" id="{A82D0401-2906-952B-2940-D390934D6BDA}"/>
                  </a:ext>
                </a:extLst>
              </p14:cNvPr>
              <p14:cNvContentPartPr/>
              <p14:nvPr/>
            </p14:nvContentPartPr>
            <p14:xfrm>
              <a:off x="2117475" y="6483855"/>
              <a:ext cx="273" cy="318"/>
            </p14:xfrm>
          </p:contentPart>
        </mc:Choice>
        <mc:Fallback xmlns="">
          <p:pic>
            <p:nvPicPr>
              <p:cNvPr id="3287" name="Ink 3286">
                <a:extLst>
                  <a:ext uri="{FF2B5EF4-FFF2-40B4-BE49-F238E27FC236}">
                    <a16:creationId xmlns:a16="http://schemas.microsoft.com/office/drawing/2014/main" id="{A82D0401-2906-952B-2940-D390934D6BDA}"/>
                  </a:ext>
                </a:extLst>
              </p:cNvPr>
              <p:cNvPicPr/>
              <p:nvPr/>
            </p:nvPicPr>
            <p:blipFill>
              <a:blip r:embed="rId10"/>
              <a:stretch>
                <a:fillRect/>
              </a:stretch>
            </p:blipFill>
            <p:spPr>
              <a:xfrm>
                <a:off x="2114199" y="6480039"/>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288" name="Ink 3287">
                <a:extLst>
                  <a:ext uri="{FF2B5EF4-FFF2-40B4-BE49-F238E27FC236}">
                    <a16:creationId xmlns:a16="http://schemas.microsoft.com/office/drawing/2014/main" id="{99215744-5E3B-D9CB-B8DF-AA4C8EAFFEEC}"/>
                  </a:ext>
                </a:extLst>
              </p14:cNvPr>
              <p14:cNvContentPartPr/>
              <p14:nvPr/>
            </p14:nvContentPartPr>
            <p14:xfrm>
              <a:off x="2145041" y="6414206"/>
              <a:ext cx="273" cy="318"/>
            </p14:xfrm>
          </p:contentPart>
        </mc:Choice>
        <mc:Fallback xmlns="">
          <p:pic>
            <p:nvPicPr>
              <p:cNvPr id="3288" name="Ink 3287">
                <a:extLst>
                  <a:ext uri="{FF2B5EF4-FFF2-40B4-BE49-F238E27FC236}">
                    <a16:creationId xmlns:a16="http://schemas.microsoft.com/office/drawing/2014/main" id="{99215744-5E3B-D9CB-B8DF-AA4C8EAFFEEC}"/>
                  </a:ext>
                </a:extLst>
              </p:cNvPr>
              <p:cNvPicPr/>
              <p:nvPr/>
            </p:nvPicPr>
            <p:blipFill>
              <a:blip r:embed="rId10"/>
              <a:stretch>
                <a:fillRect/>
              </a:stretch>
            </p:blipFill>
            <p:spPr>
              <a:xfrm>
                <a:off x="2141765" y="641039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289" name="Ink 3288">
                <a:extLst>
                  <a:ext uri="{FF2B5EF4-FFF2-40B4-BE49-F238E27FC236}">
                    <a16:creationId xmlns:a16="http://schemas.microsoft.com/office/drawing/2014/main" id="{996FABA7-DB15-691F-9222-BB2B9F60F268}"/>
                  </a:ext>
                </a:extLst>
              </p14:cNvPr>
              <p14:cNvContentPartPr/>
              <p14:nvPr/>
            </p14:nvContentPartPr>
            <p14:xfrm>
              <a:off x="2170696" y="6325157"/>
              <a:ext cx="273" cy="318"/>
            </p14:xfrm>
          </p:contentPart>
        </mc:Choice>
        <mc:Fallback xmlns="">
          <p:pic>
            <p:nvPicPr>
              <p:cNvPr id="3289" name="Ink 3288">
                <a:extLst>
                  <a:ext uri="{FF2B5EF4-FFF2-40B4-BE49-F238E27FC236}">
                    <a16:creationId xmlns:a16="http://schemas.microsoft.com/office/drawing/2014/main" id="{996FABA7-DB15-691F-9222-BB2B9F60F268}"/>
                  </a:ext>
                </a:extLst>
              </p:cNvPr>
              <p:cNvPicPr/>
              <p:nvPr/>
            </p:nvPicPr>
            <p:blipFill>
              <a:blip r:embed="rId10"/>
              <a:stretch>
                <a:fillRect/>
              </a:stretch>
            </p:blipFill>
            <p:spPr>
              <a:xfrm>
                <a:off x="2167420" y="632134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290" name="Ink 3289">
                <a:extLst>
                  <a:ext uri="{FF2B5EF4-FFF2-40B4-BE49-F238E27FC236}">
                    <a16:creationId xmlns:a16="http://schemas.microsoft.com/office/drawing/2014/main" id="{4B46DC31-E177-CCCF-D8F5-71CA7C12C191}"/>
                  </a:ext>
                </a:extLst>
              </p14:cNvPr>
              <p14:cNvContentPartPr/>
              <p14:nvPr/>
            </p14:nvContentPartPr>
            <p14:xfrm>
              <a:off x="2021470" y="6320704"/>
              <a:ext cx="273" cy="318"/>
            </p14:xfrm>
          </p:contentPart>
        </mc:Choice>
        <mc:Fallback xmlns="">
          <p:pic>
            <p:nvPicPr>
              <p:cNvPr id="3290" name="Ink 3289">
                <a:extLst>
                  <a:ext uri="{FF2B5EF4-FFF2-40B4-BE49-F238E27FC236}">
                    <a16:creationId xmlns:a16="http://schemas.microsoft.com/office/drawing/2014/main" id="{4B46DC31-E177-CCCF-D8F5-71CA7C12C191}"/>
                  </a:ext>
                </a:extLst>
              </p:cNvPr>
              <p:cNvPicPr/>
              <p:nvPr/>
            </p:nvPicPr>
            <p:blipFill>
              <a:blip r:embed="rId10"/>
              <a:stretch>
                <a:fillRect/>
              </a:stretch>
            </p:blipFill>
            <p:spPr>
              <a:xfrm>
                <a:off x="2018194" y="631688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291" name="Ink 3290">
                <a:extLst>
                  <a:ext uri="{FF2B5EF4-FFF2-40B4-BE49-F238E27FC236}">
                    <a16:creationId xmlns:a16="http://schemas.microsoft.com/office/drawing/2014/main" id="{D0E79ECC-0431-102A-8526-426C4EFC6AD8}"/>
                  </a:ext>
                </a:extLst>
              </p14:cNvPr>
              <p14:cNvContentPartPr/>
              <p14:nvPr/>
            </p14:nvContentPartPr>
            <p14:xfrm>
              <a:off x="2098644" y="6357278"/>
              <a:ext cx="273" cy="318"/>
            </p14:xfrm>
          </p:contentPart>
        </mc:Choice>
        <mc:Fallback xmlns="">
          <p:pic>
            <p:nvPicPr>
              <p:cNvPr id="3291" name="Ink 3290">
                <a:extLst>
                  <a:ext uri="{FF2B5EF4-FFF2-40B4-BE49-F238E27FC236}">
                    <a16:creationId xmlns:a16="http://schemas.microsoft.com/office/drawing/2014/main" id="{D0E79ECC-0431-102A-8526-426C4EFC6AD8}"/>
                  </a:ext>
                </a:extLst>
              </p:cNvPr>
              <p:cNvPicPr/>
              <p:nvPr/>
            </p:nvPicPr>
            <p:blipFill>
              <a:blip r:embed="rId10"/>
              <a:stretch>
                <a:fillRect/>
              </a:stretch>
            </p:blipFill>
            <p:spPr>
              <a:xfrm>
                <a:off x="2095368" y="635346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292" name="Ink 3291">
                <a:extLst>
                  <a:ext uri="{FF2B5EF4-FFF2-40B4-BE49-F238E27FC236}">
                    <a16:creationId xmlns:a16="http://schemas.microsoft.com/office/drawing/2014/main" id="{74C5B633-6422-DFCB-4E71-D808A03F029E}"/>
                  </a:ext>
                </a:extLst>
              </p14:cNvPr>
              <p14:cNvContentPartPr/>
              <p14:nvPr/>
            </p14:nvContentPartPr>
            <p14:xfrm>
              <a:off x="2120751" y="6203032"/>
              <a:ext cx="273" cy="318"/>
            </p14:xfrm>
          </p:contentPart>
        </mc:Choice>
        <mc:Fallback xmlns="">
          <p:pic>
            <p:nvPicPr>
              <p:cNvPr id="3292" name="Ink 3291">
                <a:extLst>
                  <a:ext uri="{FF2B5EF4-FFF2-40B4-BE49-F238E27FC236}">
                    <a16:creationId xmlns:a16="http://schemas.microsoft.com/office/drawing/2014/main" id="{74C5B633-6422-DFCB-4E71-D808A03F029E}"/>
                  </a:ext>
                </a:extLst>
              </p:cNvPr>
              <p:cNvPicPr/>
              <p:nvPr/>
            </p:nvPicPr>
            <p:blipFill>
              <a:blip r:embed="rId10"/>
              <a:stretch>
                <a:fillRect/>
              </a:stretch>
            </p:blipFill>
            <p:spPr>
              <a:xfrm>
                <a:off x="2117475" y="619921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293" name="Ink 3292">
                <a:extLst>
                  <a:ext uri="{FF2B5EF4-FFF2-40B4-BE49-F238E27FC236}">
                    <a16:creationId xmlns:a16="http://schemas.microsoft.com/office/drawing/2014/main" id="{8D07D85A-32B6-351F-48D6-6267C53D1CCC}"/>
                  </a:ext>
                </a:extLst>
              </p14:cNvPr>
              <p14:cNvContentPartPr/>
              <p14:nvPr/>
            </p14:nvContentPartPr>
            <p14:xfrm>
              <a:off x="1966612" y="6320704"/>
              <a:ext cx="273" cy="318"/>
            </p14:xfrm>
          </p:contentPart>
        </mc:Choice>
        <mc:Fallback xmlns="">
          <p:pic>
            <p:nvPicPr>
              <p:cNvPr id="3293" name="Ink 3292">
                <a:extLst>
                  <a:ext uri="{FF2B5EF4-FFF2-40B4-BE49-F238E27FC236}">
                    <a16:creationId xmlns:a16="http://schemas.microsoft.com/office/drawing/2014/main" id="{8D07D85A-32B6-351F-48D6-6267C53D1CCC}"/>
                  </a:ext>
                </a:extLst>
              </p:cNvPr>
              <p:cNvPicPr/>
              <p:nvPr/>
            </p:nvPicPr>
            <p:blipFill>
              <a:blip r:embed="rId10"/>
              <a:stretch>
                <a:fillRect/>
              </a:stretch>
            </p:blipFill>
            <p:spPr>
              <a:xfrm>
                <a:off x="1963336" y="631688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294" name="Ink 3293">
                <a:extLst>
                  <a:ext uri="{FF2B5EF4-FFF2-40B4-BE49-F238E27FC236}">
                    <a16:creationId xmlns:a16="http://schemas.microsoft.com/office/drawing/2014/main" id="{6CF94145-B140-E896-095F-FD34DB41E5DA}"/>
                  </a:ext>
                </a:extLst>
              </p14:cNvPr>
              <p14:cNvContentPartPr/>
              <p14:nvPr/>
            </p14:nvContentPartPr>
            <p14:xfrm>
              <a:off x="1964429" y="6286356"/>
              <a:ext cx="273" cy="318"/>
            </p14:xfrm>
          </p:contentPart>
        </mc:Choice>
        <mc:Fallback xmlns="">
          <p:pic>
            <p:nvPicPr>
              <p:cNvPr id="3294" name="Ink 3293">
                <a:extLst>
                  <a:ext uri="{FF2B5EF4-FFF2-40B4-BE49-F238E27FC236}">
                    <a16:creationId xmlns:a16="http://schemas.microsoft.com/office/drawing/2014/main" id="{6CF94145-B140-E896-095F-FD34DB41E5DA}"/>
                  </a:ext>
                </a:extLst>
              </p:cNvPr>
              <p:cNvPicPr/>
              <p:nvPr/>
            </p:nvPicPr>
            <p:blipFill>
              <a:blip r:embed="rId10"/>
              <a:stretch>
                <a:fillRect/>
              </a:stretch>
            </p:blipFill>
            <p:spPr>
              <a:xfrm>
                <a:off x="1961153" y="628254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295" name="Ink 3294">
                <a:extLst>
                  <a:ext uri="{FF2B5EF4-FFF2-40B4-BE49-F238E27FC236}">
                    <a16:creationId xmlns:a16="http://schemas.microsoft.com/office/drawing/2014/main" id="{90EB3619-6472-AF16-9872-45952DB4C2F3}"/>
                  </a:ext>
                </a:extLst>
              </p14:cNvPr>
              <p14:cNvContentPartPr/>
              <p14:nvPr/>
            </p14:nvContentPartPr>
            <p14:xfrm>
              <a:off x="2128938" y="6321658"/>
              <a:ext cx="273" cy="318"/>
            </p14:xfrm>
          </p:contentPart>
        </mc:Choice>
        <mc:Fallback xmlns="">
          <p:pic>
            <p:nvPicPr>
              <p:cNvPr id="3295" name="Ink 3294">
                <a:extLst>
                  <a:ext uri="{FF2B5EF4-FFF2-40B4-BE49-F238E27FC236}">
                    <a16:creationId xmlns:a16="http://schemas.microsoft.com/office/drawing/2014/main" id="{90EB3619-6472-AF16-9872-45952DB4C2F3}"/>
                  </a:ext>
                </a:extLst>
              </p:cNvPr>
              <p:cNvPicPr/>
              <p:nvPr/>
            </p:nvPicPr>
            <p:blipFill>
              <a:blip r:embed="rId10"/>
              <a:stretch>
                <a:fillRect/>
              </a:stretch>
            </p:blipFill>
            <p:spPr>
              <a:xfrm>
                <a:off x="2125662" y="631784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296" name="Ink 3295">
                <a:extLst>
                  <a:ext uri="{FF2B5EF4-FFF2-40B4-BE49-F238E27FC236}">
                    <a16:creationId xmlns:a16="http://schemas.microsoft.com/office/drawing/2014/main" id="{60087770-8B3B-D246-B9D0-CC8D8FA0E79F}"/>
                  </a:ext>
                </a:extLst>
              </p14:cNvPr>
              <p14:cNvContentPartPr/>
              <p14:nvPr/>
            </p14:nvContentPartPr>
            <p14:xfrm>
              <a:off x="2154594" y="6310527"/>
              <a:ext cx="273" cy="318"/>
            </p14:xfrm>
          </p:contentPart>
        </mc:Choice>
        <mc:Fallback xmlns="">
          <p:pic>
            <p:nvPicPr>
              <p:cNvPr id="3296" name="Ink 3295">
                <a:extLst>
                  <a:ext uri="{FF2B5EF4-FFF2-40B4-BE49-F238E27FC236}">
                    <a16:creationId xmlns:a16="http://schemas.microsoft.com/office/drawing/2014/main" id="{60087770-8B3B-D246-B9D0-CC8D8FA0E79F}"/>
                  </a:ext>
                </a:extLst>
              </p:cNvPr>
              <p:cNvPicPr/>
              <p:nvPr/>
            </p:nvPicPr>
            <p:blipFill>
              <a:blip r:embed="rId10"/>
              <a:stretch>
                <a:fillRect/>
              </a:stretch>
            </p:blipFill>
            <p:spPr>
              <a:xfrm>
                <a:off x="2151318" y="630671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297" name="Ink 3296">
                <a:extLst>
                  <a:ext uri="{FF2B5EF4-FFF2-40B4-BE49-F238E27FC236}">
                    <a16:creationId xmlns:a16="http://schemas.microsoft.com/office/drawing/2014/main" id="{3DA417F3-6D07-9CDA-539D-2B4F37EF4C04}"/>
                  </a:ext>
                </a:extLst>
              </p14:cNvPr>
              <p14:cNvContentPartPr/>
              <p14:nvPr/>
            </p14:nvContentPartPr>
            <p14:xfrm>
              <a:off x="2170150" y="6258688"/>
              <a:ext cx="273" cy="318"/>
            </p14:xfrm>
          </p:contentPart>
        </mc:Choice>
        <mc:Fallback xmlns="">
          <p:pic>
            <p:nvPicPr>
              <p:cNvPr id="3297" name="Ink 3296">
                <a:extLst>
                  <a:ext uri="{FF2B5EF4-FFF2-40B4-BE49-F238E27FC236}">
                    <a16:creationId xmlns:a16="http://schemas.microsoft.com/office/drawing/2014/main" id="{3DA417F3-6D07-9CDA-539D-2B4F37EF4C04}"/>
                  </a:ext>
                </a:extLst>
              </p:cNvPr>
              <p:cNvPicPr/>
              <p:nvPr/>
            </p:nvPicPr>
            <p:blipFill>
              <a:blip r:embed="rId10"/>
              <a:stretch>
                <a:fillRect/>
              </a:stretch>
            </p:blipFill>
            <p:spPr>
              <a:xfrm>
                <a:off x="2166874" y="625487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298" name="Ink 3297">
                <a:extLst>
                  <a:ext uri="{FF2B5EF4-FFF2-40B4-BE49-F238E27FC236}">
                    <a16:creationId xmlns:a16="http://schemas.microsoft.com/office/drawing/2014/main" id="{A2A8BEAB-BC71-8C73-D5DB-3F8145AF2B5B}"/>
                  </a:ext>
                </a:extLst>
              </p14:cNvPr>
              <p14:cNvContentPartPr/>
              <p14:nvPr/>
            </p14:nvContentPartPr>
            <p14:xfrm>
              <a:off x="2145041" y="6378586"/>
              <a:ext cx="273" cy="318"/>
            </p14:xfrm>
          </p:contentPart>
        </mc:Choice>
        <mc:Fallback xmlns="">
          <p:pic>
            <p:nvPicPr>
              <p:cNvPr id="3298" name="Ink 3297">
                <a:extLst>
                  <a:ext uri="{FF2B5EF4-FFF2-40B4-BE49-F238E27FC236}">
                    <a16:creationId xmlns:a16="http://schemas.microsoft.com/office/drawing/2014/main" id="{A2A8BEAB-BC71-8C73-D5DB-3F8145AF2B5B}"/>
                  </a:ext>
                </a:extLst>
              </p:cNvPr>
              <p:cNvPicPr/>
              <p:nvPr/>
            </p:nvPicPr>
            <p:blipFill>
              <a:blip r:embed="rId10"/>
              <a:stretch>
                <a:fillRect/>
              </a:stretch>
            </p:blipFill>
            <p:spPr>
              <a:xfrm>
                <a:off x="2141765" y="637477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299" name="Ink 3298">
                <a:extLst>
                  <a:ext uri="{FF2B5EF4-FFF2-40B4-BE49-F238E27FC236}">
                    <a16:creationId xmlns:a16="http://schemas.microsoft.com/office/drawing/2014/main" id="{B5F82F1C-D6C1-45B1-3234-24316FF95531}"/>
                  </a:ext>
                </a:extLst>
              </p14:cNvPr>
              <p14:cNvContentPartPr/>
              <p14:nvPr/>
            </p14:nvContentPartPr>
            <p14:xfrm>
              <a:off x="2152410" y="6247556"/>
              <a:ext cx="273" cy="318"/>
            </p14:xfrm>
          </p:contentPart>
        </mc:Choice>
        <mc:Fallback xmlns="">
          <p:pic>
            <p:nvPicPr>
              <p:cNvPr id="3299" name="Ink 3298">
                <a:extLst>
                  <a:ext uri="{FF2B5EF4-FFF2-40B4-BE49-F238E27FC236}">
                    <a16:creationId xmlns:a16="http://schemas.microsoft.com/office/drawing/2014/main" id="{B5F82F1C-D6C1-45B1-3234-24316FF95531}"/>
                  </a:ext>
                </a:extLst>
              </p:cNvPr>
              <p:cNvPicPr/>
              <p:nvPr/>
            </p:nvPicPr>
            <p:blipFill>
              <a:blip r:embed="rId10"/>
              <a:stretch>
                <a:fillRect/>
              </a:stretch>
            </p:blipFill>
            <p:spPr>
              <a:xfrm>
                <a:off x="2149134" y="624374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300" name="Ink 3299">
                <a:extLst>
                  <a:ext uri="{FF2B5EF4-FFF2-40B4-BE49-F238E27FC236}">
                    <a16:creationId xmlns:a16="http://schemas.microsoft.com/office/drawing/2014/main" id="{F9F490BC-E52A-78BB-CFFC-3A001C717D7E}"/>
                  </a:ext>
                </a:extLst>
              </p14:cNvPr>
              <p14:cNvContentPartPr/>
              <p14:nvPr/>
            </p14:nvContentPartPr>
            <p14:xfrm>
              <a:off x="4473896" y="6483290"/>
              <a:ext cx="273" cy="318"/>
            </p14:xfrm>
          </p:contentPart>
        </mc:Choice>
        <mc:Fallback xmlns="">
          <p:pic>
            <p:nvPicPr>
              <p:cNvPr id="3300" name="Ink 3299">
                <a:extLst>
                  <a:ext uri="{FF2B5EF4-FFF2-40B4-BE49-F238E27FC236}">
                    <a16:creationId xmlns:a16="http://schemas.microsoft.com/office/drawing/2014/main" id="{F9F490BC-E52A-78BB-CFFC-3A001C717D7E}"/>
                  </a:ext>
                </a:extLst>
              </p:cNvPr>
              <p:cNvPicPr/>
              <p:nvPr/>
            </p:nvPicPr>
            <p:blipFill>
              <a:blip r:embed="rId10"/>
              <a:stretch>
                <a:fillRect/>
              </a:stretch>
            </p:blipFill>
            <p:spPr>
              <a:xfrm>
                <a:off x="4470620" y="647947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301" name="Ink 3300">
                <a:extLst>
                  <a:ext uri="{FF2B5EF4-FFF2-40B4-BE49-F238E27FC236}">
                    <a16:creationId xmlns:a16="http://schemas.microsoft.com/office/drawing/2014/main" id="{FC4E2C99-84F9-8FA8-D980-6FB27DF8B8C1}"/>
                  </a:ext>
                </a:extLst>
              </p14:cNvPr>
              <p14:cNvContentPartPr/>
              <p14:nvPr/>
            </p14:nvContentPartPr>
            <p14:xfrm>
              <a:off x="4438143" y="6481064"/>
              <a:ext cx="273" cy="318"/>
            </p14:xfrm>
          </p:contentPart>
        </mc:Choice>
        <mc:Fallback xmlns="">
          <p:pic>
            <p:nvPicPr>
              <p:cNvPr id="3301" name="Ink 3300">
                <a:extLst>
                  <a:ext uri="{FF2B5EF4-FFF2-40B4-BE49-F238E27FC236}">
                    <a16:creationId xmlns:a16="http://schemas.microsoft.com/office/drawing/2014/main" id="{FC4E2C99-84F9-8FA8-D980-6FB27DF8B8C1}"/>
                  </a:ext>
                </a:extLst>
              </p:cNvPr>
              <p:cNvPicPr/>
              <p:nvPr/>
            </p:nvPicPr>
            <p:blipFill>
              <a:blip r:embed="rId10"/>
              <a:stretch>
                <a:fillRect/>
              </a:stretch>
            </p:blipFill>
            <p:spPr>
              <a:xfrm>
                <a:off x="4434867" y="647724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3302" name="Ink 3301">
                <a:extLst>
                  <a:ext uri="{FF2B5EF4-FFF2-40B4-BE49-F238E27FC236}">
                    <a16:creationId xmlns:a16="http://schemas.microsoft.com/office/drawing/2014/main" id="{8642DA76-6B3E-0479-6588-250550D40F57}"/>
                  </a:ext>
                </a:extLst>
              </p14:cNvPr>
              <p14:cNvContentPartPr/>
              <p14:nvPr/>
            </p14:nvContentPartPr>
            <p14:xfrm>
              <a:off x="4408667" y="6454667"/>
              <a:ext cx="273" cy="318"/>
            </p14:xfrm>
          </p:contentPart>
        </mc:Choice>
        <mc:Fallback xmlns="">
          <p:pic>
            <p:nvPicPr>
              <p:cNvPr id="3302" name="Ink 3301">
                <a:extLst>
                  <a:ext uri="{FF2B5EF4-FFF2-40B4-BE49-F238E27FC236}">
                    <a16:creationId xmlns:a16="http://schemas.microsoft.com/office/drawing/2014/main" id="{8642DA76-6B3E-0479-6588-250550D40F57}"/>
                  </a:ext>
                </a:extLst>
              </p:cNvPr>
              <p:cNvPicPr/>
              <p:nvPr/>
            </p:nvPicPr>
            <p:blipFill>
              <a:blip r:embed="rId10"/>
              <a:stretch>
                <a:fillRect/>
              </a:stretch>
            </p:blipFill>
            <p:spPr>
              <a:xfrm>
                <a:off x="4405391" y="645085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303" name="Ink 3302">
                <a:extLst>
                  <a:ext uri="{FF2B5EF4-FFF2-40B4-BE49-F238E27FC236}">
                    <a16:creationId xmlns:a16="http://schemas.microsoft.com/office/drawing/2014/main" id="{EA5A542E-085F-0298-DA17-2EA4C730A3D3}"/>
                  </a:ext>
                </a:extLst>
              </p14:cNvPr>
              <p14:cNvContentPartPr/>
              <p14:nvPr/>
            </p14:nvContentPartPr>
            <p14:xfrm>
              <a:off x="4383013" y="6454667"/>
              <a:ext cx="273" cy="318"/>
            </p14:xfrm>
          </p:contentPart>
        </mc:Choice>
        <mc:Fallback xmlns="">
          <p:pic>
            <p:nvPicPr>
              <p:cNvPr id="3303" name="Ink 3302">
                <a:extLst>
                  <a:ext uri="{FF2B5EF4-FFF2-40B4-BE49-F238E27FC236}">
                    <a16:creationId xmlns:a16="http://schemas.microsoft.com/office/drawing/2014/main" id="{EA5A542E-085F-0298-DA17-2EA4C730A3D3}"/>
                  </a:ext>
                </a:extLst>
              </p:cNvPr>
              <p:cNvPicPr/>
              <p:nvPr/>
            </p:nvPicPr>
            <p:blipFill>
              <a:blip r:embed="rId10"/>
              <a:stretch>
                <a:fillRect/>
              </a:stretch>
            </p:blipFill>
            <p:spPr>
              <a:xfrm>
                <a:off x="4379737" y="645085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304" name="Ink 3303">
                <a:extLst>
                  <a:ext uri="{FF2B5EF4-FFF2-40B4-BE49-F238E27FC236}">
                    <a16:creationId xmlns:a16="http://schemas.microsoft.com/office/drawing/2014/main" id="{EEED08FD-5F30-95B3-AE79-4260423A39A0}"/>
                  </a:ext>
                </a:extLst>
              </p14:cNvPr>
              <p14:cNvContentPartPr/>
              <p14:nvPr/>
            </p14:nvContentPartPr>
            <p14:xfrm>
              <a:off x="4492455" y="6465163"/>
              <a:ext cx="273" cy="318"/>
            </p14:xfrm>
          </p:contentPart>
        </mc:Choice>
        <mc:Fallback xmlns="">
          <p:pic>
            <p:nvPicPr>
              <p:cNvPr id="3304" name="Ink 3303">
                <a:extLst>
                  <a:ext uri="{FF2B5EF4-FFF2-40B4-BE49-F238E27FC236}">
                    <a16:creationId xmlns:a16="http://schemas.microsoft.com/office/drawing/2014/main" id="{EEED08FD-5F30-95B3-AE79-4260423A39A0}"/>
                  </a:ext>
                </a:extLst>
              </p:cNvPr>
              <p:cNvPicPr/>
              <p:nvPr/>
            </p:nvPicPr>
            <p:blipFill>
              <a:blip r:embed="rId10"/>
              <a:stretch>
                <a:fillRect/>
              </a:stretch>
            </p:blipFill>
            <p:spPr>
              <a:xfrm>
                <a:off x="4489179" y="646134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305" name="Ink 3304">
                <a:extLst>
                  <a:ext uri="{FF2B5EF4-FFF2-40B4-BE49-F238E27FC236}">
                    <a16:creationId xmlns:a16="http://schemas.microsoft.com/office/drawing/2014/main" id="{D7FA2BD1-9BC1-70D1-C6A8-CFDD97C45897}"/>
                  </a:ext>
                </a:extLst>
              </p14:cNvPr>
              <p14:cNvContentPartPr/>
              <p14:nvPr/>
            </p14:nvContentPartPr>
            <p14:xfrm>
              <a:off x="4579790" y="6451487"/>
              <a:ext cx="273" cy="318"/>
            </p14:xfrm>
          </p:contentPart>
        </mc:Choice>
        <mc:Fallback xmlns="">
          <p:pic>
            <p:nvPicPr>
              <p:cNvPr id="3305" name="Ink 3304">
                <a:extLst>
                  <a:ext uri="{FF2B5EF4-FFF2-40B4-BE49-F238E27FC236}">
                    <a16:creationId xmlns:a16="http://schemas.microsoft.com/office/drawing/2014/main" id="{D7FA2BD1-9BC1-70D1-C6A8-CFDD97C45897}"/>
                  </a:ext>
                </a:extLst>
              </p:cNvPr>
              <p:cNvPicPr/>
              <p:nvPr/>
            </p:nvPicPr>
            <p:blipFill>
              <a:blip r:embed="rId10"/>
              <a:stretch>
                <a:fillRect/>
              </a:stretch>
            </p:blipFill>
            <p:spPr>
              <a:xfrm>
                <a:off x="4576514" y="644767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306" name="Ink 3305">
                <a:extLst>
                  <a:ext uri="{FF2B5EF4-FFF2-40B4-BE49-F238E27FC236}">
                    <a16:creationId xmlns:a16="http://schemas.microsoft.com/office/drawing/2014/main" id="{1797BCD2-191A-3B56-8CFB-015618E61834}"/>
                  </a:ext>
                </a:extLst>
              </p14:cNvPr>
              <p14:cNvContentPartPr/>
              <p14:nvPr/>
            </p14:nvContentPartPr>
            <p14:xfrm>
              <a:off x="4502826" y="6320139"/>
              <a:ext cx="273" cy="318"/>
            </p14:xfrm>
          </p:contentPart>
        </mc:Choice>
        <mc:Fallback xmlns="">
          <p:pic>
            <p:nvPicPr>
              <p:cNvPr id="3306" name="Ink 3305">
                <a:extLst>
                  <a:ext uri="{FF2B5EF4-FFF2-40B4-BE49-F238E27FC236}">
                    <a16:creationId xmlns:a16="http://schemas.microsoft.com/office/drawing/2014/main" id="{1797BCD2-191A-3B56-8CFB-015618E61834}"/>
                  </a:ext>
                </a:extLst>
              </p:cNvPr>
              <p:cNvPicPr/>
              <p:nvPr/>
            </p:nvPicPr>
            <p:blipFill>
              <a:blip r:embed="rId10"/>
              <a:stretch>
                <a:fillRect/>
              </a:stretch>
            </p:blipFill>
            <p:spPr>
              <a:xfrm>
                <a:off x="4499550" y="631632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307" name="Ink 3306">
                <a:extLst>
                  <a:ext uri="{FF2B5EF4-FFF2-40B4-BE49-F238E27FC236}">
                    <a16:creationId xmlns:a16="http://schemas.microsoft.com/office/drawing/2014/main" id="{3E4A1655-B8B3-1DA3-3FA3-C18E6FF3BBBA}"/>
                  </a:ext>
                </a:extLst>
              </p14:cNvPr>
              <p14:cNvContentPartPr/>
              <p14:nvPr/>
            </p14:nvContentPartPr>
            <p14:xfrm>
              <a:off x="4456156" y="6341766"/>
              <a:ext cx="273" cy="318"/>
            </p14:xfrm>
          </p:contentPart>
        </mc:Choice>
        <mc:Fallback xmlns="">
          <p:pic>
            <p:nvPicPr>
              <p:cNvPr id="3307" name="Ink 3306">
                <a:extLst>
                  <a:ext uri="{FF2B5EF4-FFF2-40B4-BE49-F238E27FC236}">
                    <a16:creationId xmlns:a16="http://schemas.microsoft.com/office/drawing/2014/main" id="{3E4A1655-B8B3-1DA3-3FA3-C18E6FF3BBBA}"/>
                  </a:ext>
                </a:extLst>
              </p:cNvPr>
              <p:cNvPicPr/>
              <p:nvPr/>
            </p:nvPicPr>
            <p:blipFill>
              <a:blip r:embed="rId10"/>
              <a:stretch>
                <a:fillRect/>
              </a:stretch>
            </p:blipFill>
            <p:spPr>
              <a:xfrm>
                <a:off x="4452880" y="633795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3308" name="Ink 3307">
                <a:extLst>
                  <a:ext uri="{FF2B5EF4-FFF2-40B4-BE49-F238E27FC236}">
                    <a16:creationId xmlns:a16="http://schemas.microsoft.com/office/drawing/2014/main" id="{DFF0DF14-96AE-44D5-EB13-80B63234C07E}"/>
                  </a:ext>
                </a:extLst>
              </p14:cNvPr>
              <p14:cNvContentPartPr/>
              <p14:nvPr/>
            </p14:nvContentPartPr>
            <p14:xfrm>
              <a:off x="4539671" y="6315687"/>
              <a:ext cx="273" cy="318"/>
            </p14:xfrm>
          </p:contentPart>
        </mc:Choice>
        <mc:Fallback xmlns="">
          <p:pic>
            <p:nvPicPr>
              <p:cNvPr id="3308" name="Ink 3307">
                <a:extLst>
                  <a:ext uri="{FF2B5EF4-FFF2-40B4-BE49-F238E27FC236}">
                    <a16:creationId xmlns:a16="http://schemas.microsoft.com/office/drawing/2014/main" id="{DFF0DF14-96AE-44D5-EB13-80B63234C07E}"/>
                  </a:ext>
                </a:extLst>
              </p:cNvPr>
              <p:cNvPicPr/>
              <p:nvPr/>
            </p:nvPicPr>
            <p:blipFill>
              <a:blip r:embed="rId10"/>
              <a:stretch>
                <a:fillRect/>
              </a:stretch>
            </p:blipFill>
            <p:spPr>
              <a:xfrm>
                <a:off x="4536395" y="631187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309" name="Ink 3308">
                <a:extLst>
                  <a:ext uri="{FF2B5EF4-FFF2-40B4-BE49-F238E27FC236}">
                    <a16:creationId xmlns:a16="http://schemas.microsoft.com/office/drawing/2014/main" id="{A5374E59-D23E-BF5E-7FEC-FEC932247DFB}"/>
                  </a:ext>
                </a:extLst>
              </p14:cNvPr>
              <p14:cNvContentPartPr/>
              <p14:nvPr/>
            </p14:nvContentPartPr>
            <p14:xfrm>
              <a:off x="4572422" y="6282293"/>
              <a:ext cx="273" cy="318"/>
            </p14:xfrm>
          </p:contentPart>
        </mc:Choice>
        <mc:Fallback xmlns="">
          <p:pic>
            <p:nvPicPr>
              <p:cNvPr id="3309" name="Ink 3308">
                <a:extLst>
                  <a:ext uri="{FF2B5EF4-FFF2-40B4-BE49-F238E27FC236}">
                    <a16:creationId xmlns:a16="http://schemas.microsoft.com/office/drawing/2014/main" id="{A5374E59-D23E-BF5E-7FEC-FEC932247DFB}"/>
                  </a:ext>
                </a:extLst>
              </p:cNvPr>
              <p:cNvPicPr/>
              <p:nvPr/>
            </p:nvPicPr>
            <p:blipFill>
              <a:blip r:embed="rId10"/>
              <a:stretch>
                <a:fillRect/>
              </a:stretch>
            </p:blipFill>
            <p:spPr>
              <a:xfrm>
                <a:off x="4569146" y="627847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3310" name="Ink 3309">
                <a:extLst>
                  <a:ext uri="{FF2B5EF4-FFF2-40B4-BE49-F238E27FC236}">
                    <a16:creationId xmlns:a16="http://schemas.microsoft.com/office/drawing/2014/main" id="{008C78CA-213C-7668-B49E-20DD5DB8073B}"/>
                  </a:ext>
                </a:extLst>
              </p14:cNvPr>
              <p14:cNvContentPartPr/>
              <p14:nvPr/>
            </p14:nvContentPartPr>
            <p14:xfrm>
              <a:off x="4618546" y="6228546"/>
              <a:ext cx="273" cy="318"/>
            </p14:xfrm>
          </p:contentPart>
        </mc:Choice>
        <mc:Fallback xmlns="">
          <p:pic>
            <p:nvPicPr>
              <p:cNvPr id="3310" name="Ink 3309">
                <a:extLst>
                  <a:ext uri="{FF2B5EF4-FFF2-40B4-BE49-F238E27FC236}">
                    <a16:creationId xmlns:a16="http://schemas.microsoft.com/office/drawing/2014/main" id="{008C78CA-213C-7668-B49E-20DD5DB8073B}"/>
                  </a:ext>
                </a:extLst>
              </p:cNvPr>
              <p:cNvPicPr/>
              <p:nvPr/>
            </p:nvPicPr>
            <p:blipFill>
              <a:blip r:embed="rId10"/>
              <a:stretch>
                <a:fillRect/>
              </a:stretch>
            </p:blipFill>
            <p:spPr>
              <a:xfrm>
                <a:off x="4615270" y="622473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311" name="Ink 3310">
                <a:extLst>
                  <a:ext uri="{FF2B5EF4-FFF2-40B4-BE49-F238E27FC236}">
                    <a16:creationId xmlns:a16="http://schemas.microsoft.com/office/drawing/2014/main" id="{C349CCA3-5188-EA5A-3598-8CE52B0DC033}"/>
                  </a:ext>
                </a:extLst>
              </p14:cNvPr>
              <p14:cNvContentPartPr/>
              <p14:nvPr/>
            </p14:nvContentPartPr>
            <p14:xfrm>
              <a:off x="4509104" y="6188474"/>
              <a:ext cx="273" cy="318"/>
            </p14:xfrm>
          </p:contentPart>
        </mc:Choice>
        <mc:Fallback xmlns="">
          <p:pic>
            <p:nvPicPr>
              <p:cNvPr id="3311" name="Ink 3310">
                <a:extLst>
                  <a:ext uri="{FF2B5EF4-FFF2-40B4-BE49-F238E27FC236}">
                    <a16:creationId xmlns:a16="http://schemas.microsoft.com/office/drawing/2014/main" id="{C349CCA3-5188-EA5A-3598-8CE52B0DC033}"/>
                  </a:ext>
                </a:extLst>
              </p:cNvPr>
              <p:cNvPicPr/>
              <p:nvPr/>
            </p:nvPicPr>
            <p:blipFill>
              <a:blip r:embed="rId10"/>
              <a:stretch>
                <a:fillRect/>
              </a:stretch>
            </p:blipFill>
            <p:spPr>
              <a:xfrm>
                <a:off x="4505828" y="618465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3312" name="Ink 3311">
                <a:extLst>
                  <a:ext uri="{FF2B5EF4-FFF2-40B4-BE49-F238E27FC236}">
                    <a16:creationId xmlns:a16="http://schemas.microsoft.com/office/drawing/2014/main" id="{AA8D239C-7750-5E51-FCA1-C1F85BB4C5B3}"/>
                  </a:ext>
                </a:extLst>
              </p14:cNvPr>
              <p14:cNvContentPartPr/>
              <p14:nvPr/>
            </p14:nvContentPartPr>
            <p14:xfrm>
              <a:off x="4450152" y="6205011"/>
              <a:ext cx="273" cy="318"/>
            </p14:xfrm>
          </p:contentPart>
        </mc:Choice>
        <mc:Fallback xmlns="">
          <p:pic>
            <p:nvPicPr>
              <p:cNvPr id="3312" name="Ink 3311">
                <a:extLst>
                  <a:ext uri="{FF2B5EF4-FFF2-40B4-BE49-F238E27FC236}">
                    <a16:creationId xmlns:a16="http://schemas.microsoft.com/office/drawing/2014/main" id="{AA8D239C-7750-5E51-FCA1-C1F85BB4C5B3}"/>
                  </a:ext>
                </a:extLst>
              </p:cNvPr>
              <p:cNvPicPr/>
              <p:nvPr/>
            </p:nvPicPr>
            <p:blipFill>
              <a:blip r:embed="rId10"/>
              <a:stretch>
                <a:fillRect/>
              </a:stretch>
            </p:blipFill>
            <p:spPr>
              <a:xfrm>
                <a:off x="4446876" y="620119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313" name="Ink 3312">
                <a:extLst>
                  <a:ext uri="{FF2B5EF4-FFF2-40B4-BE49-F238E27FC236}">
                    <a16:creationId xmlns:a16="http://schemas.microsoft.com/office/drawing/2014/main" id="{F4199179-01A5-A6C6-259E-3721CC88F2B1}"/>
                  </a:ext>
                </a:extLst>
              </p14:cNvPr>
              <p14:cNvContentPartPr/>
              <p14:nvPr/>
            </p14:nvContentPartPr>
            <p14:xfrm>
              <a:off x="4533938" y="6154762"/>
              <a:ext cx="1092" cy="318"/>
            </p14:xfrm>
          </p:contentPart>
        </mc:Choice>
        <mc:Fallback xmlns="">
          <p:pic>
            <p:nvPicPr>
              <p:cNvPr id="3313" name="Ink 3312">
                <a:extLst>
                  <a:ext uri="{FF2B5EF4-FFF2-40B4-BE49-F238E27FC236}">
                    <a16:creationId xmlns:a16="http://schemas.microsoft.com/office/drawing/2014/main" id="{F4199179-01A5-A6C6-259E-3721CC88F2B1}"/>
                  </a:ext>
                </a:extLst>
              </p:cNvPr>
              <p:cNvPicPr/>
              <p:nvPr/>
            </p:nvPicPr>
            <p:blipFill>
              <a:blip r:embed="rId24"/>
              <a:stretch>
                <a:fillRect/>
              </a:stretch>
            </p:blipFill>
            <p:spPr>
              <a:xfrm>
                <a:off x="4530662" y="6150946"/>
                <a:ext cx="7644"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3314" name="Ink 3313">
                <a:extLst>
                  <a:ext uri="{FF2B5EF4-FFF2-40B4-BE49-F238E27FC236}">
                    <a16:creationId xmlns:a16="http://schemas.microsoft.com/office/drawing/2014/main" id="{89E6D798-3374-9E3F-A0AD-7F1DF9F74926}"/>
                  </a:ext>
                </a:extLst>
              </p14:cNvPr>
              <p14:cNvContentPartPr/>
              <p14:nvPr/>
            </p14:nvContentPartPr>
            <p14:xfrm>
              <a:off x="4598622" y="6186565"/>
              <a:ext cx="273" cy="318"/>
            </p14:xfrm>
          </p:contentPart>
        </mc:Choice>
        <mc:Fallback xmlns="">
          <p:pic>
            <p:nvPicPr>
              <p:cNvPr id="3314" name="Ink 3313">
                <a:extLst>
                  <a:ext uri="{FF2B5EF4-FFF2-40B4-BE49-F238E27FC236}">
                    <a16:creationId xmlns:a16="http://schemas.microsoft.com/office/drawing/2014/main" id="{89E6D798-3374-9E3F-A0AD-7F1DF9F74926}"/>
                  </a:ext>
                </a:extLst>
              </p:cNvPr>
              <p:cNvPicPr/>
              <p:nvPr/>
            </p:nvPicPr>
            <p:blipFill>
              <a:blip r:embed="rId10"/>
              <a:stretch>
                <a:fillRect/>
              </a:stretch>
            </p:blipFill>
            <p:spPr>
              <a:xfrm>
                <a:off x="4595346" y="6182749"/>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316" name="Ink 3315">
                <a:extLst>
                  <a:ext uri="{FF2B5EF4-FFF2-40B4-BE49-F238E27FC236}">
                    <a16:creationId xmlns:a16="http://schemas.microsoft.com/office/drawing/2014/main" id="{504CA8A8-4C50-3A66-6DE1-46C91B0B2D1E}"/>
                  </a:ext>
                </a:extLst>
              </p14:cNvPr>
              <p14:cNvContentPartPr/>
              <p14:nvPr/>
            </p14:nvContentPartPr>
            <p14:xfrm>
              <a:off x="4502007" y="6005922"/>
              <a:ext cx="273" cy="318"/>
            </p14:xfrm>
          </p:contentPart>
        </mc:Choice>
        <mc:Fallback xmlns="">
          <p:pic>
            <p:nvPicPr>
              <p:cNvPr id="3316" name="Ink 3315">
                <a:extLst>
                  <a:ext uri="{FF2B5EF4-FFF2-40B4-BE49-F238E27FC236}">
                    <a16:creationId xmlns:a16="http://schemas.microsoft.com/office/drawing/2014/main" id="{504CA8A8-4C50-3A66-6DE1-46C91B0B2D1E}"/>
                  </a:ext>
                </a:extLst>
              </p:cNvPr>
              <p:cNvPicPr/>
              <p:nvPr/>
            </p:nvPicPr>
            <p:blipFill>
              <a:blip r:embed="rId10"/>
              <a:stretch>
                <a:fillRect/>
              </a:stretch>
            </p:blipFill>
            <p:spPr>
              <a:xfrm>
                <a:off x="4498731" y="6002106"/>
                <a:ext cx="6825" cy="7950"/>
              </a:xfrm>
              <a:prstGeom prst="rect">
                <a:avLst/>
              </a:prstGeom>
            </p:spPr>
          </p:pic>
        </mc:Fallback>
      </mc:AlternateContent>
      <p:grpSp>
        <p:nvGrpSpPr>
          <p:cNvPr id="3320" name="Group 3319">
            <a:extLst>
              <a:ext uri="{FF2B5EF4-FFF2-40B4-BE49-F238E27FC236}">
                <a16:creationId xmlns:a16="http://schemas.microsoft.com/office/drawing/2014/main" id="{4BEA10C7-B4A8-02BD-16A4-65F5C68DFDEE}"/>
              </a:ext>
            </a:extLst>
          </p:cNvPr>
          <p:cNvGrpSpPr/>
          <p:nvPr/>
        </p:nvGrpSpPr>
        <p:grpSpPr>
          <a:xfrm>
            <a:off x="4577880" y="5991612"/>
            <a:ext cx="13919" cy="7951"/>
            <a:chOff x="3364977" y="5048842"/>
            <a:chExt cx="18360" cy="9000"/>
          </a:xfrm>
        </p:grpSpPr>
        <mc:AlternateContent xmlns:mc="http://schemas.openxmlformats.org/markup-compatibility/2006" xmlns:p14="http://schemas.microsoft.com/office/powerpoint/2010/main">
          <mc:Choice Requires="p14">
            <p:contentPart p14:bwMode="auto" r:id="rId115">
              <p14:nvContentPartPr>
                <p14:cNvPr id="3315" name="Ink 3314">
                  <a:extLst>
                    <a:ext uri="{FF2B5EF4-FFF2-40B4-BE49-F238E27FC236}">
                      <a16:creationId xmlns:a16="http://schemas.microsoft.com/office/drawing/2014/main" id="{963CD608-4098-2CEE-90EE-AA1A5319D8C7}"/>
                    </a:ext>
                  </a:extLst>
                </p14:cNvPr>
                <p14:cNvContentPartPr/>
                <p14:nvPr/>
              </p14:nvContentPartPr>
              <p14:xfrm>
                <a:off x="3382977" y="5057482"/>
                <a:ext cx="360" cy="360"/>
              </p14:xfrm>
            </p:contentPart>
          </mc:Choice>
          <mc:Fallback xmlns="">
            <p:pic>
              <p:nvPicPr>
                <p:cNvPr id="3315" name="Ink 3314">
                  <a:extLst>
                    <a:ext uri="{FF2B5EF4-FFF2-40B4-BE49-F238E27FC236}">
                      <a16:creationId xmlns:a16="http://schemas.microsoft.com/office/drawing/2014/main" id="{963CD608-4098-2CEE-90EE-AA1A5319D8C7}"/>
                    </a:ext>
                  </a:extLst>
                </p:cNvPr>
                <p:cNvPicPr/>
                <p:nvPr/>
              </p:nvPicPr>
              <p:blipFill>
                <a:blip r:embed="rId73"/>
                <a:stretch>
                  <a:fillRect/>
                </a:stretch>
              </p:blipFill>
              <p:spPr>
                <a:xfrm>
                  <a:off x="3378657" y="505316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317" name="Ink 3316">
                  <a:extLst>
                    <a:ext uri="{FF2B5EF4-FFF2-40B4-BE49-F238E27FC236}">
                      <a16:creationId xmlns:a16="http://schemas.microsoft.com/office/drawing/2014/main" id="{78022164-2052-01C0-DC0C-B3A5C1296BCD}"/>
                    </a:ext>
                  </a:extLst>
                </p14:cNvPr>
                <p14:cNvContentPartPr/>
                <p14:nvPr/>
              </p14:nvContentPartPr>
              <p14:xfrm>
                <a:off x="3364977" y="5048842"/>
                <a:ext cx="360" cy="360"/>
              </p14:xfrm>
            </p:contentPart>
          </mc:Choice>
          <mc:Fallback xmlns="">
            <p:pic>
              <p:nvPicPr>
                <p:cNvPr id="3317" name="Ink 3316">
                  <a:extLst>
                    <a:ext uri="{FF2B5EF4-FFF2-40B4-BE49-F238E27FC236}">
                      <a16:creationId xmlns:a16="http://schemas.microsoft.com/office/drawing/2014/main" id="{78022164-2052-01C0-DC0C-B3A5C1296BCD}"/>
                    </a:ext>
                  </a:extLst>
                </p:cNvPr>
                <p:cNvPicPr/>
                <p:nvPr/>
              </p:nvPicPr>
              <p:blipFill>
                <a:blip r:embed="rId73"/>
                <a:stretch>
                  <a:fillRect/>
                </a:stretch>
              </p:blipFill>
              <p:spPr>
                <a:xfrm>
                  <a:off x="3360657" y="5044522"/>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7">
            <p14:nvContentPartPr>
              <p14:cNvPr id="3318" name="Ink 3317">
                <a:extLst>
                  <a:ext uri="{FF2B5EF4-FFF2-40B4-BE49-F238E27FC236}">
                    <a16:creationId xmlns:a16="http://schemas.microsoft.com/office/drawing/2014/main" id="{ACD4E77F-3497-F78F-4B06-6FB5FE2BA0C5}"/>
                  </a:ext>
                </a:extLst>
              </p14:cNvPr>
              <p14:cNvContentPartPr/>
              <p14:nvPr/>
            </p14:nvContentPartPr>
            <p14:xfrm>
              <a:off x="4630554" y="5960762"/>
              <a:ext cx="273" cy="318"/>
            </p14:xfrm>
          </p:contentPart>
        </mc:Choice>
        <mc:Fallback xmlns="">
          <p:pic>
            <p:nvPicPr>
              <p:cNvPr id="3318" name="Ink 3317">
                <a:extLst>
                  <a:ext uri="{FF2B5EF4-FFF2-40B4-BE49-F238E27FC236}">
                    <a16:creationId xmlns:a16="http://schemas.microsoft.com/office/drawing/2014/main" id="{ACD4E77F-3497-F78F-4B06-6FB5FE2BA0C5}"/>
                  </a:ext>
                </a:extLst>
              </p:cNvPr>
              <p:cNvPicPr/>
              <p:nvPr/>
            </p:nvPicPr>
            <p:blipFill>
              <a:blip r:embed="rId10"/>
              <a:stretch>
                <a:fillRect/>
              </a:stretch>
            </p:blipFill>
            <p:spPr>
              <a:xfrm>
                <a:off x="4627278" y="595694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3319" name="Ink 3318">
                <a:extLst>
                  <a:ext uri="{FF2B5EF4-FFF2-40B4-BE49-F238E27FC236}">
                    <a16:creationId xmlns:a16="http://schemas.microsoft.com/office/drawing/2014/main" id="{D78DEF91-A943-3429-617A-5AE83E1342A9}"/>
                  </a:ext>
                </a:extLst>
              </p14:cNvPr>
              <p14:cNvContentPartPr/>
              <p14:nvPr/>
            </p14:nvContentPartPr>
            <p14:xfrm>
              <a:off x="4679954" y="5990339"/>
              <a:ext cx="273" cy="318"/>
            </p14:xfrm>
          </p:contentPart>
        </mc:Choice>
        <mc:Fallback xmlns="">
          <p:pic>
            <p:nvPicPr>
              <p:cNvPr id="3319" name="Ink 3318">
                <a:extLst>
                  <a:ext uri="{FF2B5EF4-FFF2-40B4-BE49-F238E27FC236}">
                    <a16:creationId xmlns:a16="http://schemas.microsoft.com/office/drawing/2014/main" id="{D78DEF91-A943-3429-617A-5AE83E1342A9}"/>
                  </a:ext>
                </a:extLst>
              </p:cNvPr>
              <p:cNvPicPr/>
              <p:nvPr/>
            </p:nvPicPr>
            <p:blipFill>
              <a:blip r:embed="rId10"/>
              <a:stretch>
                <a:fillRect/>
              </a:stretch>
            </p:blipFill>
            <p:spPr>
              <a:xfrm>
                <a:off x="4676678" y="598652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3321" name="Ink 3320">
                <a:extLst>
                  <a:ext uri="{FF2B5EF4-FFF2-40B4-BE49-F238E27FC236}">
                    <a16:creationId xmlns:a16="http://schemas.microsoft.com/office/drawing/2014/main" id="{9144AFC2-D491-18ED-E064-5CEE4F34E452}"/>
                  </a:ext>
                </a:extLst>
              </p14:cNvPr>
              <p14:cNvContentPartPr/>
              <p14:nvPr/>
            </p14:nvContentPartPr>
            <p14:xfrm>
              <a:off x="4688960" y="6005604"/>
              <a:ext cx="273" cy="318"/>
            </p14:xfrm>
          </p:contentPart>
        </mc:Choice>
        <mc:Fallback xmlns="">
          <p:pic>
            <p:nvPicPr>
              <p:cNvPr id="3321" name="Ink 3320">
                <a:extLst>
                  <a:ext uri="{FF2B5EF4-FFF2-40B4-BE49-F238E27FC236}">
                    <a16:creationId xmlns:a16="http://schemas.microsoft.com/office/drawing/2014/main" id="{9144AFC2-D491-18ED-E064-5CEE4F34E452}"/>
                  </a:ext>
                </a:extLst>
              </p:cNvPr>
              <p:cNvPicPr/>
              <p:nvPr/>
            </p:nvPicPr>
            <p:blipFill>
              <a:blip r:embed="rId10"/>
              <a:stretch>
                <a:fillRect/>
              </a:stretch>
            </p:blipFill>
            <p:spPr>
              <a:xfrm>
                <a:off x="4685684" y="600178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3322" name="Ink 3321">
                <a:extLst>
                  <a:ext uri="{FF2B5EF4-FFF2-40B4-BE49-F238E27FC236}">
                    <a16:creationId xmlns:a16="http://schemas.microsoft.com/office/drawing/2014/main" id="{DDAA534D-D6FA-1E63-FDE4-5DB7C52CF9B2}"/>
                  </a:ext>
                </a:extLst>
              </p14:cNvPr>
              <p14:cNvContentPartPr/>
              <p14:nvPr/>
            </p14:nvContentPartPr>
            <p14:xfrm>
              <a:off x="4789942" y="5875211"/>
              <a:ext cx="273" cy="1272"/>
            </p14:xfrm>
          </p:contentPart>
        </mc:Choice>
        <mc:Fallback xmlns="">
          <p:pic>
            <p:nvPicPr>
              <p:cNvPr id="3322" name="Ink 3321">
                <a:extLst>
                  <a:ext uri="{FF2B5EF4-FFF2-40B4-BE49-F238E27FC236}">
                    <a16:creationId xmlns:a16="http://schemas.microsoft.com/office/drawing/2014/main" id="{DDAA534D-D6FA-1E63-FDE4-5DB7C52CF9B2}"/>
                  </a:ext>
                </a:extLst>
              </p:cNvPr>
              <p:cNvPicPr/>
              <p:nvPr/>
            </p:nvPicPr>
            <p:blipFill>
              <a:blip r:embed="rId10"/>
              <a:stretch>
                <a:fillRect/>
              </a:stretch>
            </p:blipFill>
            <p:spPr>
              <a:xfrm>
                <a:off x="4786666" y="5872158"/>
                <a:ext cx="6825" cy="7378"/>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3323" name="Ink 3322">
                <a:extLst>
                  <a:ext uri="{FF2B5EF4-FFF2-40B4-BE49-F238E27FC236}">
                    <a16:creationId xmlns:a16="http://schemas.microsoft.com/office/drawing/2014/main" id="{F7E5F70A-2C67-A0C6-13A0-26FBF2D14FAD}"/>
                  </a:ext>
                </a:extLst>
              </p14:cNvPr>
              <p14:cNvContentPartPr/>
              <p14:nvPr/>
            </p14:nvContentPartPr>
            <p14:xfrm>
              <a:off x="4776023" y="5817647"/>
              <a:ext cx="273" cy="318"/>
            </p14:xfrm>
          </p:contentPart>
        </mc:Choice>
        <mc:Fallback xmlns="">
          <p:pic>
            <p:nvPicPr>
              <p:cNvPr id="3323" name="Ink 3322">
                <a:extLst>
                  <a:ext uri="{FF2B5EF4-FFF2-40B4-BE49-F238E27FC236}">
                    <a16:creationId xmlns:a16="http://schemas.microsoft.com/office/drawing/2014/main" id="{F7E5F70A-2C67-A0C6-13A0-26FBF2D14FAD}"/>
                  </a:ext>
                </a:extLst>
              </p:cNvPr>
              <p:cNvPicPr/>
              <p:nvPr/>
            </p:nvPicPr>
            <p:blipFill>
              <a:blip r:embed="rId10"/>
              <a:stretch>
                <a:fillRect/>
              </a:stretch>
            </p:blipFill>
            <p:spPr>
              <a:xfrm>
                <a:off x="4772747" y="581383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3324" name="Ink 3323">
                <a:extLst>
                  <a:ext uri="{FF2B5EF4-FFF2-40B4-BE49-F238E27FC236}">
                    <a16:creationId xmlns:a16="http://schemas.microsoft.com/office/drawing/2014/main" id="{B0E14DE6-09E4-2580-DB17-A9C148B798F3}"/>
                  </a:ext>
                </a:extLst>
              </p14:cNvPr>
              <p14:cNvContentPartPr/>
              <p14:nvPr/>
            </p14:nvContentPartPr>
            <p14:xfrm>
              <a:off x="4719255" y="5823371"/>
              <a:ext cx="273" cy="318"/>
            </p14:xfrm>
          </p:contentPart>
        </mc:Choice>
        <mc:Fallback xmlns="">
          <p:pic>
            <p:nvPicPr>
              <p:cNvPr id="3324" name="Ink 3323">
                <a:extLst>
                  <a:ext uri="{FF2B5EF4-FFF2-40B4-BE49-F238E27FC236}">
                    <a16:creationId xmlns:a16="http://schemas.microsoft.com/office/drawing/2014/main" id="{B0E14DE6-09E4-2580-DB17-A9C148B798F3}"/>
                  </a:ext>
                </a:extLst>
              </p:cNvPr>
              <p:cNvPicPr/>
              <p:nvPr/>
            </p:nvPicPr>
            <p:blipFill>
              <a:blip r:embed="rId10"/>
              <a:stretch>
                <a:fillRect/>
              </a:stretch>
            </p:blipFill>
            <p:spPr>
              <a:xfrm>
                <a:off x="4715979" y="581955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3325" name="Ink 3324">
                <a:extLst>
                  <a:ext uri="{FF2B5EF4-FFF2-40B4-BE49-F238E27FC236}">
                    <a16:creationId xmlns:a16="http://schemas.microsoft.com/office/drawing/2014/main" id="{69B0C612-599B-D5B5-BB91-A2BBAFF7C96F}"/>
                  </a:ext>
                </a:extLst>
              </p14:cNvPr>
              <p14:cNvContentPartPr/>
              <p14:nvPr/>
            </p14:nvContentPartPr>
            <p14:xfrm>
              <a:off x="4689506" y="5789978"/>
              <a:ext cx="273" cy="318"/>
            </p14:xfrm>
          </p:contentPart>
        </mc:Choice>
        <mc:Fallback xmlns="">
          <p:pic>
            <p:nvPicPr>
              <p:cNvPr id="3325" name="Ink 3324">
                <a:extLst>
                  <a:ext uri="{FF2B5EF4-FFF2-40B4-BE49-F238E27FC236}">
                    <a16:creationId xmlns:a16="http://schemas.microsoft.com/office/drawing/2014/main" id="{69B0C612-599B-D5B5-BB91-A2BBAFF7C96F}"/>
                  </a:ext>
                </a:extLst>
              </p:cNvPr>
              <p:cNvPicPr/>
              <p:nvPr/>
            </p:nvPicPr>
            <p:blipFill>
              <a:blip r:embed="rId10"/>
              <a:stretch>
                <a:fillRect/>
              </a:stretch>
            </p:blipFill>
            <p:spPr>
              <a:xfrm>
                <a:off x="4686230" y="578616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3326" name="Ink 3325">
                <a:extLst>
                  <a:ext uri="{FF2B5EF4-FFF2-40B4-BE49-F238E27FC236}">
                    <a16:creationId xmlns:a16="http://schemas.microsoft.com/office/drawing/2014/main" id="{DE619727-D788-4C60-049B-DB6460E61FDA}"/>
                  </a:ext>
                </a:extLst>
              </p14:cNvPr>
              <p14:cNvContentPartPr/>
              <p14:nvPr/>
            </p14:nvContentPartPr>
            <p14:xfrm>
              <a:off x="4689506" y="5798883"/>
              <a:ext cx="273" cy="1272"/>
            </p14:xfrm>
          </p:contentPart>
        </mc:Choice>
        <mc:Fallback xmlns="">
          <p:pic>
            <p:nvPicPr>
              <p:cNvPr id="3326" name="Ink 3325">
                <a:extLst>
                  <a:ext uri="{FF2B5EF4-FFF2-40B4-BE49-F238E27FC236}">
                    <a16:creationId xmlns:a16="http://schemas.microsoft.com/office/drawing/2014/main" id="{DE619727-D788-4C60-049B-DB6460E61FDA}"/>
                  </a:ext>
                </a:extLst>
              </p:cNvPr>
              <p:cNvPicPr/>
              <p:nvPr/>
            </p:nvPicPr>
            <p:blipFill>
              <a:blip r:embed="rId10"/>
              <a:stretch>
                <a:fillRect/>
              </a:stretch>
            </p:blipFill>
            <p:spPr>
              <a:xfrm>
                <a:off x="4686230" y="5795830"/>
                <a:ext cx="6825" cy="7378"/>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3327" name="Ink 3326">
                <a:extLst>
                  <a:ext uri="{FF2B5EF4-FFF2-40B4-BE49-F238E27FC236}">
                    <a16:creationId xmlns:a16="http://schemas.microsoft.com/office/drawing/2014/main" id="{486980C2-3D09-DDD0-076C-3814FBADD185}"/>
                  </a:ext>
                </a:extLst>
              </p14:cNvPr>
              <p14:cNvContentPartPr/>
              <p14:nvPr/>
            </p14:nvContentPartPr>
            <p14:xfrm>
              <a:off x="4665762" y="5832594"/>
              <a:ext cx="273" cy="318"/>
            </p14:xfrm>
          </p:contentPart>
        </mc:Choice>
        <mc:Fallback xmlns="">
          <p:pic>
            <p:nvPicPr>
              <p:cNvPr id="3327" name="Ink 3326">
                <a:extLst>
                  <a:ext uri="{FF2B5EF4-FFF2-40B4-BE49-F238E27FC236}">
                    <a16:creationId xmlns:a16="http://schemas.microsoft.com/office/drawing/2014/main" id="{486980C2-3D09-DDD0-076C-3814FBADD185}"/>
                  </a:ext>
                </a:extLst>
              </p:cNvPr>
              <p:cNvPicPr/>
              <p:nvPr/>
            </p:nvPicPr>
            <p:blipFill>
              <a:blip r:embed="rId10"/>
              <a:stretch>
                <a:fillRect/>
              </a:stretch>
            </p:blipFill>
            <p:spPr>
              <a:xfrm>
                <a:off x="4662486" y="582877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3328" name="Ink 3327">
                <a:extLst>
                  <a:ext uri="{FF2B5EF4-FFF2-40B4-BE49-F238E27FC236}">
                    <a16:creationId xmlns:a16="http://schemas.microsoft.com/office/drawing/2014/main" id="{0B4C137B-7F2F-17E2-1E44-C7C643ED3288}"/>
                  </a:ext>
                </a:extLst>
              </p14:cNvPr>
              <p14:cNvContentPartPr/>
              <p14:nvPr/>
            </p14:nvContentPartPr>
            <p14:xfrm>
              <a:off x="4630282" y="5832594"/>
              <a:ext cx="273" cy="318"/>
            </p14:xfrm>
          </p:contentPart>
        </mc:Choice>
        <mc:Fallback xmlns="">
          <p:pic>
            <p:nvPicPr>
              <p:cNvPr id="3328" name="Ink 3327">
                <a:extLst>
                  <a:ext uri="{FF2B5EF4-FFF2-40B4-BE49-F238E27FC236}">
                    <a16:creationId xmlns:a16="http://schemas.microsoft.com/office/drawing/2014/main" id="{0B4C137B-7F2F-17E2-1E44-C7C643ED3288}"/>
                  </a:ext>
                </a:extLst>
              </p:cNvPr>
              <p:cNvPicPr/>
              <p:nvPr/>
            </p:nvPicPr>
            <p:blipFill>
              <a:blip r:embed="rId10"/>
              <a:stretch>
                <a:fillRect/>
              </a:stretch>
            </p:blipFill>
            <p:spPr>
              <a:xfrm>
                <a:off x="4627006" y="582877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3329" name="Ink 3328">
                <a:extLst>
                  <a:ext uri="{FF2B5EF4-FFF2-40B4-BE49-F238E27FC236}">
                    <a16:creationId xmlns:a16="http://schemas.microsoft.com/office/drawing/2014/main" id="{28A8840E-B403-964E-E613-EBA699B33931}"/>
                  </a:ext>
                </a:extLst>
              </p14:cNvPr>
              <p14:cNvContentPartPr/>
              <p14:nvPr/>
            </p14:nvContentPartPr>
            <p14:xfrm>
              <a:off x="4735085" y="5799201"/>
              <a:ext cx="273" cy="318"/>
            </p14:xfrm>
          </p:contentPart>
        </mc:Choice>
        <mc:Fallback xmlns="">
          <p:pic>
            <p:nvPicPr>
              <p:cNvPr id="3329" name="Ink 3328">
                <a:extLst>
                  <a:ext uri="{FF2B5EF4-FFF2-40B4-BE49-F238E27FC236}">
                    <a16:creationId xmlns:a16="http://schemas.microsoft.com/office/drawing/2014/main" id="{28A8840E-B403-964E-E613-EBA699B33931}"/>
                  </a:ext>
                </a:extLst>
              </p:cNvPr>
              <p:cNvPicPr/>
              <p:nvPr/>
            </p:nvPicPr>
            <p:blipFill>
              <a:blip r:embed="rId10"/>
              <a:stretch>
                <a:fillRect/>
              </a:stretch>
            </p:blipFill>
            <p:spPr>
              <a:xfrm>
                <a:off x="4731809" y="579538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3395" name="Ink 3394">
                <a:extLst>
                  <a:ext uri="{FF2B5EF4-FFF2-40B4-BE49-F238E27FC236}">
                    <a16:creationId xmlns:a16="http://schemas.microsoft.com/office/drawing/2014/main" id="{D16405FD-75F0-0257-C035-96E93FE0B373}"/>
                  </a:ext>
                </a:extLst>
              </p14:cNvPr>
              <p14:cNvContentPartPr/>
              <p14:nvPr/>
            </p14:nvContentPartPr>
            <p14:xfrm>
              <a:off x="2315578" y="6157512"/>
              <a:ext cx="273" cy="318"/>
            </p14:xfrm>
          </p:contentPart>
        </mc:Choice>
        <mc:Fallback xmlns="">
          <p:pic>
            <p:nvPicPr>
              <p:cNvPr id="3395" name="Ink 3394">
                <a:extLst>
                  <a:ext uri="{FF2B5EF4-FFF2-40B4-BE49-F238E27FC236}">
                    <a16:creationId xmlns:a16="http://schemas.microsoft.com/office/drawing/2014/main" id="{D16405FD-75F0-0257-C035-96E93FE0B373}"/>
                  </a:ext>
                </a:extLst>
              </p:cNvPr>
              <p:cNvPicPr/>
              <p:nvPr/>
            </p:nvPicPr>
            <p:blipFill>
              <a:blip r:embed="rId10"/>
              <a:stretch>
                <a:fillRect/>
              </a:stretch>
            </p:blipFill>
            <p:spPr>
              <a:xfrm>
                <a:off x="2312302" y="615369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3396" name="Ink 3395">
                <a:extLst>
                  <a:ext uri="{FF2B5EF4-FFF2-40B4-BE49-F238E27FC236}">
                    <a16:creationId xmlns:a16="http://schemas.microsoft.com/office/drawing/2014/main" id="{EE84B0E4-64CB-092E-EA31-EADC9214F6BE}"/>
                  </a:ext>
                </a:extLst>
              </p14:cNvPr>
              <p14:cNvContentPartPr/>
              <p14:nvPr/>
            </p14:nvContentPartPr>
            <p14:xfrm>
              <a:off x="2307391" y="6222709"/>
              <a:ext cx="273" cy="318"/>
            </p14:xfrm>
          </p:contentPart>
        </mc:Choice>
        <mc:Fallback xmlns="">
          <p:pic>
            <p:nvPicPr>
              <p:cNvPr id="3396" name="Ink 3395">
                <a:extLst>
                  <a:ext uri="{FF2B5EF4-FFF2-40B4-BE49-F238E27FC236}">
                    <a16:creationId xmlns:a16="http://schemas.microsoft.com/office/drawing/2014/main" id="{EE84B0E4-64CB-092E-EA31-EADC9214F6BE}"/>
                  </a:ext>
                </a:extLst>
              </p:cNvPr>
              <p:cNvPicPr/>
              <p:nvPr/>
            </p:nvPicPr>
            <p:blipFill>
              <a:blip r:embed="rId10"/>
              <a:stretch>
                <a:fillRect/>
              </a:stretch>
            </p:blipFill>
            <p:spPr>
              <a:xfrm>
                <a:off x="2304115" y="621889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3397" name="Ink 3396">
                <a:extLst>
                  <a:ext uri="{FF2B5EF4-FFF2-40B4-BE49-F238E27FC236}">
                    <a16:creationId xmlns:a16="http://schemas.microsoft.com/office/drawing/2014/main" id="{772848B8-ECB8-CF0A-63BD-00AF4D5B67A1}"/>
                  </a:ext>
                </a:extLst>
              </p14:cNvPr>
              <p14:cNvContentPartPr/>
              <p14:nvPr/>
            </p14:nvContentPartPr>
            <p14:xfrm>
              <a:off x="2302751" y="6169598"/>
              <a:ext cx="273" cy="318"/>
            </p14:xfrm>
          </p:contentPart>
        </mc:Choice>
        <mc:Fallback xmlns="">
          <p:pic>
            <p:nvPicPr>
              <p:cNvPr id="3397" name="Ink 3396">
                <a:extLst>
                  <a:ext uri="{FF2B5EF4-FFF2-40B4-BE49-F238E27FC236}">
                    <a16:creationId xmlns:a16="http://schemas.microsoft.com/office/drawing/2014/main" id="{772848B8-ECB8-CF0A-63BD-00AF4D5B67A1}"/>
                  </a:ext>
                </a:extLst>
              </p:cNvPr>
              <p:cNvPicPr/>
              <p:nvPr/>
            </p:nvPicPr>
            <p:blipFill>
              <a:blip r:embed="rId10"/>
              <a:stretch>
                <a:fillRect/>
              </a:stretch>
            </p:blipFill>
            <p:spPr>
              <a:xfrm>
                <a:off x="2299475" y="616578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3398" name="Ink 3397">
                <a:extLst>
                  <a:ext uri="{FF2B5EF4-FFF2-40B4-BE49-F238E27FC236}">
                    <a16:creationId xmlns:a16="http://schemas.microsoft.com/office/drawing/2014/main" id="{DA1E0F35-63F5-95CF-460B-AE724E912CEA}"/>
                  </a:ext>
                </a:extLst>
              </p14:cNvPr>
              <p14:cNvContentPartPr/>
              <p14:nvPr/>
            </p14:nvContentPartPr>
            <p14:xfrm>
              <a:off x="2345054" y="6115532"/>
              <a:ext cx="1365" cy="318"/>
            </p14:xfrm>
          </p:contentPart>
        </mc:Choice>
        <mc:Fallback xmlns="">
          <p:pic>
            <p:nvPicPr>
              <p:cNvPr id="3398" name="Ink 3397">
                <a:extLst>
                  <a:ext uri="{FF2B5EF4-FFF2-40B4-BE49-F238E27FC236}">
                    <a16:creationId xmlns:a16="http://schemas.microsoft.com/office/drawing/2014/main" id="{DA1E0F35-63F5-95CF-460B-AE724E912CEA}"/>
                  </a:ext>
                </a:extLst>
              </p:cNvPr>
              <p:cNvPicPr/>
              <p:nvPr/>
            </p:nvPicPr>
            <p:blipFill>
              <a:blip r:embed="rId24"/>
              <a:stretch>
                <a:fillRect/>
              </a:stretch>
            </p:blipFill>
            <p:spPr>
              <a:xfrm>
                <a:off x="2341778" y="6111716"/>
                <a:ext cx="7917"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3399" name="Ink 3398">
                <a:extLst>
                  <a:ext uri="{FF2B5EF4-FFF2-40B4-BE49-F238E27FC236}">
                    <a16:creationId xmlns:a16="http://schemas.microsoft.com/office/drawing/2014/main" id="{1006ABCE-BF70-0037-D149-50F7AC9C9121}"/>
                  </a:ext>
                </a:extLst>
              </p14:cNvPr>
              <p14:cNvContentPartPr/>
              <p14:nvPr/>
            </p14:nvContentPartPr>
            <p14:xfrm>
              <a:off x="2327041" y="6058604"/>
              <a:ext cx="273" cy="318"/>
            </p14:xfrm>
          </p:contentPart>
        </mc:Choice>
        <mc:Fallback xmlns="">
          <p:pic>
            <p:nvPicPr>
              <p:cNvPr id="3399" name="Ink 3398">
                <a:extLst>
                  <a:ext uri="{FF2B5EF4-FFF2-40B4-BE49-F238E27FC236}">
                    <a16:creationId xmlns:a16="http://schemas.microsoft.com/office/drawing/2014/main" id="{1006ABCE-BF70-0037-D149-50F7AC9C9121}"/>
                  </a:ext>
                </a:extLst>
              </p:cNvPr>
              <p:cNvPicPr/>
              <p:nvPr/>
            </p:nvPicPr>
            <p:blipFill>
              <a:blip r:embed="rId10"/>
              <a:stretch>
                <a:fillRect/>
              </a:stretch>
            </p:blipFill>
            <p:spPr>
              <a:xfrm>
                <a:off x="2323765" y="605478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3400" name="Ink 3399">
                <a:extLst>
                  <a:ext uri="{FF2B5EF4-FFF2-40B4-BE49-F238E27FC236}">
                    <a16:creationId xmlns:a16="http://schemas.microsoft.com/office/drawing/2014/main" id="{88498540-7533-CE1B-066E-3918BBD9112E}"/>
                  </a:ext>
                </a:extLst>
              </p14:cNvPr>
              <p14:cNvContentPartPr/>
              <p14:nvPr/>
            </p14:nvContentPartPr>
            <p14:xfrm>
              <a:off x="2304934" y="6062102"/>
              <a:ext cx="273" cy="318"/>
            </p14:xfrm>
          </p:contentPart>
        </mc:Choice>
        <mc:Fallback xmlns="">
          <p:pic>
            <p:nvPicPr>
              <p:cNvPr id="3400" name="Ink 3399">
                <a:extLst>
                  <a:ext uri="{FF2B5EF4-FFF2-40B4-BE49-F238E27FC236}">
                    <a16:creationId xmlns:a16="http://schemas.microsoft.com/office/drawing/2014/main" id="{88498540-7533-CE1B-066E-3918BBD9112E}"/>
                  </a:ext>
                </a:extLst>
              </p:cNvPr>
              <p:cNvPicPr/>
              <p:nvPr/>
            </p:nvPicPr>
            <p:blipFill>
              <a:blip r:embed="rId10"/>
              <a:stretch>
                <a:fillRect/>
              </a:stretch>
            </p:blipFill>
            <p:spPr>
              <a:xfrm>
                <a:off x="2301658" y="605828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3401" name="Ink 3400">
                <a:extLst>
                  <a:ext uri="{FF2B5EF4-FFF2-40B4-BE49-F238E27FC236}">
                    <a16:creationId xmlns:a16="http://schemas.microsoft.com/office/drawing/2014/main" id="{1BEB2513-D3EA-95E6-23D9-4ED424ABBCA3}"/>
                  </a:ext>
                </a:extLst>
              </p14:cNvPr>
              <p14:cNvContentPartPr/>
              <p14:nvPr/>
            </p14:nvContentPartPr>
            <p14:xfrm>
              <a:off x="2276550" y="6050653"/>
              <a:ext cx="273" cy="318"/>
            </p14:xfrm>
          </p:contentPart>
        </mc:Choice>
        <mc:Fallback xmlns="">
          <p:pic>
            <p:nvPicPr>
              <p:cNvPr id="3401" name="Ink 3400">
                <a:extLst>
                  <a:ext uri="{FF2B5EF4-FFF2-40B4-BE49-F238E27FC236}">
                    <a16:creationId xmlns:a16="http://schemas.microsoft.com/office/drawing/2014/main" id="{1BEB2513-D3EA-95E6-23D9-4ED424ABBCA3}"/>
                  </a:ext>
                </a:extLst>
              </p:cNvPr>
              <p:cNvPicPr/>
              <p:nvPr/>
            </p:nvPicPr>
            <p:blipFill>
              <a:blip r:embed="rId10"/>
              <a:stretch>
                <a:fillRect/>
              </a:stretch>
            </p:blipFill>
            <p:spPr>
              <a:xfrm>
                <a:off x="2273274" y="604683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3402" name="Ink 3401">
                <a:extLst>
                  <a:ext uri="{FF2B5EF4-FFF2-40B4-BE49-F238E27FC236}">
                    <a16:creationId xmlns:a16="http://schemas.microsoft.com/office/drawing/2014/main" id="{3C8C58F9-1A5B-883F-EC66-1AF53DC08C9C}"/>
                  </a:ext>
                </a:extLst>
              </p14:cNvPr>
              <p14:cNvContentPartPr/>
              <p14:nvPr/>
            </p14:nvContentPartPr>
            <p14:xfrm>
              <a:off x="2461047" y="6079276"/>
              <a:ext cx="273" cy="318"/>
            </p14:xfrm>
          </p:contentPart>
        </mc:Choice>
        <mc:Fallback xmlns="">
          <p:pic>
            <p:nvPicPr>
              <p:cNvPr id="3402" name="Ink 3401">
                <a:extLst>
                  <a:ext uri="{FF2B5EF4-FFF2-40B4-BE49-F238E27FC236}">
                    <a16:creationId xmlns:a16="http://schemas.microsoft.com/office/drawing/2014/main" id="{3C8C58F9-1A5B-883F-EC66-1AF53DC08C9C}"/>
                  </a:ext>
                </a:extLst>
              </p:cNvPr>
              <p:cNvPicPr/>
              <p:nvPr/>
            </p:nvPicPr>
            <p:blipFill>
              <a:blip r:embed="rId10"/>
              <a:stretch>
                <a:fillRect/>
              </a:stretch>
            </p:blipFill>
            <p:spPr>
              <a:xfrm>
                <a:off x="2457771" y="607546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3403" name="Ink 3402">
                <a:extLst>
                  <a:ext uri="{FF2B5EF4-FFF2-40B4-BE49-F238E27FC236}">
                    <a16:creationId xmlns:a16="http://schemas.microsoft.com/office/drawing/2014/main" id="{649990EB-C471-D175-6FB7-DA0559A513CD}"/>
                  </a:ext>
                </a:extLst>
              </p14:cNvPr>
              <p14:cNvContentPartPr/>
              <p14:nvPr/>
            </p14:nvContentPartPr>
            <p14:xfrm>
              <a:off x="2461047" y="6044929"/>
              <a:ext cx="273" cy="318"/>
            </p14:xfrm>
          </p:contentPart>
        </mc:Choice>
        <mc:Fallback xmlns="">
          <p:pic>
            <p:nvPicPr>
              <p:cNvPr id="3403" name="Ink 3402">
                <a:extLst>
                  <a:ext uri="{FF2B5EF4-FFF2-40B4-BE49-F238E27FC236}">
                    <a16:creationId xmlns:a16="http://schemas.microsoft.com/office/drawing/2014/main" id="{649990EB-C471-D175-6FB7-DA0559A513CD}"/>
                  </a:ext>
                </a:extLst>
              </p:cNvPr>
              <p:cNvPicPr/>
              <p:nvPr/>
            </p:nvPicPr>
            <p:blipFill>
              <a:blip r:embed="rId10"/>
              <a:stretch>
                <a:fillRect/>
              </a:stretch>
            </p:blipFill>
            <p:spPr>
              <a:xfrm>
                <a:off x="2457771" y="6041113"/>
                <a:ext cx="6825" cy="7950"/>
              </a:xfrm>
              <a:prstGeom prst="rect">
                <a:avLst/>
              </a:prstGeom>
            </p:spPr>
          </p:pic>
        </mc:Fallback>
      </mc:AlternateContent>
      <p:grpSp>
        <p:nvGrpSpPr>
          <p:cNvPr id="3406" name="Group 3405">
            <a:extLst>
              <a:ext uri="{FF2B5EF4-FFF2-40B4-BE49-F238E27FC236}">
                <a16:creationId xmlns:a16="http://schemas.microsoft.com/office/drawing/2014/main" id="{A90A3524-F131-553B-B7F5-1240BFDE44BC}"/>
              </a:ext>
            </a:extLst>
          </p:cNvPr>
          <p:cNvGrpSpPr/>
          <p:nvPr/>
        </p:nvGrpSpPr>
        <p:grpSpPr>
          <a:xfrm>
            <a:off x="2461046" y="6007719"/>
            <a:ext cx="9826" cy="318"/>
            <a:chOff x="1763495" y="5067202"/>
            <a:chExt cx="12960" cy="360"/>
          </a:xfrm>
        </p:grpSpPr>
        <mc:AlternateContent xmlns:mc="http://schemas.openxmlformats.org/markup-compatibility/2006" xmlns:p14="http://schemas.microsoft.com/office/powerpoint/2010/main">
          <mc:Choice Requires="p14">
            <p:contentPart p14:bwMode="auto" r:id="rId137">
              <p14:nvContentPartPr>
                <p14:cNvPr id="3404" name="Ink 3403">
                  <a:extLst>
                    <a:ext uri="{FF2B5EF4-FFF2-40B4-BE49-F238E27FC236}">
                      <a16:creationId xmlns:a16="http://schemas.microsoft.com/office/drawing/2014/main" id="{9769E695-954E-83BB-5DF9-2B0EC8AEEF6C}"/>
                    </a:ext>
                  </a:extLst>
                </p14:cNvPr>
                <p14:cNvContentPartPr/>
                <p14:nvPr/>
              </p14:nvContentPartPr>
              <p14:xfrm>
                <a:off x="1763495" y="5067202"/>
                <a:ext cx="360" cy="360"/>
              </p14:xfrm>
            </p:contentPart>
          </mc:Choice>
          <mc:Fallback xmlns="">
            <p:pic>
              <p:nvPicPr>
                <p:cNvPr id="3404" name="Ink 3403">
                  <a:extLst>
                    <a:ext uri="{FF2B5EF4-FFF2-40B4-BE49-F238E27FC236}">
                      <a16:creationId xmlns:a16="http://schemas.microsoft.com/office/drawing/2014/main" id="{9769E695-954E-83BB-5DF9-2B0EC8AEEF6C}"/>
                    </a:ext>
                  </a:extLst>
                </p:cNvPr>
                <p:cNvPicPr/>
                <p:nvPr/>
              </p:nvPicPr>
              <p:blipFill>
                <a:blip r:embed="rId73"/>
                <a:stretch>
                  <a:fillRect/>
                </a:stretch>
              </p:blipFill>
              <p:spPr>
                <a:xfrm>
                  <a:off x="1759175" y="506288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3405" name="Ink 3404">
                  <a:extLst>
                    <a:ext uri="{FF2B5EF4-FFF2-40B4-BE49-F238E27FC236}">
                      <a16:creationId xmlns:a16="http://schemas.microsoft.com/office/drawing/2014/main" id="{128A3A15-E932-DA79-F717-2A594F79C77D}"/>
                    </a:ext>
                  </a:extLst>
                </p14:cNvPr>
                <p14:cNvContentPartPr/>
                <p14:nvPr/>
              </p14:nvContentPartPr>
              <p14:xfrm>
                <a:off x="1776095" y="5067202"/>
                <a:ext cx="360" cy="360"/>
              </p14:xfrm>
            </p:contentPart>
          </mc:Choice>
          <mc:Fallback xmlns="">
            <p:pic>
              <p:nvPicPr>
                <p:cNvPr id="3405" name="Ink 3404">
                  <a:extLst>
                    <a:ext uri="{FF2B5EF4-FFF2-40B4-BE49-F238E27FC236}">
                      <a16:creationId xmlns:a16="http://schemas.microsoft.com/office/drawing/2014/main" id="{128A3A15-E932-DA79-F717-2A594F79C77D}"/>
                    </a:ext>
                  </a:extLst>
                </p:cNvPr>
                <p:cNvPicPr/>
                <p:nvPr/>
              </p:nvPicPr>
              <p:blipFill>
                <a:blip r:embed="rId73"/>
                <a:stretch>
                  <a:fillRect/>
                </a:stretch>
              </p:blipFill>
              <p:spPr>
                <a:xfrm>
                  <a:off x="1771775" y="5062882"/>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9">
            <p14:nvContentPartPr>
              <p14:cNvPr id="3407" name="Ink 3406">
                <a:extLst>
                  <a:ext uri="{FF2B5EF4-FFF2-40B4-BE49-F238E27FC236}">
                    <a16:creationId xmlns:a16="http://schemas.microsoft.com/office/drawing/2014/main" id="{BB141EBF-D91A-99B5-99EA-C88812999DE9}"/>
                  </a:ext>
                </a:extLst>
              </p14:cNvPr>
              <p14:cNvContentPartPr/>
              <p14:nvPr/>
            </p14:nvContentPartPr>
            <p14:xfrm>
              <a:off x="2488066" y="5974961"/>
              <a:ext cx="273" cy="318"/>
            </p14:xfrm>
          </p:contentPart>
        </mc:Choice>
        <mc:Fallback xmlns="">
          <p:pic>
            <p:nvPicPr>
              <p:cNvPr id="3407" name="Ink 3406">
                <a:extLst>
                  <a:ext uri="{FF2B5EF4-FFF2-40B4-BE49-F238E27FC236}">
                    <a16:creationId xmlns:a16="http://schemas.microsoft.com/office/drawing/2014/main" id="{BB141EBF-D91A-99B5-99EA-C88812999DE9}"/>
                  </a:ext>
                </a:extLst>
              </p:cNvPr>
              <p:cNvPicPr/>
              <p:nvPr/>
            </p:nvPicPr>
            <p:blipFill>
              <a:blip r:embed="rId10"/>
              <a:stretch>
                <a:fillRect/>
              </a:stretch>
            </p:blipFill>
            <p:spPr>
              <a:xfrm>
                <a:off x="2484790" y="597114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3408" name="Ink 3407">
                <a:extLst>
                  <a:ext uri="{FF2B5EF4-FFF2-40B4-BE49-F238E27FC236}">
                    <a16:creationId xmlns:a16="http://schemas.microsoft.com/office/drawing/2014/main" id="{F2C13B08-DA5F-33BC-70D1-B7076563EFAF}"/>
                  </a:ext>
                </a:extLst>
              </p14:cNvPr>
              <p14:cNvContentPartPr/>
              <p14:nvPr/>
            </p14:nvContentPartPr>
            <p14:xfrm>
              <a:off x="2482607" y="5956197"/>
              <a:ext cx="273" cy="318"/>
            </p14:xfrm>
          </p:contentPart>
        </mc:Choice>
        <mc:Fallback xmlns="">
          <p:pic>
            <p:nvPicPr>
              <p:cNvPr id="3408" name="Ink 3407">
                <a:extLst>
                  <a:ext uri="{FF2B5EF4-FFF2-40B4-BE49-F238E27FC236}">
                    <a16:creationId xmlns:a16="http://schemas.microsoft.com/office/drawing/2014/main" id="{F2C13B08-DA5F-33BC-70D1-B7076563EFAF}"/>
                  </a:ext>
                </a:extLst>
              </p:cNvPr>
              <p:cNvPicPr/>
              <p:nvPr/>
            </p:nvPicPr>
            <p:blipFill>
              <a:blip r:embed="rId10"/>
              <a:stretch>
                <a:fillRect/>
              </a:stretch>
            </p:blipFill>
            <p:spPr>
              <a:xfrm>
                <a:off x="2479331" y="595238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3409" name="Ink 3408">
                <a:extLst>
                  <a:ext uri="{FF2B5EF4-FFF2-40B4-BE49-F238E27FC236}">
                    <a16:creationId xmlns:a16="http://schemas.microsoft.com/office/drawing/2014/main" id="{1BD64E19-2216-9F54-0697-AE7D53812050}"/>
                  </a:ext>
                </a:extLst>
              </p14:cNvPr>
              <p14:cNvContentPartPr/>
              <p14:nvPr/>
            </p14:nvContentPartPr>
            <p14:xfrm>
              <a:off x="2473328" y="5986728"/>
              <a:ext cx="273" cy="318"/>
            </p14:xfrm>
          </p:contentPart>
        </mc:Choice>
        <mc:Fallback xmlns="">
          <p:pic>
            <p:nvPicPr>
              <p:cNvPr id="3409" name="Ink 3408">
                <a:extLst>
                  <a:ext uri="{FF2B5EF4-FFF2-40B4-BE49-F238E27FC236}">
                    <a16:creationId xmlns:a16="http://schemas.microsoft.com/office/drawing/2014/main" id="{1BD64E19-2216-9F54-0697-AE7D53812050}"/>
                  </a:ext>
                </a:extLst>
              </p:cNvPr>
              <p:cNvPicPr/>
              <p:nvPr/>
            </p:nvPicPr>
            <p:blipFill>
              <a:blip r:embed="rId10"/>
              <a:stretch>
                <a:fillRect/>
              </a:stretch>
            </p:blipFill>
            <p:spPr>
              <a:xfrm>
                <a:off x="2470052" y="598291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3410" name="Ink 3409">
                <a:extLst>
                  <a:ext uri="{FF2B5EF4-FFF2-40B4-BE49-F238E27FC236}">
                    <a16:creationId xmlns:a16="http://schemas.microsoft.com/office/drawing/2014/main" id="{932EEE77-A7D7-05C4-F4B6-9F63F27AA648}"/>
                  </a:ext>
                </a:extLst>
              </p14:cNvPr>
              <p14:cNvContentPartPr/>
              <p14:nvPr/>
            </p14:nvContentPartPr>
            <p14:xfrm>
              <a:off x="2465687" y="5928528"/>
              <a:ext cx="273" cy="318"/>
            </p14:xfrm>
          </p:contentPart>
        </mc:Choice>
        <mc:Fallback xmlns="">
          <p:pic>
            <p:nvPicPr>
              <p:cNvPr id="3410" name="Ink 3409">
                <a:extLst>
                  <a:ext uri="{FF2B5EF4-FFF2-40B4-BE49-F238E27FC236}">
                    <a16:creationId xmlns:a16="http://schemas.microsoft.com/office/drawing/2014/main" id="{932EEE77-A7D7-05C4-F4B6-9F63F27AA648}"/>
                  </a:ext>
                </a:extLst>
              </p:cNvPr>
              <p:cNvPicPr/>
              <p:nvPr/>
            </p:nvPicPr>
            <p:blipFill>
              <a:blip r:embed="rId10"/>
              <a:stretch>
                <a:fillRect/>
              </a:stretch>
            </p:blipFill>
            <p:spPr>
              <a:xfrm>
                <a:off x="2462411" y="592471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3411" name="Ink 3410">
                <a:extLst>
                  <a:ext uri="{FF2B5EF4-FFF2-40B4-BE49-F238E27FC236}">
                    <a16:creationId xmlns:a16="http://schemas.microsoft.com/office/drawing/2014/main" id="{3284425B-FE32-D733-CC2C-56FB11477640}"/>
                  </a:ext>
                </a:extLst>
              </p14:cNvPr>
              <p14:cNvContentPartPr/>
              <p14:nvPr/>
            </p14:nvContentPartPr>
            <p14:xfrm>
              <a:off x="2462957" y="5939023"/>
              <a:ext cx="273" cy="318"/>
            </p14:xfrm>
          </p:contentPart>
        </mc:Choice>
        <mc:Fallback xmlns="">
          <p:pic>
            <p:nvPicPr>
              <p:cNvPr id="3411" name="Ink 3410">
                <a:extLst>
                  <a:ext uri="{FF2B5EF4-FFF2-40B4-BE49-F238E27FC236}">
                    <a16:creationId xmlns:a16="http://schemas.microsoft.com/office/drawing/2014/main" id="{3284425B-FE32-D733-CC2C-56FB11477640}"/>
                  </a:ext>
                </a:extLst>
              </p:cNvPr>
              <p:cNvPicPr/>
              <p:nvPr/>
            </p:nvPicPr>
            <p:blipFill>
              <a:blip r:embed="rId10"/>
              <a:stretch>
                <a:fillRect/>
              </a:stretch>
            </p:blipFill>
            <p:spPr>
              <a:xfrm>
                <a:off x="2459681" y="593520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3460" name="Ink 3459">
                <a:extLst>
                  <a:ext uri="{FF2B5EF4-FFF2-40B4-BE49-F238E27FC236}">
                    <a16:creationId xmlns:a16="http://schemas.microsoft.com/office/drawing/2014/main" id="{9204949F-1331-FEBB-D70A-1D48A7B3234C}"/>
                  </a:ext>
                </a:extLst>
              </p14:cNvPr>
              <p14:cNvContentPartPr/>
              <p14:nvPr/>
            </p14:nvContentPartPr>
            <p14:xfrm>
              <a:off x="4538825" y="6299961"/>
              <a:ext cx="273" cy="318"/>
            </p14:xfrm>
          </p:contentPart>
        </mc:Choice>
        <mc:Fallback xmlns="">
          <p:pic>
            <p:nvPicPr>
              <p:cNvPr id="3460" name="Ink 3459">
                <a:extLst>
                  <a:ext uri="{FF2B5EF4-FFF2-40B4-BE49-F238E27FC236}">
                    <a16:creationId xmlns:a16="http://schemas.microsoft.com/office/drawing/2014/main" id="{9204949F-1331-FEBB-D70A-1D48A7B3234C}"/>
                  </a:ext>
                </a:extLst>
              </p:cNvPr>
              <p:cNvPicPr/>
              <p:nvPr/>
            </p:nvPicPr>
            <p:blipFill>
              <a:blip r:embed="rId10"/>
              <a:stretch>
                <a:fillRect/>
              </a:stretch>
            </p:blipFill>
            <p:spPr>
              <a:xfrm>
                <a:off x="4535549" y="629614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3461" name="Ink 3460">
                <a:extLst>
                  <a:ext uri="{FF2B5EF4-FFF2-40B4-BE49-F238E27FC236}">
                    <a16:creationId xmlns:a16="http://schemas.microsoft.com/office/drawing/2014/main" id="{9309F01E-A160-4509-D6BC-440546F0F300}"/>
                  </a:ext>
                </a:extLst>
              </p14:cNvPr>
              <p14:cNvContentPartPr/>
              <p14:nvPr/>
            </p14:nvContentPartPr>
            <p14:xfrm>
              <a:off x="4583857" y="6345440"/>
              <a:ext cx="273" cy="318"/>
            </p14:xfrm>
          </p:contentPart>
        </mc:Choice>
        <mc:Fallback xmlns="">
          <p:pic>
            <p:nvPicPr>
              <p:cNvPr id="3461" name="Ink 3460">
                <a:extLst>
                  <a:ext uri="{FF2B5EF4-FFF2-40B4-BE49-F238E27FC236}">
                    <a16:creationId xmlns:a16="http://schemas.microsoft.com/office/drawing/2014/main" id="{9309F01E-A160-4509-D6BC-440546F0F300}"/>
                  </a:ext>
                </a:extLst>
              </p:cNvPr>
              <p:cNvPicPr/>
              <p:nvPr/>
            </p:nvPicPr>
            <p:blipFill>
              <a:blip r:embed="rId10"/>
              <a:stretch>
                <a:fillRect/>
              </a:stretch>
            </p:blipFill>
            <p:spPr>
              <a:xfrm>
                <a:off x="4580581" y="634162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3462" name="Ink 3461">
                <a:extLst>
                  <a:ext uri="{FF2B5EF4-FFF2-40B4-BE49-F238E27FC236}">
                    <a16:creationId xmlns:a16="http://schemas.microsoft.com/office/drawing/2014/main" id="{4407EEFD-3016-4C94-5A48-C0946161F469}"/>
                  </a:ext>
                </a:extLst>
              </p14:cNvPr>
              <p14:cNvContentPartPr/>
              <p14:nvPr/>
            </p14:nvContentPartPr>
            <p14:xfrm>
              <a:off x="4582220" y="6397597"/>
              <a:ext cx="273" cy="318"/>
            </p14:xfrm>
          </p:contentPart>
        </mc:Choice>
        <mc:Fallback xmlns="">
          <p:pic>
            <p:nvPicPr>
              <p:cNvPr id="3462" name="Ink 3461">
                <a:extLst>
                  <a:ext uri="{FF2B5EF4-FFF2-40B4-BE49-F238E27FC236}">
                    <a16:creationId xmlns:a16="http://schemas.microsoft.com/office/drawing/2014/main" id="{4407EEFD-3016-4C94-5A48-C0946161F469}"/>
                  </a:ext>
                </a:extLst>
              </p:cNvPr>
              <p:cNvPicPr/>
              <p:nvPr/>
            </p:nvPicPr>
            <p:blipFill>
              <a:blip r:embed="rId10"/>
              <a:stretch>
                <a:fillRect/>
              </a:stretch>
            </p:blipFill>
            <p:spPr>
              <a:xfrm>
                <a:off x="4578944" y="639378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3463" name="Ink 3462">
                <a:extLst>
                  <a:ext uri="{FF2B5EF4-FFF2-40B4-BE49-F238E27FC236}">
                    <a16:creationId xmlns:a16="http://schemas.microsoft.com/office/drawing/2014/main" id="{C13E9872-951E-105A-AF1C-4E4F8E95B315}"/>
                  </a:ext>
                </a:extLst>
              </p14:cNvPr>
              <p14:cNvContentPartPr/>
              <p14:nvPr/>
            </p14:nvContentPartPr>
            <p14:xfrm>
              <a:off x="4560386" y="6445302"/>
              <a:ext cx="273" cy="318"/>
            </p14:xfrm>
          </p:contentPart>
        </mc:Choice>
        <mc:Fallback xmlns="">
          <p:pic>
            <p:nvPicPr>
              <p:cNvPr id="3463" name="Ink 3462">
                <a:extLst>
                  <a:ext uri="{FF2B5EF4-FFF2-40B4-BE49-F238E27FC236}">
                    <a16:creationId xmlns:a16="http://schemas.microsoft.com/office/drawing/2014/main" id="{C13E9872-951E-105A-AF1C-4E4F8E95B315}"/>
                  </a:ext>
                </a:extLst>
              </p:cNvPr>
              <p:cNvPicPr/>
              <p:nvPr/>
            </p:nvPicPr>
            <p:blipFill>
              <a:blip r:embed="rId10"/>
              <a:stretch>
                <a:fillRect/>
              </a:stretch>
            </p:blipFill>
            <p:spPr>
              <a:xfrm>
                <a:off x="4557110" y="644148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3464" name="Ink 3463">
                <a:extLst>
                  <a:ext uri="{FF2B5EF4-FFF2-40B4-BE49-F238E27FC236}">
                    <a16:creationId xmlns:a16="http://schemas.microsoft.com/office/drawing/2014/main" id="{DB6132B8-79CE-2CEF-C8D3-C33F2045A275}"/>
                  </a:ext>
                </a:extLst>
              </p14:cNvPr>
              <p14:cNvContentPartPr/>
              <p14:nvPr/>
            </p14:nvContentPartPr>
            <p14:xfrm>
              <a:off x="4519175" y="6467883"/>
              <a:ext cx="273" cy="318"/>
            </p14:xfrm>
          </p:contentPart>
        </mc:Choice>
        <mc:Fallback xmlns="">
          <p:pic>
            <p:nvPicPr>
              <p:cNvPr id="3464" name="Ink 3463">
                <a:extLst>
                  <a:ext uri="{FF2B5EF4-FFF2-40B4-BE49-F238E27FC236}">
                    <a16:creationId xmlns:a16="http://schemas.microsoft.com/office/drawing/2014/main" id="{DB6132B8-79CE-2CEF-C8D3-C33F2045A275}"/>
                  </a:ext>
                </a:extLst>
              </p:cNvPr>
              <p:cNvPicPr/>
              <p:nvPr/>
            </p:nvPicPr>
            <p:blipFill>
              <a:blip r:embed="rId10"/>
              <a:stretch>
                <a:fillRect/>
              </a:stretch>
            </p:blipFill>
            <p:spPr>
              <a:xfrm>
                <a:off x="4515899" y="646406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3465" name="Ink 3464">
                <a:extLst>
                  <a:ext uri="{FF2B5EF4-FFF2-40B4-BE49-F238E27FC236}">
                    <a16:creationId xmlns:a16="http://schemas.microsoft.com/office/drawing/2014/main" id="{8A1A08D2-A58E-EA89-65BC-672270849A87}"/>
                  </a:ext>
                </a:extLst>
              </p14:cNvPr>
              <p14:cNvContentPartPr/>
              <p14:nvPr/>
            </p14:nvContentPartPr>
            <p14:xfrm>
              <a:off x="4419284" y="6490463"/>
              <a:ext cx="273" cy="318"/>
            </p14:xfrm>
          </p:contentPart>
        </mc:Choice>
        <mc:Fallback xmlns="">
          <p:pic>
            <p:nvPicPr>
              <p:cNvPr id="3465" name="Ink 3464">
                <a:extLst>
                  <a:ext uri="{FF2B5EF4-FFF2-40B4-BE49-F238E27FC236}">
                    <a16:creationId xmlns:a16="http://schemas.microsoft.com/office/drawing/2014/main" id="{8A1A08D2-A58E-EA89-65BC-672270849A87}"/>
                  </a:ext>
                </a:extLst>
              </p:cNvPr>
              <p:cNvPicPr/>
              <p:nvPr/>
            </p:nvPicPr>
            <p:blipFill>
              <a:blip r:embed="rId10"/>
              <a:stretch>
                <a:fillRect/>
              </a:stretch>
            </p:blipFill>
            <p:spPr>
              <a:xfrm>
                <a:off x="4416008" y="648664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3466" name="Ink 3465">
                <a:extLst>
                  <a:ext uri="{FF2B5EF4-FFF2-40B4-BE49-F238E27FC236}">
                    <a16:creationId xmlns:a16="http://schemas.microsoft.com/office/drawing/2014/main" id="{10C60D65-4568-18B1-A9E0-BD0DE2706FB4}"/>
                  </a:ext>
                </a:extLst>
              </p14:cNvPr>
              <p14:cNvContentPartPr/>
              <p14:nvPr/>
            </p14:nvContentPartPr>
            <p14:xfrm>
              <a:off x="4588770" y="6162571"/>
              <a:ext cx="1365" cy="318"/>
            </p14:xfrm>
          </p:contentPart>
        </mc:Choice>
        <mc:Fallback xmlns="">
          <p:pic>
            <p:nvPicPr>
              <p:cNvPr id="3466" name="Ink 3465">
                <a:extLst>
                  <a:ext uri="{FF2B5EF4-FFF2-40B4-BE49-F238E27FC236}">
                    <a16:creationId xmlns:a16="http://schemas.microsoft.com/office/drawing/2014/main" id="{10C60D65-4568-18B1-A9E0-BD0DE2706FB4}"/>
                  </a:ext>
                </a:extLst>
              </p:cNvPr>
              <p:cNvPicPr/>
              <p:nvPr/>
            </p:nvPicPr>
            <p:blipFill>
              <a:blip r:embed="rId10"/>
              <a:stretch>
                <a:fillRect/>
              </a:stretch>
            </p:blipFill>
            <p:spPr>
              <a:xfrm>
                <a:off x="4585494" y="6158755"/>
                <a:ext cx="7917"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3467" name="Ink 3466">
                <a:extLst>
                  <a:ext uri="{FF2B5EF4-FFF2-40B4-BE49-F238E27FC236}">
                    <a16:creationId xmlns:a16="http://schemas.microsoft.com/office/drawing/2014/main" id="{4B91C32D-DEBA-CD16-488F-4ACBA07E9098}"/>
                  </a:ext>
                </a:extLst>
              </p14:cNvPr>
              <p14:cNvContentPartPr/>
              <p14:nvPr/>
            </p14:nvContentPartPr>
            <p14:xfrm>
              <a:off x="4480692" y="6198190"/>
              <a:ext cx="273" cy="318"/>
            </p14:xfrm>
          </p:contentPart>
        </mc:Choice>
        <mc:Fallback xmlns="">
          <p:pic>
            <p:nvPicPr>
              <p:cNvPr id="3467" name="Ink 3466">
                <a:extLst>
                  <a:ext uri="{FF2B5EF4-FFF2-40B4-BE49-F238E27FC236}">
                    <a16:creationId xmlns:a16="http://schemas.microsoft.com/office/drawing/2014/main" id="{4B91C32D-DEBA-CD16-488F-4ACBA07E9098}"/>
                  </a:ext>
                </a:extLst>
              </p:cNvPr>
              <p:cNvPicPr/>
              <p:nvPr/>
            </p:nvPicPr>
            <p:blipFill>
              <a:blip r:embed="rId10"/>
              <a:stretch>
                <a:fillRect/>
              </a:stretch>
            </p:blipFill>
            <p:spPr>
              <a:xfrm>
                <a:off x="4477416" y="619437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3468" name="Ink 3467">
                <a:extLst>
                  <a:ext uri="{FF2B5EF4-FFF2-40B4-BE49-F238E27FC236}">
                    <a16:creationId xmlns:a16="http://schemas.microsoft.com/office/drawing/2014/main" id="{CEE459E8-295F-2692-78CC-75C9C7405ED2}"/>
                  </a:ext>
                </a:extLst>
              </p14:cNvPr>
              <p14:cNvContentPartPr/>
              <p14:nvPr/>
            </p14:nvContentPartPr>
            <p14:xfrm>
              <a:off x="4632438" y="6180699"/>
              <a:ext cx="273" cy="318"/>
            </p14:xfrm>
          </p:contentPart>
        </mc:Choice>
        <mc:Fallback xmlns="">
          <p:pic>
            <p:nvPicPr>
              <p:cNvPr id="3468" name="Ink 3467">
                <a:extLst>
                  <a:ext uri="{FF2B5EF4-FFF2-40B4-BE49-F238E27FC236}">
                    <a16:creationId xmlns:a16="http://schemas.microsoft.com/office/drawing/2014/main" id="{CEE459E8-295F-2692-78CC-75C9C7405ED2}"/>
                  </a:ext>
                </a:extLst>
              </p:cNvPr>
              <p:cNvPicPr/>
              <p:nvPr/>
            </p:nvPicPr>
            <p:blipFill>
              <a:blip r:embed="rId10"/>
              <a:stretch>
                <a:fillRect/>
              </a:stretch>
            </p:blipFill>
            <p:spPr>
              <a:xfrm>
                <a:off x="4629162" y="617688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3469" name="Ink 3468">
                <a:extLst>
                  <a:ext uri="{FF2B5EF4-FFF2-40B4-BE49-F238E27FC236}">
                    <a16:creationId xmlns:a16="http://schemas.microsoft.com/office/drawing/2014/main" id="{D45703D5-F722-FCD5-A87E-BA39A65E5D16}"/>
                  </a:ext>
                </a:extLst>
              </p14:cNvPr>
              <p14:cNvContentPartPr/>
              <p14:nvPr/>
            </p14:nvContentPartPr>
            <p14:xfrm>
              <a:off x="4590135" y="6254164"/>
              <a:ext cx="273" cy="318"/>
            </p14:xfrm>
          </p:contentPart>
        </mc:Choice>
        <mc:Fallback xmlns="">
          <p:pic>
            <p:nvPicPr>
              <p:cNvPr id="3469" name="Ink 3468">
                <a:extLst>
                  <a:ext uri="{FF2B5EF4-FFF2-40B4-BE49-F238E27FC236}">
                    <a16:creationId xmlns:a16="http://schemas.microsoft.com/office/drawing/2014/main" id="{D45703D5-F722-FCD5-A87E-BA39A65E5D16}"/>
                  </a:ext>
                </a:extLst>
              </p:cNvPr>
              <p:cNvPicPr/>
              <p:nvPr/>
            </p:nvPicPr>
            <p:blipFill>
              <a:blip r:embed="rId10"/>
              <a:stretch>
                <a:fillRect/>
              </a:stretch>
            </p:blipFill>
            <p:spPr>
              <a:xfrm>
                <a:off x="4586859" y="625034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3470" name="Ink 3469">
                <a:extLst>
                  <a:ext uri="{FF2B5EF4-FFF2-40B4-BE49-F238E27FC236}">
                    <a16:creationId xmlns:a16="http://schemas.microsoft.com/office/drawing/2014/main" id="{8FBA65E9-2342-2F93-AF57-C687CDB2906C}"/>
                  </a:ext>
                </a:extLst>
              </p14:cNvPr>
              <p14:cNvContentPartPr/>
              <p14:nvPr/>
            </p14:nvContentPartPr>
            <p14:xfrm>
              <a:off x="4478236" y="6321269"/>
              <a:ext cx="273" cy="318"/>
            </p14:xfrm>
          </p:contentPart>
        </mc:Choice>
        <mc:Fallback xmlns="">
          <p:pic>
            <p:nvPicPr>
              <p:cNvPr id="3470" name="Ink 3469">
                <a:extLst>
                  <a:ext uri="{FF2B5EF4-FFF2-40B4-BE49-F238E27FC236}">
                    <a16:creationId xmlns:a16="http://schemas.microsoft.com/office/drawing/2014/main" id="{8FBA65E9-2342-2F93-AF57-C687CDB2906C}"/>
                  </a:ext>
                </a:extLst>
              </p:cNvPr>
              <p:cNvPicPr/>
              <p:nvPr/>
            </p:nvPicPr>
            <p:blipFill>
              <a:blip r:embed="rId10"/>
              <a:stretch>
                <a:fillRect/>
              </a:stretch>
            </p:blipFill>
            <p:spPr>
              <a:xfrm>
                <a:off x="4474960" y="631745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3471" name="Ink 3470">
                <a:extLst>
                  <a:ext uri="{FF2B5EF4-FFF2-40B4-BE49-F238E27FC236}">
                    <a16:creationId xmlns:a16="http://schemas.microsoft.com/office/drawing/2014/main" id="{FEDEC391-8F0B-0730-8E58-59C1A9B175A3}"/>
                  </a:ext>
                </a:extLst>
              </p14:cNvPr>
              <p14:cNvContentPartPr/>
              <p14:nvPr/>
            </p14:nvContentPartPr>
            <p14:xfrm>
              <a:off x="4536368" y="6022636"/>
              <a:ext cx="273" cy="318"/>
            </p14:xfrm>
          </p:contentPart>
        </mc:Choice>
        <mc:Fallback xmlns="">
          <p:pic>
            <p:nvPicPr>
              <p:cNvPr id="3471" name="Ink 3470">
                <a:extLst>
                  <a:ext uri="{FF2B5EF4-FFF2-40B4-BE49-F238E27FC236}">
                    <a16:creationId xmlns:a16="http://schemas.microsoft.com/office/drawing/2014/main" id="{FEDEC391-8F0B-0730-8E58-59C1A9B175A3}"/>
                  </a:ext>
                </a:extLst>
              </p:cNvPr>
              <p:cNvPicPr/>
              <p:nvPr/>
            </p:nvPicPr>
            <p:blipFill>
              <a:blip r:embed="rId10"/>
              <a:stretch>
                <a:fillRect/>
              </a:stretch>
            </p:blipFill>
            <p:spPr>
              <a:xfrm>
                <a:off x="4533092" y="601882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3472" name="Ink 3471">
                <a:extLst>
                  <a:ext uri="{FF2B5EF4-FFF2-40B4-BE49-F238E27FC236}">
                    <a16:creationId xmlns:a16="http://schemas.microsoft.com/office/drawing/2014/main" id="{24D8B920-17CB-EF84-55F3-BEAA2EA51E18}"/>
                  </a:ext>
                </a:extLst>
              </p14:cNvPr>
              <p14:cNvContentPartPr/>
              <p14:nvPr/>
            </p14:nvContentPartPr>
            <p14:xfrm>
              <a:off x="4549196" y="6010551"/>
              <a:ext cx="273" cy="318"/>
            </p14:xfrm>
          </p:contentPart>
        </mc:Choice>
        <mc:Fallback xmlns="">
          <p:pic>
            <p:nvPicPr>
              <p:cNvPr id="3472" name="Ink 3471">
                <a:extLst>
                  <a:ext uri="{FF2B5EF4-FFF2-40B4-BE49-F238E27FC236}">
                    <a16:creationId xmlns:a16="http://schemas.microsoft.com/office/drawing/2014/main" id="{24D8B920-17CB-EF84-55F3-BEAA2EA51E18}"/>
                  </a:ext>
                </a:extLst>
              </p:cNvPr>
              <p:cNvPicPr/>
              <p:nvPr/>
            </p:nvPicPr>
            <p:blipFill>
              <a:blip r:embed="rId10"/>
              <a:stretch>
                <a:fillRect/>
              </a:stretch>
            </p:blipFill>
            <p:spPr>
              <a:xfrm>
                <a:off x="4545920" y="600673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3473" name="Ink 3472">
                <a:extLst>
                  <a:ext uri="{FF2B5EF4-FFF2-40B4-BE49-F238E27FC236}">
                    <a16:creationId xmlns:a16="http://schemas.microsoft.com/office/drawing/2014/main" id="{42AC0F18-06B0-439C-6B7E-70EAE2527AEC}"/>
                  </a:ext>
                </a:extLst>
              </p14:cNvPr>
              <p14:cNvContentPartPr/>
              <p14:nvPr/>
            </p14:nvContentPartPr>
            <p14:xfrm>
              <a:off x="4599414" y="5962528"/>
              <a:ext cx="273" cy="318"/>
            </p14:xfrm>
          </p:contentPart>
        </mc:Choice>
        <mc:Fallback xmlns="">
          <p:pic>
            <p:nvPicPr>
              <p:cNvPr id="3473" name="Ink 3472">
                <a:extLst>
                  <a:ext uri="{FF2B5EF4-FFF2-40B4-BE49-F238E27FC236}">
                    <a16:creationId xmlns:a16="http://schemas.microsoft.com/office/drawing/2014/main" id="{42AC0F18-06B0-439C-6B7E-70EAE2527AEC}"/>
                  </a:ext>
                </a:extLst>
              </p:cNvPr>
              <p:cNvPicPr/>
              <p:nvPr/>
            </p:nvPicPr>
            <p:blipFill>
              <a:blip r:embed="rId10"/>
              <a:stretch>
                <a:fillRect/>
              </a:stretch>
            </p:blipFill>
            <p:spPr>
              <a:xfrm>
                <a:off x="4596138" y="595871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3474" name="Ink 3473">
                <a:extLst>
                  <a:ext uri="{FF2B5EF4-FFF2-40B4-BE49-F238E27FC236}">
                    <a16:creationId xmlns:a16="http://schemas.microsoft.com/office/drawing/2014/main" id="{58717F9B-2906-2AFB-4131-7847E014423C}"/>
                  </a:ext>
                </a:extLst>
              </p14:cNvPr>
              <p14:cNvContentPartPr/>
              <p14:nvPr/>
            </p14:nvContentPartPr>
            <p14:xfrm>
              <a:off x="4668191" y="5978429"/>
              <a:ext cx="273" cy="318"/>
            </p14:xfrm>
          </p:contentPart>
        </mc:Choice>
        <mc:Fallback xmlns="">
          <p:pic>
            <p:nvPicPr>
              <p:cNvPr id="3474" name="Ink 3473">
                <a:extLst>
                  <a:ext uri="{FF2B5EF4-FFF2-40B4-BE49-F238E27FC236}">
                    <a16:creationId xmlns:a16="http://schemas.microsoft.com/office/drawing/2014/main" id="{58717F9B-2906-2AFB-4131-7847E014423C}"/>
                  </a:ext>
                </a:extLst>
              </p:cNvPr>
              <p:cNvPicPr/>
              <p:nvPr/>
            </p:nvPicPr>
            <p:blipFill>
              <a:blip r:embed="rId10"/>
              <a:stretch>
                <a:fillRect/>
              </a:stretch>
            </p:blipFill>
            <p:spPr>
              <a:xfrm>
                <a:off x="4664915" y="597461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3475" name="Ink 3474">
                <a:extLst>
                  <a:ext uri="{FF2B5EF4-FFF2-40B4-BE49-F238E27FC236}">
                    <a16:creationId xmlns:a16="http://schemas.microsoft.com/office/drawing/2014/main" id="{304CF1B3-0D14-0EB7-85F8-E557917FFA0C}"/>
                  </a:ext>
                </a:extLst>
              </p14:cNvPr>
              <p14:cNvContentPartPr/>
              <p14:nvPr/>
            </p14:nvContentPartPr>
            <p14:xfrm>
              <a:off x="4639534" y="5988606"/>
              <a:ext cx="273" cy="318"/>
            </p14:xfrm>
          </p:contentPart>
        </mc:Choice>
        <mc:Fallback xmlns="">
          <p:pic>
            <p:nvPicPr>
              <p:cNvPr id="3475" name="Ink 3474">
                <a:extLst>
                  <a:ext uri="{FF2B5EF4-FFF2-40B4-BE49-F238E27FC236}">
                    <a16:creationId xmlns:a16="http://schemas.microsoft.com/office/drawing/2014/main" id="{304CF1B3-0D14-0EB7-85F8-E557917FFA0C}"/>
                  </a:ext>
                </a:extLst>
              </p:cNvPr>
              <p:cNvPicPr/>
              <p:nvPr/>
            </p:nvPicPr>
            <p:blipFill>
              <a:blip r:embed="rId10"/>
              <a:stretch>
                <a:fillRect/>
              </a:stretch>
            </p:blipFill>
            <p:spPr>
              <a:xfrm>
                <a:off x="4636258" y="598479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3476" name="Ink 3475">
                <a:extLst>
                  <a:ext uri="{FF2B5EF4-FFF2-40B4-BE49-F238E27FC236}">
                    <a16:creationId xmlns:a16="http://schemas.microsoft.com/office/drawing/2014/main" id="{8AEC2E62-BAC8-812B-8441-078F246DCD07}"/>
                  </a:ext>
                </a:extLst>
              </p14:cNvPr>
              <p14:cNvContentPartPr/>
              <p14:nvPr/>
            </p14:nvContentPartPr>
            <p14:xfrm>
              <a:off x="4502799" y="6305686"/>
              <a:ext cx="273" cy="318"/>
            </p14:xfrm>
          </p:contentPart>
        </mc:Choice>
        <mc:Fallback xmlns="">
          <p:pic>
            <p:nvPicPr>
              <p:cNvPr id="3476" name="Ink 3475">
                <a:extLst>
                  <a:ext uri="{FF2B5EF4-FFF2-40B4-BE49-F238E27FC236}">
                    <a16:creationId xmlns:a16="http://schemas.microsoft.com/office/drawing/2014/main" id="{8AEC2E62-BAC8-812B-8441-078F246DCD07}"/>
                  </a:ext>
                </a:extLst>
              </p:cNvPr>
              <p:cNvPicPr/>
              <p:nvPr/>
            </p:nvPicPr>
            <p:blipFill>
              <a:blip r:embed="rId10"/>
              <a:stretch>
                <a:fillRect/>
              </a:stretch>
            </p:blipFill>
            <p:spPr>
              <a:xfrm>
                <a:off x="4499523" y="630187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3477" name="Ink 3476">
                <a:extLst>
                  <a:ext uri="{FF2B5EF4-FFF2-40B4-BE49-F238E27FC236}">
                    <a16:creationId xmlns:a16="http://schemas.microsoft.com/office/drawing/2014/main" id="{69E797C9-2F34-4BC9-AD13-75665D5AB80A}"/>
                  </a:ext>
                </a:extLst>
              </p14:cNvPr>
              <p14:cNvContentPartPr/>
              <p14:nvPr/>
            </p14:nvContentPartPr>
            <p14:xfrm>
              <a:off x="4570757" y="6340033"/>
              <a:ext cx="273" cy="318"/>
            </p14:xfrm>
          </p:contentPart>
        </mc:Choice>
        <mc:Fallback xmlns="">
          <p:pic>
            <p:nvPicPr>
              <p:cNvPr id="3477" name="Ink 3476">
                <a:extLst>
                  <a:ext uri="{FF2B5EF4-FFF2-40B4-BE49-F238E27FC236}">
                    <a16:creationId xmlns:a16="http://schemas.microsoft.com/office/drawing/2014/main" id="{69E797C9-2F34-4BC9-AD13-75665D5AB80A}"/>
                  </a:ext>
                </a:extLst>
              </p:cNvPr>
              <p:cNvPicPr/>
              <p:nvPr/>
            </p:nvPicPr>
            <p:blipFill>
              <a:blip r:embed="rId10"/>
              <a:stretch>
                <a:fillRect/>
              </a:stretch>
            </p:blipFill>
            <p:spPr>
              <a:xfrm>
                <a:off x="4567481" y="633621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3478" name="Ink 3477">
                <a:extLst>
                  <a:ext uri="{FF2B5EF4-FFF2-40B4-BE49-F238E27FC236}">
                    <a16:creationId xmlns:a16="http://schemas.microsoft.com/office/drawing/2014/main" id="{DC0DACDA-6E7F-6D12-D909-46AFD48C19AC}"/>
                  </a:ext>
                </a:extLst>
              </p14:cNvPr>
              <p14:cNvContentPartPr/>
              <p14:nvPr/>
            </p14:nvContentPartPr>
            <p14:xfrm>
              <a:off x="4577853" y="6428128"/>
              <a:ext cx="273" cy="318"/>
            </p14:xfrm>
          </p:contentPart>
        </mc:Choice>
        <mc:Fallback xmlns="">
          <p:pic>
            <p:nvPicPr>
              <p:cNvPr id="3478" name="Ink 3477">
                <a:extLst>
                  <a:ext uri="{FF2B5EF4-FFF2-40B4-BE49-F238E27FC236}">
                    <a16:creationId xmlns:a16="http://schemas.microsoft.com/office/drawing/2014/main" id="{DC0DACDA-6E7F-6D12-D909-46AFD48C19AC}"/>
                  </a:ext>
                </a:extLst>
              </p:cNvPr>
              <p:cNvPicPr/>
              <p:nvPr/>
            </p:nvPicPr>
            <p:blipFill>
              <a:blip r:embed="rId10"/>
              <a:stretch>
                <a:fillRect/>
              </a:stretch>
            </p:blipFill>
            <p:spPr>
              <a:xfrm>
                <a:off x="4574577" y="642431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3479" name="Ink 3478">
                <a:extLst>
                  <a:ext uri="{FF2B5EF4-FFF2-40B4-BE49-F238E27FC236}">
                    <a16:creationId xmlns:a16="http://schemas.microsoft.com/office/drawing/2014/main" id="{69D1CCC7-53BC-FD76-45A0-20D325ADA3ED}"/>
                  </a:ext>
                </a:extLst>
              </p14:cNvPr>
              <p14:cNvContentPartPr/>
              <p14:nvPr/>
            </p14:nvContentPartPr>
            <p14:xfrm>
              <a:off x="1999613" y="6357095"/>
              <a:ext cx="273" cy="318"/>
            </p14:xfrm>
          </p:contentPart>
        </mc:Choice>
        <mc:Fallback xmlns="">
          <p:pic>
            <p:nvPicPr>
              <p:cNvPr id="3479" name="Ink 3478">
                <a:extLst>
                  <a:ext uri="{FF2B5EF4-FFF2-40B4-BE49-F238E27FC236}">
                    <a16:creationId xmlns:a16="http://schemas.microsoft.com/office/drawing/2014/main" id="{69D1CCC7-53BC-FD76-45A0-20D325ADA3ED}"/>
                  </a:ext>
                </a:extLst>
              </p:cNvPr>
              <p:cNvPicPr/>
              <p:nvPr/>
            </p:nvPicPr>
            <p:blipFill>
              <a:blip r:embed="rId10"/>
              <a:stretch>
                <a:fillRect/>
              </a:stretch>
            </p:blipFill>
            <p:spPr>
              <a:xfrm>
                <a:off x="1996337" y="6353279"/>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3480" name="Ink 3479">
                <a:extLst>
                  <a:ext uri="{FF2B5EF4-FFF2-40B4-BE49-F238E27FC236}">
                    <a16:creationId xmlns:a16="http://schemas.microsoft.com/office/drawing/2014/main" id="{E5CED35D-E61D-50F5-BA47-6C2C8BCF6BA6}"/>
                  </a:ext>
                </a:extLst>
              </p14:cNvPr>
              <p14:cNvContentPartPr/>
              <p14:nvPr/>
            </p14:nvContentPartPr>
            <p14:xfrm>
              <a:off x="2089068" y="6359321"/>
              <a:ext cx="273" cy="318"/>
            </p14:xfrm>
          </p:contentPart>
        </mc:Choice>
        <mc:Fallback xmlns="">
          <p:pic>
            <p:nvPicPr>
              <p:cNvPr id="3480" name="Ink 3479">
                <a:extLst>
                  <a:ext uri="{FF2B5EF4-FFF2-40B4-BE49-F238E27FC236}">
                    <a16:creationId xmlns:a16="http://schemas.microsoft.com/office/drawing/2014/main" id="{E5CED35D-E61D-50F5-BA47-6C2C8BCF6BA6}"/>
                  </a:ext>
                </a:extLst>
              </p:cNvPr>
              <p:cNvPicPr/>
              <p:nvPr/>
            </p:nvPicPr>
            <p:blipFill>
              <a:blip r:embed="rId10"/>
              <a:stretch>
                <a:fillRect/>
              </a:stretch>
            </p:blipFill>
            <p:spPr>
              <a:xfrm>
                <a:off x="2085792" y="635550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3481" name="Ink 3480">
                <a:extLst>
                  <a:ext uri="{FF2B5EF4-FFF2-40B4-BE49-F238E27FC236}">
                    <a16:creationId xmlns:a16="http://schemas.microsoft.com/office/drawing/2014/main" id="{8D4D83D7-9EF5-C01C-74D9-F9BE29F2864C}"/>
                  </a:ext>
                </a:extLst>
              </p14:cNvPr>
              <p14:cNvContentPartPr/>
              <p14:nvPr/>
            </p14:nvContentPartPr>
            <p14:xfrm>
              <a:off x="1981600" y="6359321"/>
              <a:ext cx="1365" cy="318"/>
            </p14:xfrm>
          </p:contentPart>
        </mc:Choice>
        <mc:Fallback xmlns="">
          <p:pic>
            <p:nvPicPr>
              <p:cNvPr id="3481" name="Ink 3480">
                <a:extLst>
                  <a:ext uri="{FF2B5EF4-FFF2-40B4-BE49-F238E27FC236}">
                    <a16:creationId xmlns:a16="http://schemas.microsoft.com/office/drawing/2014/main" id="{8D4D83D7-9EF5-C01C-74D9-F9BE29F2864C}"/>
                  </a:ext>
                </a:extLst>
              </p:cNvPr>
              <p:cNvPicPr/>
              <p:nvPr/>
            </p:nvPicPr>
            <p:blipFill>
              <a:blip r:embed="rId10"/>
              <a:stretch>
                <a:fillRect/>
              </a:stretch>
            </p:blipFill>
            <p:spPr>
              <a:xfrm>
                <a:off x="1978324" y="6355505"/>
                <a:ext cx="7917"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3482" name="Ink 3481">
                <a:extLst>
                  <a:ext uri="{FF2B5EF4-FFF2-40B4-BE49-F238E27FC236}">
                    <a16:creationId xmlns:a16="http://schemas.microsoft.com/office/drawing/2014/main" id="{11CCC5E3-D811-EA65-18D6-ECEC592B7AEE}"/>
                  </a:ext>
                </a:extLst>
              </p14:cNvPr>
              <p14:cNvContentPartPr/>
              <p14:nvPr/>
            </p14:nvContentPartPr>
            <p14:xfrm>
              <a:off x="1974777" y="6341829"/>
              <a:ext cx="273" cy="318"/>
            </p14:xfrm>
          </p:contentPart>
        </mc:Choice>
        <mc:Fallback xmlns="">
          <p:pic>
            <p:nvPicPr>
              <p:cNvPr id="3482" name="Ink 3481">
                <a:extLst>
                  <a:ext uri="{FF2B5EF4-FFF2-40B4-BE49-F238E27FC236}">
                    <a16:creationId xmlns:a16="http://schemas.microsoft.com/office/drawing/2014/main" id="{11CCC5E3-D811-EA65-18D6-ECEC592B7AEE}"/>
                  </a:ext>
                </a:extLst>
              </p:cNvPr>
              <p:cNvPicPr/>
              <p:nvPr/>
            </p:nvPicPr>
            <p:blipFill>
              <a:blip r:embed="rId10"/>
              <a:stretch>
                <a:fillRect/>
              </a:stretch>
            </p:blipFill>
            <p:spPr>
              <a:xfrm>
                <a:off x="1971501" y="633801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3483" name="Ink 3482">
                <a:extLst>
                  <a:ext uri="{FF2B5EF4-FFF2-40B4-BE49-F238E27FC236}">
                    <a16:creationId xmlns:a16="http://schemas.microsoft.com/office/drawing/2014/main" id="{AD98EC01-C911-0B6B-C4F8-500D66FE114F}"/>
                  </a:ext>
                </a:extLst>
              </p14:cNvPr>
              <p14:cNvContentPartPr/>
              <p14:nvPr/>
            </p14:nvContentPartPr>
            <p14:xfrm>
              <a:off x="1982418" y="6257869"/>
              <a:ext cx="273" cy="318"/>
            </p14:xfrm>
          </p:contentPart>
        </mc:Choice>
        <mc:Fallback xmlns="">
          <p:pic>
            <p:nvPicPr>
              <p:cNvPr id="3483" name="Ink 3482">
                <a:extLst>
                  <a:ext uri="{FF2B5EF4-FFF2-40B4-BE49-F238E27FC236}">
                    <a16:creationId xmlns:a16="http://schemas.microsoft.com/office/drawing/2014/main" id="{AD98EC01-C911-0B6B-C4F8-500D66FE114F}"/>
                  </a:ext>
                </a:extLst>
              </p:cNvPr>
              <p:cNvPicPr/>
              <p:nvPr/>
            </p:nvPicPr>
            <p:blipFill>
              <a:blip r:embed="rId10"/>
              <a:stretch>
                <a:fillRect/>
              </a:stretch>
            </p:blipFill>
            <p:spPr>
              <a:xfrm>
                <a:off x="1979142" y="625405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3484" name="Ink 3483">
                <a:extLst>
                  <a:ext uri="{FF2B5EF4-FFF2-40B4-BE49-F238E27FC236}">
                    <a16:creationId xmlns:a16="http://schemas.microsoft.com/office/drawing/2014/main" id="{4A038745-EB5C-969B-CCB1-44FD4F32B43E}"/>
                  </a:ext>
                </a:extLst>
              </p14:cNvPr>
              <p14:cNvContentPartPr/>
              <p14:nvPr/>
            </p14:nvContentPartPr>
            <p14:xfrm>
              <a:off x="2089614" y="6218751"/>
              <a:ext cx="273" cy="318"/>
            </p14:xfrm>
          </p:contentPart>
        </mc:Choice>
        <mc:Fallback xmlns="">
          <p:pic>
            <p:nvPicPr>
              <p:cNvPr id="3484" name="Ink 3483">
                <a:extLst>
                  <a:ext uri="{FF2B5EF4-FFF2-40B4-BE49-F238E27FC236}">
                    <a16:creationId xmlns:a16="http://schemas.microsoft.com/office/drawing/2014/main" id="{4A038745-EB5C-969B-CCB1-44FD4F32B43E}"/>
                  </a:ext>
                </a:extLst>
              </p:cNvPr>
              <p:cNvPicPr/>
              <p:nvPr/>
            </p:nvPicPr>
            <p:blipFill>
              <a:blip r:embed="rId10"/>
              <a:stretch>
                <a:fillRect/>
              </a:stretch>
            </p:blipFill>
            <p:spPr>
              <a:xfrm>
                <a:off x="2086338" y="621493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3485" name="Ink 3484">
                <a:extLst>
                  <a:ext uri="{FF2B5EF4-FFF2-40B4-BE49-F238E27FC236}">
                    <a16:creationId xmlns:a16="http://schemas.microsoft.com/office/drawing/2014/main" id="{D50A750A-6705-14A8-2E28-891175566D11}"/>
                  </a:ext>
                </a:extLst>
              </p14:cNvPr>
              <p14:cNvContentPartPr/>
              <p14:nvPr/>
            </p14:nvContentPartPr>
            <p14:xfrm>
              <a:off x="2169854" y="6217160"/>
              <a:ext cx="273" cy="318"/>
            </p14:xfrm>
          </p:contentPart>
        </mc:Choice>
        <mc:Fallback xmlns="">
          <p:pic>
            <p:nvPicPr>
              <p:cNvPr id="3485" name="Ink 3484">
                <a:extLst>
                  <a:ext uri="{FF2B5EF4-FFF2-40B4-BE49-F238E27FC236}">
                    <a16:creationId xmlns:a16="http://schemas.microsoft.com/office/drawing/2014/main" id="{D50A750A-6705-14A8-2E28-891175566D11}"/>
                  </a:ext>
                </a:extLst>
              </p:cNvPr>
              <p:cNvPicPr/>
              <p:nvPr/>
            </p:nvPicPr>
            <p:blipFill>
              <a:blip r:embed="rId10"/>
              <a:stretch>
                <a:fillRect/>
              </a:stretch>
            </p:blipFill>
            <p:spPr>
              <a:xfrm>
                <a:off x="2166578" y="621334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3486" name="Ink 3485">
                <a:extLst>
                  <a:ext uri="{FF2B5EF4-FFF2-40B4-BE49-F238E27FC236}">
                    <a16:creationId xmlns:a16="http://schemas.microsoft.com/office/drawing/2014/main" id="{AAEB56F8-888E-8332-3BAC-238C5A7129A6}"/>
                  </a:ext>
                </a:extLst>
              </p14:cNvPr>
              <p14:cNvContentPartPr/>
              <p14:nvPr/>
            </p14:nvContentPartPr>
            <p14:xfrm>
              <a:off x="2186502" y="6255642"/>
              <a:ext cx="273" cy="318"/>
            </p14:xfrm>
          </p:contentPart>
        </mc:Choice>
        <mc:Fallback xmlns="">
          <p:pic>
            <p:nvPicPr>
              <p:cNvPr id="3486" name="Ink 3485">
                <a:extLst>
                  <a:ext uri="{FF2B5EF4-FFF2-40B4-BE49-F238E27FC236}">
                    <a16:creationId xmlns:a16="http://schemas.microsoft.com/office/drawing/2014/main" id="{AAEB56F8-888E-8332-3BAC-238C5A7129A6}"/>
                  </a:ext>
                </a:extLst>
              </p:cNvPr>
              <p:cNvPicPr/>
              <p:nvPr/>
            </p:nvPicPr>
            <p:blipFill>
              <a:blip r:embed="rId10"/>
              <a:stretch>
                <a:fillRect/>
              </a:stretch>
            </p:blipFill>
            <p:spPr>
              <a:xfrm>
                <a:off x="2183226" y="625182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3487" name="Ink 3486">
                <a:extLst>
                  <a:ext uri="{FF2B5EF4-FFF2-40B4-BE49-F238E27FC236}">
                    <a16:creationId xmlns:a16="http://schemas.microsoft.com/office/drawing/2014/main" id="{1C381E27-B300-2AE4-1BA4-C8E61256C304}"/>
                  </a:ext>
                </a:extLst>
              </p14:cNvPr>
              <p14:cNvContentPartPr/>
              <p14:nvPr/>
            </p14:nvContentPartPr>
            <p14:xfrm>
              <a:off x="2152387" y="6364728"/>
              <a:ext cx="273" cy="318"/>
            </p14:xfrm>
          </p:contentPart>
        </mc:Choice>
        <mc:Fallback xmlns="">
          <p:pic>
            <p:nvPicPr>
              <p:cNvPr id="3487" name="Ink 3486">
                <a:extLst>
                  <a:ext uri="{FF2B5EF4-FFF2-40B4-BE49-F238E27FC236}">
                    <a16:creationId xmlns:a16="http://schemas.microsoft.com/office/drawing/2014/main" id="{1C381E27-B300-2AE4-1BA4-C8E61256C304}"/>
                  </a:ext>
                </a:extLst>
              </p:cNvPr>
              <p:cNvPicPr/>
              <p:nvPr/>
            </p:nvPicPr>
            <p:blipFill>
              <a:blip r:embed="rId10"/>
              <a:stretch>
                <a:fillRect/>
              </a:stretch>
            </p:blipFill>
            <p:spPr>
              <a:xfrm>
                <a:off x="2149111" y="636091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3488" name="Ink 3487">
                <a:extLst>
                  <a:ext uri="{FF2B5EF4-FFF2-40B4-BE49-F238E27FC236}">
                    <a16:creationId xmlns:a16="http://schemas.microsoft.com/office/drawing/2014/main" id="{1C5436B6-4E70-E9B9-8D95-948CF199915A}"/>
                  </a:ext>
                </a:extLst>
              </p14:cNvPr>
              <p14:cNvContentPartPr/>
              <p14:nvPr/>
            </p14:nvContentPartPr>
            <p14:xfrm>
              <a:off x="2126731" y="6449643"/>
              <a:ext cx="273" cy="318"/>
            </p14:xfrm>
          </p:contentPart>
        </mc:Choice>
        <mc:Fallback xmlns="">
          <p:pic>
            <p:nvPicPr>
              <p:cNvPr id="3488" name="Ink 3487">
                <a:extLst>
                  <a:ext uri="{FF2B5EF4-FFF2-40B4-BE49-F238E27FC236}">
                    <a16:creationId xmlns:a16="http://schemas.microsoft.com/office/drawing/2014/main" id="{1C5436B6-4E70-E9B9-8D95-948CF199915A}"/>
                  </a:ext>
                </a:extLst>
              </p:cNvPr>
              <p:cNvPicPr/>
              <p:nvPr/>
            </p:nvPicPr>
            <p:blipFill>
              <a:blip r:embed="rId10"/>
              <a:stretch>
                <a:fillRect/>
              </a:stretch>
            </p:blipFill>
            <p:spPr>
              <a:xfrm>
                <a:off x="2123455" y="644582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3489" name="Ink 3488">
                <a:extLst>
                  <a:ext uri="{FF2B5EF4-FFF2-40B4-BE49-F238E27FC236}">
                    <a16:creationId xmlns:a16="http://schemas.microsoft.com/office/drawing/2014/main" id="{D2A4D53C-132A-5096-C9F6-A38DE74A9B68}"/>
                  </a:ext>
                </a:extLst>
              </p14:cNvPr>
              <p14:cNvContentPartPr/>
              <p14:nvPr/>
            </p14:nvContentPartPr>
            <p14:xfrm>
              <a:off x="2785172" y="6263284"/>
              <a:ext cx="273" cy="318"/>
            </p14:xfrm>
          </p:contentPart>
        </mc:Choice>
        <mc:Fallback xmlns="">
          <p:pic>
            <p:nvPicPr>
              <p:cNvPr id="3489" name="Ink 3488">
                <a:extLst>
                  <a:ext uri="{FF2B5EF4-FFF2-40B4-BE49-F238E27FC236}">
                    <a16:creationId xmlns:a16="http://schemas.microsoft.com/office/drawing/2014/main" id="{D2A4D53C-132A-5096-C9F6-A38DE74A9B68}"/>
                  </a:ext>
                </a:extLst>
              </p:cNvPr>
              <p:cNvPicPr/>
              <p:nvPr/>
            </p:nvPicPr>
            <p:blipFill>
              <a:blip r:embed="rId10"/>
              <a:stretch>
                <a:fillRect/>
              </a:stretch>
            </p:blipFill>
            <p:spPr>
              <a:xfrm>
                <a:off x="2781896" y="6259468"/>
                <a:ext cx="6825" cy="7950"/>
              </a:xfrm>
              <a:prstGeom prst="rect">
                <a:avLst/>
              </a:prstGeom>
            </p:spPr>
          </p:pic>
        </mc:Fallback>
      </mc:AlternateContent>
      <p:sp>
        <p:nvSpPr>
          <p:cNvPr id="25" name="Title 1">
            <a:extLst>
              <a:ext uri="{FF2B5EF4-FFF2-40B4-BE49-F238E27FC236}">
                <a16:creationId xmlns:a16="http://schemas.microsoft.com/office/drawing/2014/main" id="{787A8C10-F376-A217-C547-3CADC24F3258}"/>
              </a:ext>
            </a:extLst>
          </p:cNvPr>
          <p:cNvSpPr>
            <a:spLocks noGrp="1"/>
          </p:cNvSpPr>
          <p:nvPr>
            <p:ph type="title"/>
          </p:nvPr>
        </p:nvSpPr>
        <p:spPr>
          <a:xfrm>
            <a:off x="1811806" y="170338"/>
            <a:ext cx="8856195" cy="462819"/>
          </a:xfrm>
        </p:spPr>
        <p:txBody>
          <a:bodyPr/>
          <a:lstStyle/>
          <a:p>
            <a:r>
              <a:rPr lang="en-GB" sz="2400" b="1" dirty="0">
                <a:solidFill>
                  <a:schemeClr val="tx1"/>
                </a:solidFill>
                <a:latin typeface="Roboto" panose="02000000000000000000" pitchFamily="2" charset="0"/>
                <a:ea typeface="Roboto" panose="02000000000000000000" pitchFamily="2" charset="0"/>
                <a:cs typeface="Roboto" panose="02000000000000000000" pitchFamily="2" charset="0"/>
              </a:rPr>
              <a:t>AI System: The Sum of two Digits using an MNIST Classifier</a:t>
            </a:r>
            <a:endParaRPr lang="en-US" sz="2400" b="1"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35" name="TextBox 34">
            <a:extLst>
              <a:ext uri="{FF2B5EF4-FFF2-40B4-BE49-F238E27FC236}">
                <a16:creationId xmlns:a16="http://schemas.microsoft.com/office/drawing/2014/main" id="{E6BBC65F-37CF-8168-773B-A8EACD5AA58A}"/>
              </a:ext>
            </a:extLst>
          </p:cNvPr>
          <p:cNvSpPr txBox="1"/>
          <p:nvPr/>
        </p:nvSpPr>
        <p:spPr>
          <a:xfrm>
            <a:off x="4951065" y="3269104"/>
            <a:ext cx="2283159" cy="338554"/>
          </a:xfrm>
          <a:prstGeom prst="rect">
            <a:avLst/>
          </a:prstGeom>
          <a:noFill/>
        </p:spPr>
        <p:txBody>
          <a:bodyPr wrap="square" rtlCol="0">
            <a:spAutoFit/>
          </a:bodyPr>
          <a:lstStyle/>
          <a:p>
            <a:pPr algn="ctr"/>
            <a:r>
              <a:rPr lang="en-US" sz="1600" b="1" dirty="0">
                <a:solidFill>
                  <a:schemeClr val="bg2"/>
                </a:solidFill>
                <a:latin typeface="Roboto" panose="02000000000000000000" pitchFamily="2" charset="0"/>
                <a:ea typeface="Roboto" panose="02000000000000000000" pitchFamily="2" charset="0"/>
                <a:cs typeface="Roboto" panose="02000000000000000000" pitchFamily="2" charset="0"/>
              </a:rPr>
              <a:t>Global Correctness</a:t>
            </a:r>
          </a:p>
        </p:txBody>
      </p:sp>
      <p:grpSp>
        <p:nvGrpSpPr>
          <p:cNvPr id="3160" name="Group 3159">
            <a:extLst>
              <a:ext uri="{FF2B5EF4-FFF2-40B4-BE49-F238E27FC236}">
                <a16:creationId xmlns:a16="http://schemas.microsoft.com/office/drawing/2014/main" id="{605262C4-4D72-AF35-2A63-4B63F3739B62}"/>
              </a:ext>
            </a:extLst>
          </p:cNvPr>
          <p:cNvGrpSpPr/>
          <p:nvPr/>
        </p:nvGrpSpPr>
        <p:grpSpPr>
          <a:xfrm>
            <a:off x="5919112" y="3915825"/>
            <a:ext cx="5146840" cy="1331929"/>
            <a:chOff x="6310830" y="3754330"/>
            <a:chExt cx="5146840" cy="1331929"/>
          </a:xfrm>
        </p:grpSpPr>
        <p:sp>
          <p:nvSpPr>
            <p:cNvPr id="3158" name="Rounded Rectangle 3157">
              <a:extLst>
                <a:ext uri="{FF2B5EF4-FFF2-40B4-BE49-F238E27FC236}">
                  <a16:creationId xmlns:a16="http://schemas.microsoft.com/office/drawing/2014/main" id="{A9225C33-6E4D-4948-F3A7-C3244FA13F32}"/>
                </a:ext>
              </a:extLst>
            </p:cNvPr>
            <p:cNvSpPr/>
            <p:nvPr/>
          </p:nvSpPr>
          <p:spPr>
            <a:xfrm>
              <a:off x="6310830" y="3754330"/>
              <a:ext cx="5146840" cy="1331929"/>
            </a:xfrm>
            <a:prstGeom prst="roundRect">
              <a:avLst/>
            </a:prstGeom>
            <a:solidFill>
              <a:schemeClr val="bg1">
                <a:lumMod val="85000"/>
                <a:alpha val="70000"/>
              </a:schemeClr>
            </a:solid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grpSp>
          <p:nvGrpSpPr>
            <p:cNvPr id="16" name="Group 15">
              <a:extLst>
                <a:ext uri="{FF2B5EF4-FFF2-40B4-BE49-F238E27FC236}">
                  <a16:creationId xmlns:a16="http://schemas.microsoft.com/office/drawing/2014/main" id="{DDE5E863-C45F-7073-9703-49C4371C8580}"/>
                </a:ext>
              </a:extLst>
            </p:cNvPr>
            <p:cNvGrpSpPr/>
            <p:nvPr/>
          </p:nvGrpSpPr>
          <p:grpSpPr>
            <a:xfrm>
              <a:off x="6756413" y="3941877"/>
              <a:ext cx="1380521" cy="766460"/>
              <a:chOff x="6269733" y="3802254"/>
              <a:chExt cx="1380521" cy="766460"/>
            </a:xfrm>
          </p:grpSpPr>
          <p:sp>
            <p:nvSpPr>
              <p:cNvPr id="3197" name="Rounded Rectangle 3196">
                <a:extLst>
                  <a:ext uri="{FF2B5EF4-FFF2-40B4-BE49-F238E27FC236}">
                    <a16:creationId xmlns:a16="http://schemas.microsoft.com/office/drawing/2014/main" id="{0E7518FF-1A13-0F6A-9086-2DE4EB29A877}"/>
                  </a:ext>
                </a:extLst>
              </p:cNvPr>
              <p:cNvSpPr/>
              <p:nvPr/>
            </p:nvSpPr>
            <p:spPr>
              <a:xfrm>
                <a:off x="6269733" y="3802254"/>
                <a:ext cx="1380521" cy="76646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Roboto" panose="02000000000000000000" pitchFamily="2" charset="0"/>
                    <a:ea typeface="Roboto" panose="02000000000000000000" pitchFamily="2" charset="0"/>
                    <a:cs typeface="Roboto" panose="02000000000000000000" pitchFamily="2" charset="0"/>
                  </a:rPr>
                  <a:t>9 |</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a:t>
                </a:r>
                <a:endParaRPr lang="en-US" sz="4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grpSp>
            <p:nvGrpSpPr>
              <p:cNvPr id="3198" name="Group 3197">
                <a:extLst>
                  <a:ext uri="{FF2B5EF4-FFF2-40B4-BE49-F238E27FC236}">
                    <a16:creationId xmlns:a16="http://schemas.microsoft.com/office/drawing/2014/main" id="{0DF3A0FE-E40F-4C0A-37AA-293F1F952BD1}"/>
                  </a:ext>
                </a:extLst>
              </p:cNvPr>
              <p:cNvGrpSpPr/>
              <p:nvPr/>
            </p:nvGrpSpPr>
            <p:grpSpPr>
              <a:xfrm>
                <a:off x="6945154" y="3862925"/>
                <a:ext cx="491508" cy="585994"/>
                <a:chOff x="732018" y="5060397"/>
                <a:chExt cx="537955" cy="513792"/>
              </a:xfrm>
            </p:grpSpPr>
            <p:pic>
              <p:nvPicPr>
                <p:cNvPr id="3199" name="Picture 3198" descr="A white number on a black background&#10;&#10;Description automatically generated">
                  <a:extLst>
                    <a:ext uri="{FF2B5EF4-FFF2-40B4-BE49-F238E27FC236}">
                      <a16:creationId xmlns:a16="http://schemas.microsoft.com/office/drawing/2014/main" id="{2CE92B5E-627A-5242-38E8-168E71F9F94C}"/>
                    </a:ext>
                  </a:extLst>
                </p:cNvPr>
                <p:cNvPicPr>
                  <a:picLocks noChangeAspect="1"/>
                </p:cNvPicPr>
                <p:nvPr/>
              </p:nvPicPr>
              <p:blipFill>
                <a:blip r:embed="rId3"/>
                <a:stretch>
                  <a:fillRect/>
                </a:stretch>
              </p:blipFill>
              <p:spPr>
                <a:xfrm rot="1223532">
                  <a:off x="956373" y="5060397"/>
                  <a:ext cx="313600" cy="313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200" name="Picture 3199" descr="A white number on a black background&#10;&#10;Description automatically generated">
                  <a:extLst>
                    <a:ext uri="{FF2B5EF4-FFF2-40B4-BE49-F238E27FC236}">
                      <a16:creationId xmlns:a16="http://schemas.microsoft.com/office/drawing/2014/main" id="{3DA37923-0E05-C59B-1DB4-7FBFE31116DB}"/>
                    </a:ext>
                  </a:extLst>
                </p:cNvPr>
                <p:cNvPicPr>
                  <a:picLocks noChangeAspect="1"/>
                </p:cNvPicPr>
                <p:nvPr/>
              </p:nvPicPr>
              <p:blipFill>
                <a:blip r:embed="rId3"/>
                <a:stretch>
                  <a:fillRect/>
                </a:stretch>
              </p:blipFill>
              <p:spPr>
                <a:xfrm rot="1223532">
                  <a:off x="848227" y="5148299"/>
                  <a:ext cx="313600" cy="313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201" name="Picture 3200" descr="A white number on a black background&#10;&#10;Description automatically generated">
                  <a:extLst>
                    <a:ext uri="{FF2B5EF4-FFF2-40B4-BE49-F238E27FC236}">
                      <a16:creationId xmlns:a16="http://schemas.microsoft.com/office/drawing/2014/main" id="{282E49B2-1234-7295-5A25-ABF49F87AC26}"/>
                    </a:ext>
                  </a:extLst>
                </p:cNvPr>
                <p:cNvPicPr>
                  <a:picLocks noChangeAspect="1"/>
                </p:cNvPicPr>
                <p:nvPr/>
              </p:nvPicPr>
              <p:blipFill>
                <a:blip r:embed="rId3"/>
                <a:stretch>
                  <a:fillRect/>
                </a:stretch>
              </p:blipFill>
              <p:spPr>
                <a:xfrm rot="1223532">
                  <a:off x="732018" y="5260589"/>
                  <a:ext cx="313600" cy="313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sp>
            <p:nvSpPr>
              <p:cNvPr id="3202" name="TextBox 3201">
                <a:extLst>
                  <a:ext uri="{FF2B5EF4-FFF2-40B4-BE49-F238E27FC236}">
                    <a16:creationId xmlns:a16="http://schemas.microsoft.com/office/drawing/2014/main" id="{7747059F-06CE-E031-D203-AB63BBCD9038}"/>
                  </a:ext>
                </a:extLst>
              </p:cNvPr>
              <p:cNvSpPr txBox="1"/>
              <p:nvPr/>
            </p:nvSpPr>
            <p:spPr>
              <a:xfrm rot="18706033">
                <a:off x="7063836" y="4110662"/>
                <a:ext cx="312103" cy="461665"/>
              </a:xfrm>
              <a:prstGeom prst="rect">
                <a:avLst/>
              </a:prstGeom>
              <a:noFill/>
            </p:spPr>
            <p:txBody>
              <a:bodyPr wrap="square">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a:t>
                </a:r>
                <a:endParaRPr lang="en-US" sz="1100" dirty="0">
                  <a:latin typeface="Roboto" panose="02000000000000000000" pitchFamily="2" charset="0"/>
                  <a:ea typeface="Roboto" panose="02000000000000000000" pitchFamily="2" charset="0"/>
                  <a:cs typeface="Roboto" panose="02000000000000000000" pitchFamily="2" charset="0"/>
                </a:endParaRPr>
              </a:p>
            </p:txBody>
          </p:sp>
        </p:grpSp>
        <p:grpSp>
          <p:nvGrpSpPr>
            <p:cNvPr id="15" name="Group 14">
              <a:extLst>
                <a:ext uri="{FF2B5EF4-FFF2-40B4-BE49-F238E27FC236}">
                  <a16:creationId xmlns:a16="http://schemas.microsoft.com/office/drawing/2014/main" id="{0FB720E3-192C-44E1-D35F-BD76D210F1D3}"/>
                </a:ext>
              </a:extLst>
            </p:cNvPr>
            <p:cNvGrpSpPr/>
            <p:nvPr/>
          </p:nvGrpSpPr>
          <p:grpSpPr>
            <a:xfrm>
              <a:off x="9489732" y="3936084"/>
              <a:ext cx="1332307" cy="766460"/>
              <a:chOff x="7828610" y="3785735"/>
              <a:chExt cx="1332307" cy="766460"/>
            </a:xfrm>
          </p:grpSpPr>
          <p:sp>
            <p:nvSpPr>
              <p:cNvPr id="3209" name="Rounded Rectangle 3208">
                <a:extLst>
                  <a:ext uri="{FF2B5EF4-FFF2-40B4-BE49-F238E27FC236}">
                    <a16:creationId xmlns:a16="http://schemas.microsoft.com/office/drawing/2014/main" id="{88B7C3EF-627E-52EA-516F-3B8A3DC76FD1}"/>
                  </a:ext>
                </a:extLst>
              </p:cNvPr>
              <p:cNvSpPr/>
              <p:nvPr/>
            </p:nvSpPr>
            <p:spPr>
              <a:xfrm>
                <a:off x="7828610" y="3785735"/>
                <a:ext cx="1332307" cy="76646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Roboto" panose="02000000000000000000" pitchFamily="2" charset="0"/>
                    <a:ea typeface="Roboto" panose="02000000000000000000" pitchFamily="2" charset="0"/>
                    <a:cs typeface="Roboto" panose="02000000000000000000" pitchFamily="2" charset="0"/>
                  </a:rPr>
                  <a:t>3 | </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a:t>
                </a:r>
                <a:endParaRPr lang="en-US" sz="4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pic>
            <p:nvPicPr>
              <p:cNvPr id="3210" name="Picture 3209" descr="A white number on a black background&#10;&#10;Description automatically generated">
                <a:extLst>
                  <a:ext uri="{FF2B5EF4-FFF2-40B4-BE49-F238E27FC236}">
                    <a16:creationId xmlns:a16="http://schemas.microsoft.com/office/drawing/2014/main" id="{589E08F8-DE5C-FCEE-B0F6-21937D13F2A3}"/>
                  </a:ext>
                </a:extLst>
              </p:cNvPr>
              <p:cNvPicPr>
                <a:picLocks/>
              </p:cNvPicPr>
              <p:nvPr/>
            </p:nvPicPr>
            <p:blipFill>
              <a:blip r:embed="rId4"/>
              <a:stretch>
                <a:fillRect/>
              </a:stretch>
            </p:blipFill>
            <p:spPr>
              <a:xfrm rot="1472469">
                <a:off x="8671627" y="3834700"/>
                <a:ext cx="275435" cy="34791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211" name="TextBox 3210">
                <a:extLst>
                  <a:ext uri="{FF2B5EF4-FFF2-40B4-BE49-F238E27FC236}">
                    <a16:creationId xmlns:a16="http://schemas.microsoft.com/office/drawing/2014/main" id="{4CD1DDB8-DE30-F0D8-C4B6-4705AF4481C8}"/>
                  </a:ext>
                </a:extLst>
              </p:cNvPr>
              <p:cNvSpPr txBox="1"/>
              <p:nvPr/>
            </p:nvSpPr>
            <p:spPr>
              <a:xfrm rot="18362052">
                <a:off x="8587033" y="4057806"/>
                <a:ext cx="312103" cy="461665"/>
              </a:xfrm>
              <a:prstGeom prst="rect">
                <a:avLst/>
              </a:prstGeom>
              <a:noFill/>
            </p:spPr>
            <p:txBody>
              <a:bodyPr wrap="square">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a:t>
                </a:r>
                <a:endParaRPr lang="en-US" sz="1100" dirty="0">
                  <a:latin typeface="Roboto" panose="02000000000000000000" pitchFamily="2" charset="0"/>
                  <a:ea typeface="Roboto" panose="02000000000000000000" pitchFamily="2" charset="0"/>
                  <a:cs typeface="Roboto" panose="02000000000000000000" pitchFamily="2" charset="0"/>
                </a:endParaRPr>
              </a:p>
            </p:txBody>
          </p:sp>
          <p:pic>
            <p:nvPicPr>
              <p:cNvPr id="3212" name="Picture 3211" descr="A white number on a black background&#10;&#10;Description automatically generated">
                <a:extLst>
                  <a:ext uri="{FF2B5EF4-FFF2-40B4-BE49-F238E27FC236}">
                    <a16:creationId xmlns:a16="http://schemas.microsoft.com/office/drawing/2014/main" id="{364A71A4-BC59-6A56-E7DE-62C92F723EEC}"/>
                  </a:ext>
                </a:extLst>
              </p:cNvPr>
              <p:cNvPicPr>
                <a:picLocks/>
              </p:cNvPicPr>
              <p:nvPr/>
            </p:nvPicPr>
            <p:blipFill>
              <a:blip r:embed="rId4"/>
              <a:stretch>
                <a:fillRect/>
              </a:stretch>
            </p:blipFill>
            <p:spPr>
              <a:xfrm rot="1472469">
                <a:off x="8583097" y="3941052"/>
                <a:ext cx="275435" cy="34791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213" name="Picture 3212" descr="A white number on a black background&#10;&#10;Description automatically generated">
                <a:extLst>
                  <a:ext uri="{FF2B5EF4-FFF2-40B4-BE49-F238E27FC236}">
                    <a16:creationId xmlns:a16="http://schemas.microsoft.com/office/drawing/2014/main" id="{3EE22E0A-DB21-FE67-9588-F631FA27BD9B}"/>
                  </a:ext>
                </a:extLst>
              </p:cNvPr>
              <p:cNvPicPr>
                <a:picLocks/>
              </p:cNvPicPr>
              <p:nvPr/>
            </p:nvPicPr>
            <p:blipFill>
              <a:blip r:embed="rId4"/>
              <a:stretch>
                <a:fillRect/>
              </a:stretch>
            </p:blipFill>
            <p:spPr>
              <a:xfrm rot="1472469">
                <a:off x="8488101" y="4074583"/>
                <a:ext cx="275435" cy="34791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sp>
          <p:nvSpPr>
            <p:cNvPr id="3154" name="TextBox 3153">
              <a:extLst>
                <a:ext uri="{FF2B5EF4-FFF2-40B4-BE49-F238E27FC236}">
                  <a16:creationId xmlns:a16="http://schemas.microsoft.com/office/drawing/2014/main" id="{2A735D9F-2D2A-4680-6CFA-03B08CF6A89A}"/>
                </a:ext>
              </a:extLst>
            </p:cNvPr>
            <p:cNvSpPr txBox="1"/>
            <p:nvPr/>
          </p:nvSpPr>
          <p:spPr>
            <a:xfrm>
              <a:off x="9435427" y="4719136"/>
              <a:ext cx="1571735" cy="338554"/>
            </a:xfrm>
            <a:prstGeom prst="rect">
              <a:avLst/>
            </a:prstGeom>
            <a:noFill/>
          </p:spPr>
          <p:txBody>
            <a:bodyPr wrap="square" rtlCol="0">
              <a:spAutoFit/>
            </a:bodyPr>
            <a:lstStyle/>
            <a:p>
              <a:r>
                <a:rPr lang="en-US" sz="1600" dirty="0" err="1">
                  <a:latin typeface="Roboto" panose="02000000000000000000" pitchFamily="2" charset="0"/>
                  <a:ea typeface="Roboto" panose="02000000000000000000" pitchFamily="2" charset="0"/>
                  <a:cs typeface="Roboto" panose="02000000000000000000" pitchFamily="2" charset="0"/>
                </a:rPr>
                <a:t>LO</a:t>
              </a:r>
              <a:r>
                <a:rPr lang="en-US" sz="1600" baseline="-25000" dirty="0" err="1">
                  <a:latin typeface="Roboto" panose="02000000000000000000" pitchFamily="2" charset="0"/>
                  <a:ea typeface="Roboto" panose="02000000000000000000" pitchFamily="2" charset="0"/>
                  <a:cs typeface="Roboto" panose="02000000000000000000" pitchFamily="2" charset="0"/>
                </a:rPr>
                <a:t>r</a:t>
              </a:r>
              <a:r>
                <a:rPr lang="en-US" sz="1600" dirty="0">
                  <a:latin typeface="Roboto" panose="02000000000000000000" pitchFamily="2" charset="0"/>
                  <a:ea typeface="Roboto" panose="02000000000000000000" pitchFamily="2" charset="0"/>
                  <a:cs typeface="Roboto" panose="02000000000000000000" pitchFamily="2" charset="0"/>
                </a:rPr>
                <a:t>(3) = 0.50</a:t>
              </a:r>
            </a:p>
          </p:txBody>
        </p:sp>
        <p:sp>
          <p:nvSpPr>
            <p:cNvPr id="3155" name="TextBox 3154">
              <a:extLst>
                <a:ext uri="{FF2B5EF4-FFF2-40B4-BE49-F238E27FC236}">
                  <a16:creationId xmlns:a16="http://schemas.microsoft.com/office/drawing/2014/main" id="{F969BA49-B708-8ABB-AF5D-1D29D323C7ED}"/>
                </a:ext>
              </a:extLst>
            </p:cNvPr>
            <p:cNvSpPr txBox="1"/>
            <p:nvPr/>
          </p:nvSpPr>
          <p:spPr>
            <a:xfrm>
              <a:off x="6758581" y="4697560"/>
              <a:ext cx="1571735" cy="338554"/>
            </a:xfrm>
            <a:prstGeom prst="rect">
              <a:avLst/>
            </a:prstGeom>
            <a:noFill/>
          </p:spPr>
          <p:txBody>
            <a:bodyPr wrap="square" rtlCol="0">
              <a:spAutoFit/>
            </a:bodyPr>
            <a:lstStyle/>
            <a:p>
              <a:r>
                <a:rPr lang="en-US" sz="1600" dirty="0" err="1">
                  <a:latin typeface="Roboto" panose="02000000000000000000" pitchFamily="2" charset="0"/>
                  <a:ea typeface="Roboto" panose="02000000000000000000" pitchFamily="2" charset="0"/>
                  <a:cs typeface="Roboto" panose="02000000000000000000" pitchFamily="2" charset="0"/>
                </a:rPr>
                <a:t>LO</a:t>
              </a:r>
              <a:r>
                <a:rPr lang="en-US" sz="1600" baseline="-25000" dirty="0" err="1">
                  <a:latin typeface="Roboto" panose="02000000000000000000" pitchFamily="2" charset="0"/>
                  <a:ea typeface="Roboto" panose="02000000000000000000" pitchFamily="2" charset="0"/>
                  <a:cs typeface="Roboto" panose="02000000000000000000" pitchFamily="2" charset="0"/>
                </a:rPr>
                <a:t>r</a:t>
              </a:r>
              <a:r>
                <a:rPr lang="en-US" sz="1600" dirty="0">
                  <a:latin typeface="Roboto" panose="02000000000000000000" pitchFamily="2" charset="0"/>
                  <a:ea typeface="Roboto" panose="02000000000000000000" pitchFamily="2" charset="0"/>
                  <a:cs typeface="Roboto" panose="02000000000000000000" pitchFamily="2" charset="0"/>
                </a:rPr>
                <a:t>(9) = 0.46</a:t>
              </a:r>
            </a:p>
          </p:txBody>
        </p:sp>
      </p:grpSp>
      <p:grpSp>
        <p:nvGrpSpPr>
          <p:cNvPr id="3163" name="Group 3162">
            <a:extLst>
              <a:ext uri="{FF2B5EF4-FFF2-40B4-BE49-F238E27FC236}">
                <a16:creationId xmlns:a16="http://schemas.microsoft.com/office/drawing/2014/main" id="{515B5CB1-D6B1-22F0-2155-E19F8443881F}"/>
              </a:ext>
            </a:extLst>
          </p:cNvPr>
          <p:cNvGrpSpPr/>
          <p:nvPr/>
        </p:nvGrpSpPr>
        <p:grpSpPr>
          <a:xfrm>
            <a:off x="1974777" y="2025510"/>
            <a:ext cx="8277597" cy="1248792"/>
            <a:chOff x="1545588" y="2130254"/>
            <a:chExt cx="8277597" cy="1248792"/>
          </a:xfrm>
        </p:grpSpPr>
        <p:sp>
          <p:nvSpPr>
            <p:cNvPr id="34" name="Rounded Rectangle 33">
              <a:extLst>
                <a:ext uri="{FF2B5EF4-FFF2-40B4-BE49-F238E27FC236}">
                  <a16:creationId xmlns:a16="http://schemas.microsoft.com/office/drawing/2014/main" id="{C710FD39-6D43-0B32-49BB-6E60CBC1A87D}"/>
                </a:ext>
              </a:extLst>
            </p:cNvPr>
            <p:cNvSpPr/>
            <p:nvPr/>
          </p:nvSpPr>
          <p:spPr>
            <a:xfrm>
              <a:off x="1545588" y="2130254"/>
              <a:ext cx="8277597" cy="1248792"/>
            </a:xfrm>
            <a:prstGeom prst="roundRect">
              <a:avLst/>
            </a:prstGeom>
            <a:solidFill>
              <a:schemeClr val="bg1">
                <a:lumMod val="85000"/>
                <a:alpha val="70000"/>
              </a:schemeClr>
            </a:solid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3225" name="TextBox 3224">
              <a:extLst>
                <a:ext uri="{FF2B5EF4-FFF2-40B4-BE49-F238E27FC236}">
                  <a16:creationId xmlns:a16="http://schemas.microsoft.com/office/drawing/2014/main" id="{14F2A48F-71C3-F6DC-EC94-740AD0C70EAB}"/>
                </a:ext>
              </a:extLst>
            </p:cNvPr>
            <p:cNvSpPr txBox="1"/>
            <p:nvPr/>
          </p:nvSpPr>
          <p:spPr>
            <a:xfrm>
              <a:off x="2542192" y="2973276"/>
              <a:ext cx="2851992" cy="338554"/>
            </a:xfrm>
            <a:prstGeom prst="rect">
              <a:avLst/>
            </a:prstGeom>
            <a:noFill/>
          </p:spPr>
          <p:txBody>
            <a:bodyPr wrap="square" rtlCol="0">
              <a:spAutoFit/>
            </a:bodyPr>
            <a:lstStyle/>
            <a:p>
              <a:r>
                <a:rPr lang="en-US" sz="1600" dirty="0" err="1">
                  <a:latin typeface="Roboto" panose="02000000000000000000" pitchFamily="2" charset="0"/>
                  <a:ea typeface="Roboto" panose="02000000000000000000" pitchFamily="2" charset="0"/>
                  <a:cs typeface="Roboto" panose="02000000000000000000" pitchFamily="2" charset="0"/>
                </a:rPr>
                <a:t>GL</a:t>
              </a:r>
              <a:r>
                <a:rPr lang="en-US" sz="1600" baseline="-25000" dirty="0" err="1">
                  <a:latin typeface="Roboto" panose="02000000000000000000" pitchFamily="2" charset="0"/>
                  <a:ea typeface="Roboto" panose="02000000000000000000" pitchFamily="2" charset="0"/>
                  <a:cs typeface="Roboto" panose="02000000000000000000" pitchFamily="2" charset="0"/>
                </a:rPr>
                <a:t>n</a:t>
              </a:r>
              <a:r>
                <a:rPr lang="en-US" sz="1600" baseline="-25000" dirty="0">
                  <a:latin typeface="Roboto" panose="02000000000000000000" pitchFamily="2" charset="0"/>
                  <a:ea typeface="Roboto" panose="02000000000000000000" pitchFamily="2" charset="0"/>
                  <a:cs typeface="Roboto" panose="02000000000000000000" pitchFamily="2" charset="0"/>
                </a:rPr>
                <a:t> </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LO</a:t>
              </a:r>
              <a:r>
                <a:rPr lang="en-US" sz="1600" baseline="-25000" dirty="0" err="1">
                  <a:latin typeface="Roboto" panose="02000000000000000000" pitchFamily="2" charset="0"/>
                  <a:ea typeface="Roboto" panose="02000000000000000000" pitchFamily="2" charset="0"/>
                  <a:cs typeface="Roboto" panose="02000000000000000000" pitchFamily="2" charset="0"/>
                </a:rPr>
                <a:t>n</a:t>
              </a:r>
              <a:r>
                <a:rPr lang="en-US" sz="1600" dirty="0">
                  <a:latin typeface="Roboto" panose="02000000000000000000" pitchFamily="2" charset="0"/>
                  <a:ea typeface="Roboto" panose="02000000000000000000" pitchFamily="2" charset="0"/>
                  <a:cs typeface="Roboto" panose="02000000000000000000" pitchFamily="2" charset="0"/>
                </a:rPr>
                <a:t>(9)</a:t>
              </a:r>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600" b="1" dirty="0">
                  <a:solidFill>
                    <a:srgbClr val="C00000"/>
                  </a:solidFill>
                  <a:latin typeface="Roboto" panose="02000000000000000000" pitchFamily="2" charset="0"/>
                  <a:ea typeface="Roboto" panose="02000000000000000000" pitchFamily="2" charset="0"/>
                  <a:cs typeface="Roboto" panose="02000000000000000000" pitchFamily="2" charset="0"/>
                </a:rPr>
                <a:t>*</a:t>
              </a:r>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600" dirty="0">
                  <a:latin typeface="Roboto" panose="02000000000000000000" pitchFamily="2" charset="0"/>
                  <a:ea typeface="Roboto" panose="02000000000000000000" pitchFamily="2" charset="0"/>
                  <a:cs typeface="Roboto" panose="02000000000000000000" pitchFamily="2" charset="0"/>
                </a:rPr>
                <a:t>Lo</a:t>
              </a:r>
              <a:r>
                <a:rPr lang="en-US" sz="1600" baseline="-25000" dirty="0">
                  <a:latin typeface="Roboto" panose="02000000000000000000" pitchFamily="2" charset="0"/>
                  <a:ea typeface="Roboto" panose="02000000000000000000" pitchFamily="2" charset="0"/>
                  <a:cs typeface="Roboto" panose="02000000000000000000" pitchFamily="2" charset="0"/>
                </a:rPr>
                <a:t>n</a:t>
              </a:r>
              <a:r>
                <a:rPr lang="en-US" sz="1600" dirty="0">
                  <a:latin typeface="Roboto" panose="02000000000000000000" pitchFamily="2" charset="0"/>
                  <a:ea typeface="Roboto" panose="02000000000000000000" pitchFamily="2" charset="0"/>
                  <a:cs typeface="Roboto" panose="02000000000000000000" pitchFamily="2" charset="0"/>
                </a:rPr>
                <a:t>(3) = </a:t>
              </a:r>
              <a:r>
                <a:rPr lang="en-US" sz="1600" b="1" dirty="0">
                  <a:solidFill>
                    <a:schemeClr val="bg2">
                      <a:lumMod val="60000"/>
                      <a:lumOff val="40000"/>
                    </a:schemeClr>
                  </a:solidFill>
                  <a:latin typeface="Roboto" panose="02000000000000000000" pitchFamily="2" charset="0"/>
                  <a:ea typeface="Roboto" panose="02000000000000000000" pitchFamily="2" charset="0"/>
                  <a:cs typeface="Roboto" panose="02000000000000000000" pitchFamily="2" charset="0"/>
                </a:rPr>
                <a:t>0.43</a:t>
              </a:r>
            </a:p>
          </p:txBody>
        </p:sp>
        <p:grpSp>
          <p:nvGrpSpPr>
            <p:cNvPr id="3156" name="Group 3155">
              <a:extLst>
                <a:ext uri="{FF2B5EF4-FFF2-40B4-BE49-F238E27FC236}">
                  <a16:creationId xmlns:a16="http://schemas.microsoft.com/office/drawing/2014/main" id="{7554D83E-8BAA-E888-9505-520B62D99035}"/>
                </a:ext>
              </a:extLst>
            </p:cNvPr>
            <p:cNvGrpSpPr/>
            <p:nvPr/>
          </p:nvGrpSpPr>
          <p:grpSpPr>
            <a:xfrm>
              <a:off x="6590837" y="2259015"/>
              <a:ext cx="2366860" cy="688282"/>
              <a:chOff x="7748307" y="2444214"/>
              <a:chExt cx="2366860" cy="688282"/>
            </a:xfrm>
          </p:grpSpPr>
          <p:sp>
            <p:nvSpPr>
              <p:cNvPr id="31" name="Rounded Rectangle 30">
                <a:extLst>
                  <a:ext uri="{FF2B5EF4-FFF2-40B4-BE49-F238E27FC236}">
                    <a16:creationId xmlns:a16="http://schemas.microsoft.com/office/drawing/2014/main" id="{94DA43E0-843B-18C5-75A5-1A5D63BE1BB0}"/>
                  </a:ext>
                </a:extLst>
              </p:cNvPr>
              <p:cNvSpPr/>
              <p:nvPr/>
            </p:nvSpPr>
            <p:spPr>
              <a:xfrm>
                <a:off x="7748307" y="2444214"/>
                <a:ext cx="2194216" cy="6882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94" name="Picture 3193" descr="A white number on a black background&#10;&#10;Description automatically generated">
                <a:extLst>
                  <a:ext uri="{FF2B5EF4-FFF2-40B4-BE49-F238E27FC236}">
                    <a16:creationId xmlns:a16="http://schemas.microsoft.com/office/drawing/2014/main" id="{9A6D59EE-C3AD-BD05-FEE9-C25C3A03DD3E}"/>
                  </a:ext>
                </a:extLst>
              </p:cNvPr>
              <p:cNvPicPr>
                <a:picLocks noChangeAspect="1"/>
              </p:cNvPicPr>
              <p:nvPr/>
            </p:nvPicPr>
            <p:blipFill>
              <a:blip r:embed="rId3"/>
              <a:stretch>
                <a:fillRect/>
              </a:stretch>
            </p:blipFill>
            <p:spPr>
              <a:xfrm rot="2142291">
                <a:off x="7920846" y="2573315"/>
                <a:ext cx="393228" cy="45822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195" name="Picture 3194" descr="A white number on a black background&#10;&#10;Description automatically generated">
                <a:extLst>
                  <a:ext uri="{FF2B5EF4-FFF2-40B4-BE49-F238E27FC236}">
                    <a16:creationId xmlns:a16="http://schemas.microsoft.com/office/drawing/2014/main" id="{2EFDD013-5609-8341-4D11-3756CFCCCFA6}"/>
                  </a:ext>
                </a:extLst>
              </p:cNvPr>
              <p:cNvPicPr>
                <a:picLocks noChangeAspect="1"/>
              </p:cNvPicPr>
              <p:nvPr/>
            </p:nvPicPr>
            <p:blipFill>
              <a:blip r:embed="rId4"/>
              <a:stretch>
                <a:fillRect/>
              </a:stretch>
            </p:blipFill>
            <p:spPr>
              <a:xfrm rot="1993110">
                <a:off x="8737293" y="2559029"/>
                <a:ext cx="390728" cy="455308"/>
              </a:xfrm>
              <a:prstGeom prst="rect">
                <a:avLst/>
              </a:prstGeom>
              <a:ln>
                <a:noFill/>
              </a:ln>
              <a:effectLst>
                <a:outerShdw blurRad="44450" dist="27940" dir="5400000" algn="ctr">
                  <a:srgbClr val="000000">
                    <a:alpha val="32000"/>
                  </a:srgbClr>
                </a:outerShdw>
                <a:reflection blurRad="12700" stA="30000" endPos="30000" dist="5000" dir="5400000" sy="-100000" algn="bl" rotWithShape="0"/>
              </a:effectLst>
              <a:scene3d>
                <a:camera prst="orthographicFront">
                  <a:rot lat="0" lon="0" rev="0"/>
                </a:camera>
                <a:lightRig rig="balanced" dir="t">
                  <a:rot lat="0" lon="0" rev="8700000"/>
                </a:lightRig>
              </a:scene3d>
              <a:sp3d>
                <a:bevelT w="190500" h="38100"/>
              </a:sp3d>
            </p:spPr>
          </p:pic>
          <p:sp>
            <p:nvSpPr>
              <p:cNvPr id="3233" name="TextBox 3232">
                <a:extLst>
                  <a:ext uri="{FF2B5EF4-FFF2-40B4-BE49-F238E27FC236}">
                    <a16:creationId xmlns:a16="http://schemas.microsoft.com/office/drawing/2014/main" id="{33ADF97F-149A-6996-5CDD-158291E7BD0C}"/>
                  </a:ext>
                </a:extLst>
              </p:cNvPr>
              <p:cNvSpPr txBox="1"/>
              <p:nvPr/>
            </p:nvSpPr>
            <p:spPr>
              <a:xfrm>
                <a:off x="9168624" y="2591320"/>
                <a:ext cx="946543" cy="461665"/>
              </a:xfrm>
              <a:prstGeom prst="rect">
                <a:avLst/>
              </a:prstGeom>
              <a:noFill/>
            </p:spPr>
            <p:txBody>
              <a:bodyPr wrap="square">
                <a:sp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12</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3234" name="TextBox 3233">
                <a:extLst>
                  <a:ext uri="{FF2B5EF4-FFF2-40B4-BE49-F238E27FC236}">
                    <a16:creationId xmlns:a16="http://schemas.microsoft.com/office/drawing/2014/main" id="{A336F65D-2539-45C6-1C9D-840CC1ABBF1A}"/>
                  </a:ext>
                </a:extLst>
              </p:cNvPr>
              <p:cNvSpPr txBox="1"/>
              <p:nvPr/>
            </p:nvSpPr>
            <p:spPr>
              <a:xfrm>
                <a:off x="8370406" y="2562490"/>
                <a:ext cx="279423" cy="523220"/>
              </a:xfrm>
              <a:prstGeom prst="rect">
                <a:avLst/>
              </a:prstGeom>
              <a:noFill/>
            </p:spPr>
            <p:txBody>
              <a:bodyPr wrap="square">
                <a:spAutoFit/>
              </a:bodyPr>
              <a:lstStyle/>
              <a:p>
                <a:r>
                  <a:rPr lang="en-US" sz="2800" dirty="0">
                    <a:solidFill>
                      <a:schemeClr val="tx1"/>
                    </a:solidFill>
                    <a:latin typeface="Roboto" panose="02000000000000000000" pitchFamily="2" charset="0"/>
                    <a:ea typeface="Roboto" panose="02000000000000000000" pitchFamily="2" charset="0"/>
                    <a:cs typeface="Roboto" panose="02000000000000000000" pitchFamily="2" charset="0"/>
                  </a:rPr>
                  <a:t>+</a:t>
                </a:r>
                <a:endParaRPr lang="en-US" sz="2800" dirty="0">
                  <a:latin typeface="Roboto" panose="02000000000000000000" pitchFamily="2" charset="0"/>
                  <a:ea typeface="Roboto" panose="02000000000000000000" pitchFamily="2" charset="0"/>
                  <a:cs typeface="Roboto" panose="02000000000000000000" pitchFamily="2" charset="0"/>
                </a:endParaRPr>
              </a:p>
            </p:txBody>
          </p:sp>
        </p:grpSp>
        <p:grpSp>
          <p:nvGrpSpPr>
            <p:cNvPr id="3" name="Group 2">
              <a:extLst>
                <a:ext uri="{FF2B5EF4-FFF2-40B4-BE49-F238E27FC236}">
                  <a16:creationId xmlns:a16="http://schemas.microsoft.com/office/drawing/2014/main" id="{0972E0ED-D25A-3CA2-CF9C-02F8407BB35B}"/>
                </a:ext>
              </a:extLst>
            </p:cNvPr>
            <p:cNvGrpSpPr/>
            <p:nvPr/>
          </p:nvGrpSpPr>
          <p:grpSpPr>
            <a:xfrm>
              <a:off x="2774554" y="2270215"/>
              <a:ext cx="2370774" cy="688282"/>
              <a:chOff x="4988382" y="1147332"/>
              <a:chExt cx="2370774" cy="688282"/>
            </a:xfrm>
          </p:grpSpPr>
          <p:sp>
            <p:nvSpPr>
              <p:cNvPr id="5" name="Rounded Rectangle 4">
                <a:extLst>
                  <a:ext uri="{FF2B5EF4-FFF2-40B4-BE49-F238E27FC236}">
                    <a16:creationId xmlns:a16="http://schemas.microsoft.com/office/drawing/2014/main" id="{6E9E812A-8EDD-15D7-3487-730A790AD2BF}"/>
                  </a:ext>
                </a:extLst>
              </p:cNvPr>
              <p:cNvSpPr/>
              <p:nvPr/>
            </p:nvSpPr>
            <p:spPr>
              <a:xfrm>
                <a:off x="4988382" y="1147332"/>
                <a:ext cx="2194216" cy="6882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white number on a black background&#10;&#10;Description automatically generated">
                <a:extLst>
                  <a:ext uri="{FF2B5EF4-FFF2-40B4-BE49-F238E27FC236}">
                    <a16:creationId xmlns:a16="http://schemas.microsoft.com/office/drawing/2014/main" id="{DF73AC08-F383-51A3-A28C-CB581CB44353}"/>
                  </a:ext>
                </a:extLst>
              </p:cNvPr>
              <p:cNvPicPr>
                <a:picLocks noChangeAspect="1"/>
              </p:cNvPicPr>
              <p:nvPr/>
            </p:nvPicPr>
            <p:blipFill>
              <a:blip r:embed="rId5">
                <a:extLst>
                  <a:ext uri="{BEBA8EAE-BF5A-486C-A8C5-ECC9F3942E4B}">
                    <a14:imgProps xmlns:a14="http://schemas.microsoft.com/office/drawing/2010/main">
                      <a14:imgLayer r:embed="rId174">
                        <a14:imgEffect>
                          <a14:artisticPencilSketch/>
                        </a14:imgEffect>
                      </a14:imgLayer>
                    </a14:imgProps>
                  </a:ext>
                </a:extLst>
              </a:blip>
              <a:stretch>
                <a:fillRect/>
              </a:stretch>
            </p:blipFill>
            <p:spPr>
              <a:xfrm>
                <a:off x="5171383" y="1248647"/>
                <a:ext cx="406394" cy="4735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0" name="Picture 9" descr="A white number on a black background&#10;&#10;Description automatically generated">
                <a:extLst>
                  <a:ext uri="{FF2B5EF4-FFF2-40B4-BE49-F238E27FC236}">
                    <a16:creationId xmlns:a16="http://schemas.microsoft.com/office/drawing/2014/main" id="{2106B538-ECD2-7D45-92DA-6748165A65A5}"/>
                  </a:ext>
                </a:extLst>
              </p:cNvPr>
              <p:cNvPicPr>
                <a:picLocks noChangeAspect="1"/>
              </p:cNvPicPr>
              <p:nvPr/>
            </p:nvPicPr>
            <p:blipFill>
              <a:blip r:embed="rId32">
                <a:extLst>
                  <a:ext uri="{BEBA8EAE-BF5A-486C-A8C5-ECC9F3942E4B}">
                    <a14:imgProps xmlns:a14="http://schemas.microsoft.com/office/drawing/2010/main">
                      <a14:imgLayer r:embed="rId175">
                        <a14:imgEffect>
                          <a14:artisticPencilSketch/>
                        </a14:imgEffect>
                      </a14:imgLayer>
                    </a14:imgProps>
                  </a:ext>
                </a:extLst>
              </a:blip>
              <a:stretch>
                <a:fillRect/>
              </a:stretch>
            </p:blipFill>
            <p:spPr>
              <a:xfrm>
                <a:off x="5916040" y="1248645"/>
                <a:ext cx="406395" cy="473564"/>
              </a:xfrm>
              <a:prstGeom prst="rect">
                <a:avLst/>
              </a:prstGeom>
              <a:ln>
                <a:noFill/>
              </a:ln>
              <a:effectLst>
                <a:outerShdw blurRad="44450" dist="27940" dir="5400000" algn="ctr">
                  <a:srgbClr val="000000">
                    <a:alpha val="32000"/>
                  </a:srgbClr>
                </a:outerShdw>
                <a:reflection blurRad="12700" stA="30000" endPos="30000" dist="5000" dir="5400000" sy="-100000" algn="bl" rotWithShape="0"/>
              </a:effectLst>
              <a:scene3d>
                <a:camera prst="orthographicFront">
                  <a:rot lat="0" lon="0" rev="0"/>
                </a:camera>
                <a:lightRig rig="balanced" dir="t">
                  <a:rot lat="0" lon="0" rev="8700000"/>
                </a:lightRig>
              </a:scene3d>
              <a:sp3d>
                <a:bevelT w="190500" h="38100"/>
              </a:sp3d>
            </p:spPr>
          </p:pic>
          <p:sp>
            <p:nvSpPr>
              <p:cNvPr id="11" name="TextBox 10">
                <a:extLst>
                  <a:ext uri="{FF2B5EF4-FFF2-40B4-BE49-F238E27FC236}">
                    <a16:creationId xmlns:a16="http://schemas.microsoft.com/office/drawing/2014/main" id="{FDC3ADEB-6F87-CDBB-DEF4-B57BA5A79ED8}"/>
                  </a:ext>
                </a:extLst>
              </p:cNvPr>
              <p:cNvSpPr txBox="1"/>
              <p:nvPr/>
            </p:nvSpPr>
            <p:spPr>
              <a:xfrm>
                <a:off x="6324054" y="1275308"/>
                <a:ext cx="1035102" cy="461665"/>
              </a:xfrm>
              <a:prstGeom prst="rect">
                <a:avLst/>
              </a:prstGeom>
              <a:noFill/>
            </p:spPr>
            <p:txBody>
              <a:bodyPr wrap="square">
                <a:sp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12</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12" name="TextBox 11">
                <a:extLst>
                  <a:ext uri="{FF2B5EF4-FFF2-40B4-BE49-F238E27FC236}">
                    <a16:creationId xmlns:a16="http://schemas.microsoft.com/office/drawing/2014/main" id="{DCB1C7AA-D8B7-8289-AD17-E82302C14FC2}"/>
                  </a:ext>
                </a:extLst>
              </p:cNvPr>
              <p:cNvSpPr txBox="1"/>
              <p:nvPr/>
            </p:nvSpPr>
            <p:spPr>
              <a:xfrm>
                <a:off x="5566667" y="1226194"/>
                <a:ext cx="279423" cy="523220"/>
              </a:xfrm>
              <a:prstGeom prst="rect">
                <a:avLst/>
              </a:prstGeom>
              <a:noFill/>
            </p:spPr>
            <p:txBody>
              <a:bodyPr wrap="square">
                <a:spAutoFit/>
              </a:bodyPr>
              <a:lstStyle/>
              <a:p>
                <a:r>
                  <a:rPr lang="en-US" sz="2800" dirty="0">
                    <a:solidFill>
                      <a:schemeClr val="tx1"/>
                    </a:solidFill>
                    <a:latin typeface="Roboto" panose="02000000000000000000" pitchFamily="2" charset="0"/>
                    <a:ea typeface="Roboto" panose="02000000000000000000" pitchFamily="2" charset="0"/>
                    <a:cs typeface="Roboto" panose="02000000000000000000" pitchFamily="2" charset="0"/>
                  </a:rPr>
                  <a:t>+</a:t>
                </a:r>
                <a:endParaRPr lang="en-US" sz="2800" dirty="0">
                  <a:latin typeface="Roboto" panose="02000000000000000000" pitchFamily="2" charset="0"/>
                  <a:ea typeface="Roboto" panose="02000000000000000000" pitchFamily="2" charset="0"/>
                  <a:cs typeface="Roboto" panose="02000000000000000000" pitchFamily="2" charset="0"/>
                </a:endParaRPr>
              </a:p>
            </p:txBody>
          </p:sp>
        </p:grpSp>
        <p:sp>
          <p:nvSpPr>
            <p:cNvPr id="3157" name="TextBox 3156">
              <a:extLst>
                <a:ext uri="{FF2B5EF4-FFF2-40B4-BE49-F238E27FC236}">
                  <a16:creationId xmlns:a16="http://schemas.microsoft.com/office/drawing/2014/main" id="{78DB208B-D81F-9B1B-AC70-017B2FD1ABF1}"/>
                </a:ext>
              </a:extLst>
            </p:cNvPr>
            <p:cNvSpPr txBox="1"/>
            <p:nvPr/>
          </p:nvSpPr>
          <p:spPr>
            <a:xfrm>
              <a:off x="6457043" y="2985490"/>
              <a:ext cx="2651007" cy="338554"/>
            </a:xfrm>
            <a:prstGeom prst="rect">
              <a:avLst/>
            </a:prstGeom>
            <a:noFill/>
          </p:spPr>
          <p:txBody>
            <a:bodyPr wrap="square" rtlCol="0">
              <a:spAutoFit/>
            </a:bodyPr>
            <a:lstStyle/>
            <a:p>
              <a:r>
                <a:rPr lang="en-US" sz="1600" dirty="0" err="1">
                  <a:latin typeface="Roboto" panose="02000000000000000000" pitchFamily="2" charset="0"/>
                  <a:ea typeface="Roboto" panose="02000000000000000000" pitchFamily="2" charset="0"/>
                  <a:cs typeface="Roboto" panose="02000000000000000000" pitchFamily="2" charset="0"/>
                </a:rPr>
                <a:t>GL</a:t>
              </a:r>
              <a:r>
                <a:rPr lang="en-US" sz="1600" baseline="-25000" dirty="0" err="1">
                  <a:latin typeface="Roboto" panose="02000000000000000000" pitchFamily="2" charset="0"/>
                  <a:ea typeface="Roboto" panose="02000000000000000000" pitchFamily="2" charset="0"/>
                  <a:cs typeface="Roboto" panose="02000000000000000000" pitchFamily="2" charset="0"/>
                </a:rPr>
                <a:t>r</a:t>
              </a:r>
              <a:r>
                <a:rPr lang="en-US" sz="1600" baseline="-25000" dirty="0">
                  <a:latin typeface="Roboto" panose="02000000000000000000" pitchFamily="2" charset="0"/>
                  <a:ea typeface="Roboto" panose="02000000000000000000" pitchFamily="2" charset="0"/>
                  <a:cs typeface="Roboto" panose="02000000000000000000" pitchFamily="2" charset="0"/>
                </a:rPr>
                <a:t> </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LO</a:t>
              </a:r>
              <a:r>
                <a:rPr lang="en-US" sz="1600" baseline="-25000" dirty="0" err="1">
                  <a:latin typeface="Roboto" panose="02000000000000000000" pitchFamily="2" charset="0"/>
                  <a:ea typeface="Roboto" panose="02000000000000000000" pitchFamily="2" charset="0"/>
                  <a:cs typeface="Roboto" panose="02000000000000000000" pitchFamily="2" charset="0"/>
                </a:rPr>
                <a:t>r</a:t>
              </a:r>
              <a:r>
                <a:rPr lang="en-US" sz="1600" dirty="0">
                  <a:latin typeface="Roboto" panose="02000000000000000000" pitchFamily="2" charset="0"/>
                  <a:ea typeface="Roboto" panose="02000000000000000000" pitchFamily="2" charset="0"/>
                  <a:cs typeface="Roboto" panose="02000000000000000000" pitchFamily="2" charset="0"/>
                </a:rPr>
                <a:t>(9)</a:t>
              </a:r>
              <a:r>
                <a:rPr lang="en-US" sz="1600" b="1" dirty="0">
                  <a:solidFill>
                    <a:srgbClr val="C00000"/>
                  </a:solidFill>
                  <a:latin typeface="Roboto" panose="02000000000000000000" pitchFamily="2" charset="0"/>
                  <a:ea typeface="Roboto" panose="02000000000000000000" pitchFamily="2" charset="0"/>
                  <a:cs typeface="Roboto" panose="02000000000000000000" pitchFamily="2" charset="0"/>
                </a:rPr>
                <a:t> * </a:t>
              </a:r>
              <a:r>
                <a:rPr lang="en-US" sz="1600" dirty="0">
                  <a:latin typeface="Roboto" panose="02000000000000000000" pitchFamily="2" charset="0"/>
                  <a:ea typeface="Roboto" panose="02000000000000000000" pitchFamily="2" charset="0"/>
                  <a:cs typeface="Roboto" panose="02000000000000000000" pitchFamily="2" charset="0"/>
                </a:rPr>
                <a:t>Lo</a:t>
              </a:r>
              <a:r>
                <a:rPr lang="en-US" sz="1600" baseline="-25000" dirty="0">
                  <a:latin typeface="Roboto" panose="02000000000000000000" pitchFamily="2" charset="0"/>
                  <a:ea typeface="Roboto" panose="02000000000000000000" pitchFamily="2" charset="0"/>
                  <a:cs typeface="Roboto" panose="02000000000000000000" pitchFamily="2" charset="0"/>
                </a:rPr>
                <a:t>r</a:t>
              </a:r>
              <a:r>
                <a:rPr lang="en-US" sz="1600" dirty="0">
                  <a:latin typeface="Roboto" panose="02000000000000000000" pitchFamily="2" charset="0"/>
                  <a:ea typeface="Roboto" panose="02000000000000000000" pitchFamily="2" charset="0"/>
                  <a:cs typeface="Roboto" panose="02000000000000000000" pitchFamily="2" charset="0"/>
                </a:rPr>
                <a:t>(3) = </a:t>
              </a:r>
              <a:r>
                <a:rPr lang="en-US" sz="1600" b="1" dirty="0">
                  <a:solidFill>
                    <a:schemeClr val="bg2">
                      <a:lumMod val="60000"/>
                      <a:lumOff val="40000"/>
                    </a:schemeClr>
                  </a:solidFill>
                  <a:latin typeface="Roboto" panose="02000000000000000000" pitchFamily="2" charset="0"/>
                  <a:ea typeface="Roboto" panose="02000000000000000000" pitchFamily="2" charset="0"/>
                  <a:cs typeface="Roboto" panose="02000000000000000000" pitchFamily="2" charset="0"/>
                </a:rPr>
                <a:t>0.23</a:t>
              </a:r>
            </a:p>
          </p:txBody>
        </p:sp>
      </p:grpSp>
      <p:sp>
        <p:nvSpPr>
          <p:cNvPr id="3185" name="TextBox 3184">
            <a:extLst>
              <a:ext uri="{FF2B5EF4-FFF2-40B4-BE49-F238E27FC236}">
                <a16:creationId xmlns:a16="http://schemas.microsoft.com/office/drawing/2014/main" id="{DF640BB9-D983-9D75-D565-739CE459A3AE}"/>
              </a:ext>
            </a:extLst>
          </p:cNvPr>
          <p:cNvSpPr txBox="1"/>
          <p:nvPr/>
        </p:nvSpPr>
        <p:spPr>
          <a:xfrm>
            <a:off x="7317264" y="936789"/>
            <a:ext cx="4781778" cy="738664"/>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cs typeface="Roboto" panose="02000000000000000000" pitchFamily="2" charset="0"/>
              </a:rPr>
              <a:t>Minimum</a:t>
            </a:r>
            <a:r>
              <a:rPr lang="en-US" dirty="0">
                <a:latin typeface="Roboto" panose="02000000000000000000" pitchFamily="2" charset="0"/>
                <a:ea typeface="Roboto" panose="02000000000000000000" pitchFamily="2" charset="0"/>
                <a:cs typeface="Roboto" panose="02000000000000000000" pitchFamily="2" charset="0"/>
              </a:rPr>
              <a:t> probability</a:t>
            </a:r>
          </a:p>
          <a:p>
            <a:pPr algn="ctr"/>
            <a:r>
              <a:rPr lang="en-US" b="1" dirty="0">
                <a:latin typeface="Roboto" panose="02000000000000000000" pitchFamily="2" charset="0"/>
                <a:ea typeface="Roboto" panose="02000000000000000000" pitchFamily="2" charset="0"/>
                <a:cs typeface="Roboto" panose="02000000000000000000" pitchFamily="2" charset="0"/>
              </a:rPr>
              <a:t>MIN(</a:t>
            </a:r>
            <a:r>
              <a:rPr lang="en-US" b="1" dirty="0" err="1">
                <a:latin typeface="Roboto" panose="02000000000000000000" pitchFamily="2" charset="0"/>
                <a:ea typeface="Roboto" panose="02000000000000000000" pitchFamily="2" charset="0"/>
                <a:cs typeface="Roboto" panose="02000000000000000000" pitchFamily="2" charset="0"/>
              </a:rPr>
              <a:t>GL</a:t>
            </a:r>
            <a:r>
              <a:rPr lang="en-US" b="1" baseline="-25000" dirty="0" err="1">
                <a:latin typeface="Roboto" panose="02000000000000000000" pitchFamily="2" charset="0"/>
                <a:ea typeface="Roboto" panose="02000000000000000000" pitchFamily="2" charset="0"/>
                <a:cs typeface="Roboto" panose="02000000000000000000" pitchFamily="2" charset="0"/>
              </a:rPr>
              <a:t>n</a:t>
            </a:r>
            <a:r>
              <a:rPr lang="en-US" b="1" dirty="0">
                <a:latin typeface="Roboto" panose="02000000000000000000" pitchFamily="2" charset="0"/>
                <a:ea typeface="Roboto" panose="02000000000000000000" pitchFamily="2" charset="0"/>
                <a:cs typeface="Roboto" panose="02000000000000000000" pitchFamily="2" charset="0"/>
              </a:rPr>
              <a:t>, </a:t>
            </a:r>
            <a:r>
              <a:rPr lang="en-US" b="1" dirty="0" err="1">
                <a:latin typeface="Roboto" panose="02000000000000000000" pitchFamily="2" charset="0"/>
                <a:ea typeface="Roboto" panose="02000000000000000000" pitchFamily="2" charset="0"/>
                <a:cs typeface="Roboto" panose="02000000000000000000" pitchFamily="2" charset="0"/>
              </a:rPr>
              <a:t>GL</a:t>
            </a:r>
            <a:r>
              <a:rPr lang="en-US" b="1" baseline="-25000" dirty="0" err="1">
                <a:latin typeface="Roboto" panose="02000000000000000000" pitchFamily="2" charset="0"/>
                <a:ea typeface="Roboto" panose="02000000000000000000" pitchFamily="2" charset="0"/>
                <a:cs typeface="Roboto" panose="02000000000000000000" pitchFamily="2" charset="0"/>
              </a:rPr>
              <a:t>r</a:t>
            </a:r>
            <a:r>
              <a:rPr lang="en-US" b="1" dirty="0">
                <a:latin typeface="Roboto" panose="02000000000000000000" pitchFamily="2" charset="0"/>
                <a:ea typeface="Roboto" panose="02000000000000000000" pitchFamily="2" charset="0"/>
                <a:cs typeface="Roboto" panose="02000000000000000000" pitchFamily="2" charset="0"/>
              </a:rPr>
              <a:t>) = 0.23</a:t>
            </a:r>
          </a:p>
          <a:p>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3204" name="Rounded Rectangle 3203">
            <a:extLst>
              <a:ext uri="{FF2B5EF4-FFF2-40B4-BE49-F238E27FC236}">
                <a16:creationId xmlns:a16="http://schemas.microsoft.com/office/drawing/2014/main" id="{AA71A642-ACE8-A401-3ACA-2D6931E4804B}"/>
              </a:ext>
            </a:extLst>
          </p:cNvPr>
          <p:cNvSpPr/>
          <p:nvPr/>
        </p:nvSpPr>
        <p:spPr>
          <a:xfrm rot="19837730">
            <a:off x="528862" y="1435669"/>
            <a:ext cx="826474" cy="470072"/>
          </a:xfrm>
          <a:prstGeom prst="roundRect">
            <a:avLst/>
          </a:prstGeom>
          <a:solidFill>
            <a:schemeClr val="accent6">
              <a:lumMod val="40000"/>
              <a:lumOff val="60000"/>
            </a:schemeClr>
          </a:solidFill>
          <a:ln>
            <a:noFill/>
          </a:ln>
          <a:effectLst>
            <a:outerShdw blurRad="127000" dist="25400" dir="5400000" algn="ctr" rotWithShape="0">
              <a:srgbClr val="000000">
                <a:alpha val="55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latin typeface="Roboto" panose="02000000000000000000" pitchFamily="2" charset="0"/>
              <a:ea typeface="Roboto" panose="02000000000000000000" pitchFamily="2" charset="0"/>
              <a:cs typeface="Roboto" panose="02000000000000000000" pitchFamily="2" charset="0"/>
            </a:endParaRPr>
          </a:p>
          <a:p>
            <a:pPr algn="ctr"/>
            <a:r>
              <a:rPr lang="en-US" sz="1000" dirty="0">
                <a:solidFill>
                  <a:schemeClr val="tx1"/>
                </a:solidFill>
                <a:latin typeface="Roboto" panose="02000000000000000000" pitchFamily="2" charset="0"/>
                <a:ea typeface="Roboto" panose="02000000000000000000" pitchFamily="2" charset="0"/>
                <a:cs typeface="Roboto" panose="02000000000000000000" pitchFamily="2" charset="0"/>
              </a:rPr>
              <a:t>Optimistic view </a:t>
            </a:r>
            <a:endParaRPr lang="en-US" sz="1000" dirty="0">
              <a:solidFill>
                <a:schemeClr val="tx1"/>
              </a:solidFill>
            </a:endParaRPr>
          </a:p>
          <a:p>
            <a:pPr algn="ctr"/>
            <a:endParaRPr lang="en-US" dirty="0"/>
          </a:p>
        </p:txBody>
      </p:sp>
      <p:sp>
        <p:nvSpPr>
          <p:cNvPr id="3206" name="Rounded Rectangle 3205">
            <a:extLst>
              <a:ext uri="{FF2B5EF4-FFF2-40B4-BE49-F238E27FC236}">
                <a16:creationId xmlns:a16="http://schemas.microsoft.com/office/drawing/2014/main" id="{857C1D95-1239-EAB6-2733-D8D7F81E4F3A}"/>
              </a:ext>
            </a:extLst>
          </p:cNvPr>
          <p:cNvSpPr/>
          <p:nvPr/>
        </p:nvSpPr>
        <p:spPr>
          <a:xfrm rot="2124440">
            <a:off x="10645879" y="1426661"/>
            <a:ext cx="915695" cy="470072"/>
          </a:xfrm>
          <a:prstGeom prst="roundRect">
            <a:avLst/>
          </a:prstGeom>
          <a:solidFill>
            <a:schemeClr val="accent6">
              <a:lumMod val="40000"/>
              <a:lumOff val="60000"/>
            </a:schemeClr>
          </a:solidFill>
          <a:ln>
            <a:noFill/>
          </a:ln>
          <a:effectLst>
            <a:outerShdw blurRad="127000" dist="25400" dir="5400000" algn="ctr" rotWithShape="0">
              <a:srgbClr val="000000">
                <a:alpha val="55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latin typeface="Roboto" panose="02000000000000000000" pitchFamily="2" charset="0"/>
              <a:ea typeface="Roboto" panose="02000000000000000000" pitchFamily="2" charset="0"/>
              <a:cs typeface="Roboto" panose="02000000000000000000" pitchFamily="2" charset="0"/>
            </a:endParaRPr>
          </a:p>
          <a:p>
            <a:pPr algn="ctr"/>
            <a:r>
              <a:rPr lang="en-US" sz="1000" dirty="0">
                <a:solidFill>
                  <a:schemeClr val="tx1"/>
                </a:solidFill>
                <a:latin typeface="Roboto" panose="02000000000000000000" pitchFamily="2" charset="0"/>
                <a:ea typeface="Roboto" panose="02000000000000000000" pitchFamily="2" charset="0"/>
                <a:cs typeface="Roboto" panose="02000000000000000000" pitchFamily="2" charset="0"/>
              </a:rPr>
              <a:t>Pessimistic view </a:t>
            </a:r>
            <a:endParaRPr lang="en-US" sz="1000" dirty="0">
              <a:solidFill>
                <a:schemeClr val="tx1"/>
              </a:solidFill>
            </a:endParaRPr>
          </a:p>
          <a:p>
            <a:pPr algn="ctr"/>
            <a:endParaRPr lang="en-US" dirty="0"/>
          </a:p>
        </p:txBody>
      </p:sp>
    </p:spTree>
    <p:extLst>
      <p:ext uri="{BB962C8B-B14F-4D97-AF65-F5344CB8AC3E}">
        <p14:creationId xmlns:p14="http://schemas.microsoft.com/office/powerpoint/2010/main" val="86284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9" name="Title 1">
            <a:extLst>
              <a:ext uri="{FF2B5EF4-FFF2-40B4-BE49-F238E27FC236}">
                <a16:creationId xmlns:a16="http://schemas.microsoft.com/office/drawing/2014/main" id="{00429729-57E0-9748-2FD3-DDCC13B20D26}"/>
              </a:ext>
            </a:extLst>
          </p:cNvPr>
          <p:cNvSpPr>
            <a:spLocks noGrp="1"/>
          </p:cNvSpPr>
          <p:nvPr>
            <p:ph type="title"/>
          </p:nvPr>
        </p:nvSpPr>
        <p:spPr>
          <a:xfrm>
            <a:off x="1524000" y="68873"/>
            <a:ext cx="9143999" cy="594231"/>
          </a:xfrm>
          <a:ln w="12700"/>
        </p:spPr>
        <p:txBody>
          <a:bodyPr/>
          <a:lstStyle/>
          <a:p>
            <a:r>
              <a:rPr lang="en-GB" sz="2400" b="1" dirty="0">
                <a:solidFill>
                  <a:srgbClr val="0D0D0D"/>
                </a:solidFill>
                <a:highlight>
                  <a:srgbClr val="FFFFFF"/>
                </a:highlight>
                <a:latin typeface="Roboto" panose="02000000000000000000" pitchFamily="2" charset="0"/>
                <a:ea typeface="Roboto" panose="02000000000000000000" pitchFamily="2" charset="0"/>
                <a:cs typeface="Roboto" panose="02000000000000000000" pitchFamily="2" charset="0"/>
              </a:rPr>
              <a:t>     Evaluation for the Sum of two Digits on 1000 samples</a:t>
            </a:r>
            <a:endParaRPr lang="en-US" sz="2400" b="1"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39BA1CFE-CC74-3508-E2A1-22168A4DFC2A}"/>
              </a:ext>
            </a:extLst>
          </p:cNvPr>
          <p:cNvSpPr txBox="1"/>
          <p:nvPr/>
        </p:nvSpPr>
        <p:spPr>
          <a:xfrm>
            <a:off x="636605" y="1088015"/>
            <a:ext cx="8550937" cy="1077218"/>
          </a:xfrm>
          <a:prstGeom prst="rect">
            <a:avLst/>
          </a:prstGeom>
          <a:noFill/>
        </p:spPr>
        <p:txBody>
          <a:bodyPr wrap="square" rtlCol="0">
            <a:spAutoFit/>
          </a:bodyPr>
          <a:lstStyle/>
          <a:p>
            <a:r>
              <a:rPr lang="en-US" sz="1800" dirty="0">
                <a:latin typeface="Roboto" panose="02000000000000000000" pitchFamily="2" charset="0"/>
                <a:ea typeface="Roboto" panose="02000000000000000000" pitchFamily="2" charset="0"/>
                <a:cs typeface="Roboto" panose="02000000000000000000" pitchFamily="2" charset="0"/>
              </a:rPr>
              <a:t>We tested </a:t>
            </a:r>
            <a:r>
              <a:rPr lang="en-US" sz="1800" b="1" dirty="0">
                <a:latin typeface="Roboto" panose="02000000000000000000" pitchFamily="2" charset="0"/>
                <a:ea typeface="Roboto" panose="02000000000000000000" pitchFamily="2" charset="0"/>
                <a:cs typeface="Roboto" panose="02000000000000000000" pitchFamily="2" charset="0"/>
              </a:rPr>
              <a:t>55</a:t>
            </a:r>
            <a:r>
              <a:rPr lang="en-US" sz="1800" dirty="0">
                <a:latin typeface="Roboto" panose="02000000000000000000" pitchFamily="2" charset="0"/>
                <a:ea typeface="Roboto" panose="02000000000000000000" pitchFamily="2" charset="0"/>
                <a:cs typeface="Roboto" panose="02000000000000000000" pitchFamily="2" charset="0"/>
              </a:rPr>
              <a:t> unique pairs {d</a:t>
            </a:r>
            <a:r>
              <a:rPr lang="en-US" sz="1800" baseline="-25000" dirty="0">
                <a:latin typeface="Roboto" panose="02000000000000000000" pitchFamily="2" charset="0"/>
                <a:ea typeface="Roboto" panose="02000000000000000000" pitchFamily="2" charset="0"/>
                <a:cs typeface="Roboto" panose="02000000000000000000" pitchFamily="2" charset="0"/>
              </a:rPr>
              <a:t>1</a:t>
            </a:r>
            <a:r>
              <a:rPr lang="en-US" sz="1800" dirty="0">
                <a:latin typeface="Roboto" panose="02000000000000000000" pitchFamily="2" charset="0"/>
                <a:ea typeface="Roboto" panose="02000000000000000000" pitchFamily="2" charset="0"/>
                <a:cs typeface="Roboto" panose="02000000000000000000" pitchFamily="2" charset="0"/>
              </a:rPr>
              <a:t>, d</a:t>
            </a:r>
            <a:r>
              <a:rPr lang="en-US" sz="1800" baseline="-25000" dirty="0">
                <a:latin typeface="Roboto" panose="02000000000000000000" pitchFamily="2" charset="0"/>
                <a:ea typeface="Roboto" panose="02000000000000000000" pitchFamily="2" charset="0"/>
                <a:cs typeface="Roboto" panose="02000000000000000000" pitchFamily="2" charset="0"/>
              </a:rPr>
              <a:t>2</a:t>
            </a:r>
            <a:r>
              <a:rPr lang="en-US" sz="1800" dirty="0">
                <a:latin typeface="Roboto" panose="02000000000000000000" pitchFamily="2" charset="0"/>
                <a:ea typeface="Roboto" panose="02000000000000000000" pitchFamily="2" charset="0"/>
                <a:cs typeface="Roboto" panose="02000000000000000000" pitchFamily="2" charset="0"/>
              </a:rPr>
              <a:t>} for 0 </a:t>
            </a:r>
            <a:r>
              <a:rPr lang="en-GB" sz="1800" b="0" i="0" dirty="0">
                <a:solidFill>
                  <a:srgbClr val="2021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800" dirty="0">
                <a:latin typeface="Roboto" panose="02000000000000000000" pitchFamily="2" charset="0"/>
                <a:ea typeface="Roboto" panose="02000000000000000000" pitchFamily="2" charset="0"/>
                <a:cs typeface="Roboto" panose="02000000000000000000" pitchFamily="2" charset="0"/>
              </a:rPr>
              <a:t>d</a:t>
            </a:r>
            <a:r>
              <a:rPr lang="en-US" sz="1800" baseline="-25000" dirty="0">
                <a:latin typeface="Roboto" panose="02000000000000000000" pitchFamily="2" charset="0"/>
                <a:ea typeface="Roboto" panose="02000000000000000000" pitchFamily="2" charset="0"/>
                <a:cs typeface="Roboto" panose="02000000000000000000" pitchFamily="2" charset="0"/>
              </a:rPr>
              <a:t>1</a:t>
            </a:r>
            <a:r>
              <a:rPr lang="en-US" sz="1800" dirty="0">
                <a:latin typeface="Roboto" panose="02000000000000000000" pitchFamily="2" charset="0"/>
                <a:ea typeface="Roboto" panose="02000000000000000000" pitchFamily="2" charset="0"/>
                <a:cs typeface="Roboto" panose="02000000000000000000" pitchFamily="2" charset="0"/>
              </a:rPr>
              <a:t>, d</a:t>
            </a:r>
            <a:r>
              <a:rPr lang="en-US" sz="1800" baseline="-25000" dirty="0">
                <a:latin typeface="Roboto" panose="02000000000000000000" pitchFamily="2" charset="0"/>
                <a:ea typeface="Roboto" panose="02000000000000000000" pitchFamily="2" charset="0"/>
                <a:cs typeface="Roboto" panose="02000000000000000000" pitchFamily="2" charset="0"/>
              </a:rPr>
              <a:t>2</a:t>
            </a:r>
            <a:r>
              <a:rPr lang="en-US" sz="1800" dirty="0">
                <a:latin typeface="Roboto" panose="02000000000000000000" pitchFamily="2" charset="0"/>
                <a:ea typeface="Roboto" panose="02000000000000000000" pitchFamily="2" charset="0"/>
                <a:cs typeface="Roboto" panose="02000000000000000000" pitchFamily="2" charset="0"/>
              </a:rPr>
              <a:t> </a:t>
            </a:r>
            <a:r>
              <a:rPr lang="en-GB" sz="1800" b="0" i="0" dirty="0">
                <a:solidFill>
                  <a:srgbClr val="2021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800" dirty="0">
                <a:latin typeface="Roboto" panose="02000000000000000000" pitchFamily="2" charset="0"/>
                <a:ea typeface="Roboto" panose="02000000000000000000" pitchFamily="2" charset="0"/>
                <a:cs typeface="Roboto" panose="02000000000000000000" pitchFamily="2" charset="0"/>
              </a:rPr>
              <a:t>9</a:t>
            </a:r>
          </a:p>
          <a:p>
            <a:pPr marL="285750" indent="-285750">
              <a:buFont typeface="Courier New" panose="02070309020205020404" pitchFamily="49" charset="0"/>
              <a:buChar char="o"/>
            </a:pPr>
            <a:r>
              <a:rPr lang="en-US" sz="1600" dirty="0">
                <a:latin typeface="Roboto" panose="02000000000000000000" pitchFamily="2" charset="0"/>
                <a:ea typeface="Roboto" panose="02000000000000000000" pitchFamily="2" charset="0"/>
                <a:cs typeface="Roboto" panose="02000000000000000000" pitchFamily="2" charset="0"/>
              </a:rPr>
              <a:t>For each pair {d</a:t>
            </a:r>
            <a:r>
              <a:rPr lang="en-US" sz="1600" baseline="-25000" dirty="0">
                <a:latin typeface="Roboto" panose="02000000000000000000" pitchFamily="2" charset="0"/>
                <a:ea typeface="Roboto" panose="02000000000000000000" pitchFamily="2" charset="0"/>
                <a:cs typeface="Roboto" panose="02000000000000000000" pitchFamily="2" charset="0"/>
              </a:rPr>
              <a:t>1</a:t>
            </a:r>
            <a:r>
              <a:rPr lang="en-US" sz="1600" dirty="0">
                <a:latin typeface="Roboto" panose="02000000000000000000" pitchFamily="2" charset="0"/>
                <a:ea typeface="Roboto" panose="02000000000000000000" pitchFamily="2" charset="0"/>
                <a:cs typeface="Roboto" panose="02000000000000000000" pitchFamily="2" charset="0"/>
              </a:rPr>
              <a:t>, d</a:t>
            </a:r>
            <a:r>
              <a:rPr lang="en-US" sz="1600" baseline="-25000" dirty="0">
                <a:latin typeface="Roboto" panose="02000000000000000000" pitchFamily="2" charset="0"/>
                <a:ea typeface="Roboto" panose="02000000000000000000" pitchFamily="2" charset="0"/>
                <a:cs typeface="Roboto" panose="02000000000000000000" pitchFamily="2" charset="0"/>
              </a:rPr>
              <a:t>2</a:t>
            </a:r>
            <a:r>
              <a:rPr lang="en-US" sz="1600" dirty="0">
                <a:latin typeface="Roboto" panose="02000000000000000000" pitchFamily="2" charset="0"/>
                <a:ea typeface="Roboto" panose="02000000000000000000" pitchFamily="2" charset="0"/>
                <a:cs typeface="Roboto" panose="02000000000000000000" pitchFamily="2" charset="0"/>
              </a:rPr>
              <a:t>}, the digits were sampled randomly from the corresponding class</a:t>
            </a:r>
          </a:p>
          <a:p>
            <a:pPr marL="285750" indent="-285750">
              <a:buFont typeface="Courier New" panose="02070309020205020404" pitchFamily="49" charset="0"/>
              <a:buChar char="o"/>
            </a:pPr>
            <a:r>
              <a:rPr lang="en-US" sz="1600" dirty="0">
                <a:latin typeface="Roboto" panose="02000000000000000000" pitchFamily="2" charset="0"/>
                <a:ea typeface="Roboto" panose="02000000000000000000" pitchFamily="2" charset="0"/>
                <a:cs typeface="Roboto" panose="02000000000000000000" pitchFamily="2" charset="0"/>
              </a:rPr>
              <a:t>We computed the minimum probabilities for each pair (L</a:t>
            </a:r>
            <a:r>
              <a:rPr lang="en-US" sz="1600" baseline="-25000" dirty="0">
                <a:latin typeface="Roboto" panose="02000000000000000000" pitchFamily="2" charset="0"/>
                <a:ea typeface="Roboto" panose="02000000000000000000" pitchFamily="2" charset="0"/>
                <a:cs typeface="Roboto" panose="02000000000000000000" pitchFamily="2" charset="0"/>
              </a:rPr>
              <a:t>1</a:t>
            </a:r>
            <a:r>
              <a:rPr lang="en-US" sz="1600" dirty="0">
                <a:latin typeface="Roboto" panose="02000000000000000000" pitchFamily="2" charset="0"/>
                <a:ea typeface="Roboto" panose="02000000000000000000" pitchFamily="2" charset="0"/>
                <a:cs typeface="Roboto" panose="02000000000000000000" pitchFamily="2" charset="0"/>
              </a:rPr>
              <a:t>, U</a:t>
            </a:r>
            <a:r>
              <a:rPr lang="en-US" sz="1600" baseline="-25000" dirty="0">
                <a:latin typeface="Roboto" panose="02000000000000000000" pitchFamily="2" charset="0"/>
                <a:ea typeface="Roboto" panose="02000000000000000000" pitchFamily="2" charset="0"/>
                <a:cs typeface="Roboto" panose="02000000000000000000" pitchFamily="2" charset="0"/>
              </a:rPr>
              <a:t>1</a:t>
            </a:r>
            <a:r>
              <a:rPr lang="en-US" sz="1600" dirty="0">
                <a:latin typeface="Roboto" panose="02000000000000000000" pitchFamily="2" charset="0"/>
                <a:ea typeface="Roboto" panose="02000000000000000000" pitchFamily="2" charset="0"/>
                <a:cs typeface="Roboto" panose="02000000000000000000" pitchFamily="2" charset="0"/>
              </a:rPr>
              <a:t>), …, (L</a:t>
            </a:r>
            <a:r>
              <a:rPr lang="en-US" sz="1600" baseline="-25000" dirty="0">
                <a:latin typeface="Roboto" panose="02000000000000000000" pitchFamily="2" charset="0"/>
                <a:ea typeface="Roboto" panose="02000000000000000000" pitchFamily="2" charset="0"/>
                <a:cs typeface="Roboto" panose="02000000000000000000" pitchFamily="2" charset="0"/>
              </a:rPr>
              <a:t>55</a:t>
            </a:r>
            <a:r>
              <a:rPr lang="en-US" sz="1600" dirty="0">
                <a:latin typeface="Roboto" panose="02000000000000000000" pitchFamily="2" charset="0"/>
                <a:ea typeface="Roboto" panose="02000000000000000000" pitchFamily="2" charset="0"/>
                <a:cs typeface="Roboto" panose="02000000000000000000" pitchFamily="2" charset="0"/>
              </a:rPr>
              <a:t>, U</a:t>
            </a:r>
            <a:r>
              <a:rPr lang="en-US" sz="1600" baseline="-25000" dirty="0">
                <a:latin typeface="Roboto" panose="02000000000000000000" pitchFamily="2" charset="0"/>
                <a:ea typeface="Roboto" panose="02000000000000000000" pitchFamily="2" charset="0"/>
                <a:cs typeface="Roboto" panose="02000000000000000000" pitchFamily="2" charset="0"/>
              </a:rPr>
              <a:t>55</a:t>
            </a:r>
            <a:r>
              <a:rPr lang="en-US" sz="1600" dirty="0">
                <a:latin typeface="Roboto" panose="02000000000000000000" pitchFamily="2" charset="0"/>
                <a:ea typeface="Roboto" panose="02000000000000000000" pitchFamily="2" charset="0"/>
                <a:cs typeface="Roboto" panose="02000000000000000000" pitchFamily="2" charset="0"/>
              </a:rPr>
              <a:t>)</a:t>
            </a:r>
          </a:p>
          <a:p>
            <a:pPr marL="285750" indent="-285750">
              <a:buFont typeface="Courier New" panose="02070309020205020404" pitchFamily="49" charset="0"/>
              <a:buChar char="o"/>
            </a:pP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B53854BA-FD15-7B20-5427-88BB73D12E45}"/>
              </a:ext>
            </a:extLst>
          </p:cNvPr>
          <p:cNvSpPr txBox="1"/>
          <p:nvPr/>
        </p:nvSpPr>
        <p:spPr>
          <a:xfrm>
            <a:off x="3129642" y="2165233"/>
            <a:ext cx="5932714" cy="1126495"/>
          </a:xfrm>
          <a:prstGeom prst="rect">
            <a:avLst/>
          </a:prstGeom>
          <a:solidFill>
            <a:schemeClr val="accent1">
              <a:lumMod val="20000"/>
              <a:lumOff val="80000"/>
            </a:schemeClr>
          </a:solidFill>
          <a:effectLst>
            <a:outerShdw blurRad="63500" sx="102000" sy="102000" algn="ctr" rotWithShape="0">
              <a:prstClr val="black">
                <a:alpha val="10436"/>
              </a:prstClr>
            </a:outerShdw>
          </a:effectLst>
        </p:spPr>
        <p:txBody>
          <a:bodyPr wrap="square" tIns="72000" bIns="144000" rtlCol="0">
            <a:spAutoFit/>
          </a:bodyPr>
          <a:lstStyle/>
          <a:p>
            <a:pPr algn="ctr">
              <a:lnSpc>
                <a:spcPct val="150000"/>
              </a:lnSpc>
            </a:pPr>
            <a:r>
              <a:rPr lang="en-US" sz="2000" dirty="0">
                <a:latin typeface="Roboto" panose="02000000000000000000" pitchFamily="2" charset="0"/>
                <a:ea typeface="Roboto" panose="02000000000000000000" pitchFamily="2" charset="0"/>
                <a:cs typeface="Roboto" panose="02000000000000000000" pitchFamily="2" charset="0"/>
              </a:rPr>
              <a:t>The global </a:t>
            </a:r>
            <a:r>
              <a:rPr lang="en-US" sz="2000" b="1" dirty="0">
                <a:solidFill>
                  <a:srgbClr val="C00000"/>
                </a:solidFill>
                <a:latin typeface="Roboto" panose="02000000000000000000" pitchFamily="2" charset="0"/>
                <a:ea typeface="Roboto" panose="02000000000000000000" pitchFamily="2" charset="0"/>
                <a:cs typeface="Roboto" panose="02000000000000000000" pitchFamily="2" charset="0"/>
              </a:rPr>
              <a:t>pessimistic</a:t>
            </a:r>
            <a:r>
              <a:rPr lang="en-US" sz="2000" dirty="0">
                <a:latin typeface="Roboto" panose="02000000000000000000" pitchFamily="2" charset="0"/>
                <a:ea typeface="Roboto" panose="02000000000000000000" pitchFamily="2" charset="0"/>
                <a:cs typeface="Roboto" panose="02000000000000000000" pitchFamily="2" charset="0"/>
              </a:rPr>
              <a:t> correctness is </a:t>
            </a:r>
            <a:r>
              <a:rPr lang="en-US" sz="2000" b="1" dirty="0">
                <a:solidFill>
                  <a:srgbClr val="C00000"/>
                </a:solidFill>
                <a:latin typeface="Roboto" panose="02000000000000000000" pitchFamily="2" charset="0"/>
                <a:ea typeface="Roboto" panose="02000000000000000000" pitchFamily="2" charset="0"/>
                <a:cs typeface="Roboto" panose="02000000000000000000" pitchFamily="2" charset="0"/>
              </a:rPr>
              <a:t>9</a:t>
            </a:r>
            <a:r>
              <a:rPr lang="en-US" sz="2000" dirty="0">
                <a:latin typeface="Roboto" panose="02000000000000000000" pitchFamily="2" charset="0"/>
                <a:ea typeface="Roboto" panose="02000000000000000000" pitchFamily="2" charset="0"/>
                <a:cs typeface="Roboto" panose="02000000000000000000" pitchFamily="2" charset="0"/>
              </a:rPr>
              <a:t>%</a:t>
            </a:r>
          </a:p>
          <a:p>
            <a:pPr algn="ctr">
              <a:lnSpc>
                <a:spcPct val="150000"/>
              </a:lnSpc>
            </a:pPr>
            <a:r>
              <a:rPr lang="en-US" sz="2000" dirty="0">
                <a:latin typeface="Roboto" panose="02000000000000000000" pitchFamily="2" charset="0"/>
                <a:ea typeface="Roboto" panose="02000000000000000000" pitchFamily="2" charset="0"/>
                <a:cs typeface="Roboto" panose="02000000000000000000" pitchFamily="2" charset="0"/>
              </a:rPr>
              <a:t>The global </a:t>
            </a:r>
            <a:r>
              <a:rPr lang="en-US" sz="2000" b="1" dirty="0">
                <a:solidFill>
                  <a:srgbClr val="0070C0"/>
                </a:solidFill>
                <a:latin typeface="Roboto" panose="02000000000000000000" pitchFamily="2" charset="0"/>
                <a:ea typeface="Roboto" panose="02000000000000000000" pitchFamily="2" charset="0"/>
                <a:cs typeface="Roboto" panose="02000000000000000000" pitchFamily="2" charset="0"/>
              </a:rPr>
              <a:t>optimistic</a:t>
            </a:r>
            <a:r>
              <a:rPr lang="en-US" sz="2000" dirty="0">
                <a:latin typeface="Roboto" panose="02000000000000000000" pitchFamily="2" charset="0"/>
                <a:ea typeface="Roboto" panose="02000000000000000000" pitchFamily="2" charset="0"/>
                <a:cs typeface="Roboto" panose="02000000000000000000" pitchFamily="2" charset="0"/>
              </a:rPr>
              <a:t> correctness is </a:t>
            </a:r>
            <a:r>
              <a:rPr lang="en-US" sz="2000" b="1" dirty="0">
                <a:solidFill>
                  <a:srgbClr val="0070C0"/>
                </a:solidFill>
                <a:latin typeface="Roboto" panose="02000000000000000000" pitchFamily="2" charset="0"/>
                <a:ea typeface="Roboto" panose="02000000000000000000" pitchFamily="2" charset="0"/>
                <a:cs typeface="Roboto" panose="02000000000000000000" pitchFamily="2" charset="0"/>
              </a:rPr>
              <a:t>72</a:t>
            </a:r>
            <a:r>
              <a:rPr lang="en-US" sz="2000" dirty="0">
                <a:latin typeface="Roboto" panose="02000000000000000000" pitchFamily="2" charset="0"/>
                <a:ea typeface="Roboto" panose="02000000000000000000" pitchFamily="2" charset="0"/>
                <a:cs typeface="Roboto" panose="02000000000000000000" pitchFamily="2" charset="0"/>
              </a:rPr>
              <a:t>%</a:t>
            </a:r>
          </a:p>
        </p:txBody>
      </p:sp>
      <p:sp>
        <p:nvSpPr>
          <p:cNvPr id="10" name="Slide Number Placeholder 3">
            <a:extLst>
              <a:ext uri="{FF2B5EF4-FFF2-40B4-BE49-F238E27FC236}">
                <a16:creationId xmlns:a16="http://schemas.microsoft.com/office/drawing/2014/main" id="{E24EFA98-BAAC-BEE0-3879-B3DD65519ABE}"/>
              </a:ext>
            </a:extLst>
          </p:cNvPr>
          <p:cNvSpPr>
            <a:spLocks noGrp="1"/>
          </p:cNvSpPr>
          <p:nvPr>
            <p:ph type="sldNum" idx="12"/>
          </p:nvPr>
        </p:nvSpPr>
        <p:spPr>
          <a:xfrm>
            <a:off x="8737600" y="6356351"/>
            <a:ext cx="2844800" cy="365125"/>
          </a:xfrm>
        </p:spPr>
        <p:txBody>
          <a:bodyPr/>
          <a:lstStyle/>
          <a:p>
            <a:fld id="{00000000-1234-1234-1234-123412341234}" type="slidenum">
              <a:rPr lang="en-US" smtClean="0">
                <a:latin typeface="Roboto" panose="02000000000000000000" pitchFamily="2" charset="0"/>
                <a:ea typeface="Roboto" panose="02000000000000000000" pitchFamily="2" charset="0"/>
                <a:cs typeface="Roboto" panose="02000000000000000000" pitchFamily="2" charset="0"/>
              </a:rPr>
              <a:pPr/>
              <a:t>5</a:t>
            </a:fld>
            <a:endParaRPr lang="en-US">
              <a:latin typeface="Roboto" panose="02000000000000000000" pitchFamily="2" charset="0"/>
              <a:ea typeface="Roboto" panose="02000000000000000000" pitchFamily="2" charset="0"/>
              <a:cs typeface="Roboto" panose="02000000000000000000" pitchFamily="2" charset="0"/>
            </a:endParaRPr>
          </a:p>
        </p:txBody>
      </p:sp>
      <p:sp>
        <p:nvSpPr>
          <p:cNvPr id="11" name="Google Shape;99;p2">
            <a:extLst>
              <a:ext uri="{FF2B5EF4-FFF2-40B4-BE49-F238E27FC236}">
                <a16:creationId xmlns:a16="http://schemas.microsoft.com/office/drawing/2014/main" id="{72788882-0A83-50E7-A00C-02F35707A3E7}"/>
              </a:ext>
            </a:extLst>
          </p:cNvPr>
          <p:cNvSpPr txBox="1"/>
          <p:nvPr/>
        </p:nvSpPr>
        <p:spPr>
          <a:xfrm>
            <a:off x="1" y="6405620"/>
            <a:ext cx="1620456" cy="474192"/>
          </a:xfrm>
          <a:prstGeom prst="rect">
            <a:avLst/>
          </a:prstGeom>
          <a:noFill/>
          <a:ln>
            <a:noFill/>
          </a:ln>
        </p:spPr>
        <p:txBody>
          <a:bodyPr spcFirstLastPara="1" wrap="square" lIns="91425" tIns="45700" rIns="91425" bIns="45700" anchor="t" anchorCtr="0">
            <a:spAutoFit/>
          </a:bodyPr>
          <a:lstStyle/>
          <a:p>
            <a:pPr>
              <a:spcAft>
                <a:spcPts val="600"/>
              </a:spcAft>
              <a:buClr>
                <a:schemeClr val="dk1"/>
              </a:buClr>
              <a:buSzPts val="1300"/>
            </a:pPr>
            <a:r>
              <a:rPr lang="en-US" sz="741" dirty="0">
                <a:solidFill>
                  <a:schemeClr val="dk1"/>
                </a:solidFill>
                <a:latin typeface="Roboto" panose="02000000000000000000" pitchFamily="2" charset="0"/>
                <a:ea typeface="Roboto" panose="02000000000000000000" pitchFamily="2" charset="0"/>
                <a:cs typeface="Roboto" panose="02000000000000000000" pitchFamily="2" charset="0"/>
                <a:sym typeface="Calibri"/>
              </a:rPr>
              <a:t>London Hopper Colloquium 2024</a:t>
            </a:r>
            <a:endParaRPr lang="en-US" sz="798" dirty="0">
              <a:latin typeface="Roboto" panose="02000000000000000000" pitchFamily="2" charset="0"/>
              <a:ea typeface="Roboto" panose="02000000000000000000" pitchFamily="2" charset="0"/>
              <a:cs typeface="Roboto" panose="02000000000000000000" pitchFamily="2" charset="0"/>
            </a:endParaRPr>
          </a:p>
          <a:p>
            <a:pPr>
              <a:spcAft>
                <a:spcPts val="600"/>
              </a:spcAft>
              <a:buClr>
                <a:schemeClr val="accent2"/>
              </a:buClr>
              <a:buSzPts val="1300"/>
            </a:pPr>
            <a:r>
              <a:rPr lang="en-US" sz="741" dirty="0">
                <a:solidFill>
                  <a:schemeClr val="accent2"/>
                </a:solidFill>
                <a:latin typeface="Roboto" panose="02000000000000000000" pitchFamily="2" charset="0"/>
                <a:ea typeface="Roboto" panose="02000000000000000000" pitchFamily="2" charset="0"/>
                <a:cs typeface="Roboto" panose="02000000000000000000" pitchFamily="2" charset="0"/>
                <a:sym typeface="Calibri"/>
              </a:rPr>
              <a:t>Research Spotlight Competition</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12" name="Rectangle 11">
            <a:extLst>
              <a:ext uri="{FF2B5EF4-FFF2-40B4-BE49-F238E27FC236}">
                <a16:creationId xmlns:a16="http://schemas.microsoft.com/office/drawing/2014/main" id="{E2F12E67-4EFF-AB4F-89FF-A11776D0DB0C}"/>
              </a:ext>
            </a:extLst>
          </p:cNvPr>
          <p:cNvSpPr/>
          <p:nvPr/>
        </p:nvSpPr>
        <p:spPr>
          <a:xfrm>
            <a:off x="0" y="6337794"/>
            <a:ext cx="12192000" cy="45719"/>
          </a:xfrm>
          <a:prstGeom prst="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15" name="Slide Number Placeholder 3">
            <a:extLst>
              <a:ext uri="{FF2B5EF4-FFF2-40B4-BE49-F238E27FC236}">
                <a16:creationId xmlns:a16="http://schemas.microsoft.com/office/drawing/2014/main" id="{31E8308F-FF4D-3428-6C9F-4FA3844C5F97}"/>
              </a:ext>
            </a:extLst>
          </p:cNvPr>
          <p:cNvSpPr txBox="1">
            <a:spLocks/>
          </p:cNvSpPr>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latin typeface="Roboto" panose="02000000000000000000" pitchFamily="2" charset="0"/>
                <a:ea typeface="Roboto" panose="02000000000000000000" pitchFamily="2" charset="0"/>
                <a:cs typeface="Roboto" panose="02000000000000000000" pitchFamily="2" charset="0"/>
              </a:rPr>
              <a:pPr/>
              <a:t>5</a:t>
            </a:fld>
            <a:endParaRPr lang="en-US">
              <a:latin typeface="Roboto" panose="02000000000000000000" pitchFamily="2" charset="0"/>
              <a:ea typeface="Roboto" panose="02000000000000000000" pitchFamily="2" charset="0"/>
              <a:cs typeface="Roboto" panose="02000000000000000000" pitchFamily="2" charset="0"/>
            </a:endParaRPr>
          </a:p>
        </p:txBody>
      </p:sp>
      <p:pic>
        <p:nvPicPr>
          <p:cNvPr id="16" name="Google Shape;92;p1" descr="University of Kent | University Info | 88 PhDs in English - PhDportal.com">
            <a:extLst>
              <a:ext uri="{FF2B5EF4-FFF2-40B4-BE49-F238E27FC236}">
                <a16:creationId xmlns:a16="http://schemas.microsoft.com/office/drawing/2014/main" id="{0E88B48A-B84B-8C2A-F09A-54F3F2B87C31}"/>
              </a:ext>
            </a:extLst>
          </p:cNvPr>
          <p:cNvPicPr preferRelativeResize="0"/>
          <p:nvPr/>
        </p:nvPicPr>
        <p:blipFill rotWithShape="1">
          <a:blip r:embed="rId3">
            <a:alphaModFix/>
          </a:blip>
          <a:srcRect t="20089" b="15074"/>
          <a:stretch/>
        </p:blipFill>
        <p:spPr>
          <a:xfrm>
            <a:off x="10219111" y="6441439"/>
            <a:ext cx="890150" cy="409487"/>
          </a:xfrm>
          <a:prstGeom prst="rect">
            <a:avLst/>
          </a:prstGeom>
          <a:noFill/>
          <a:ln>
            <a:noFill/>
          </a:ln>
        </p:spPr>
      </p:pic>
      <p:pic>
        <p:nvPicPr>
          <p:cNvPr id="17" name="Google Shape;91;p1" descr="Northeastern University London - University 3994">
            <a:extLst>
              <a:ext uri="{FF2B5EF4-FFF2-40B4-BE49-F238E27FC236}">
                <a16:creationId xmlns:a16="http://schemas.microsoft.com/office/drawing/2014/main" id="{79536CEE-7F0B-4C83-C024-BD205E3D5EC8}"/>
              </a:ext>
            </a:extLst>
          </p:cNvPr>
          <p:cNvPicPr preferRelativeResize="0"/>
          <p:nvPr/>
        </p:nvPicPr>
        <p:blipFill rotWithShape="1">
          <a:blip r:embed="rId4">
            <a:alphaModFix/>
          </a:blip>
          <a:srcRect/>
          <a:stretch/>
        </p:blipFill>
        <p:spPr>
          <a:xfrm>
            <a:off x="8466570" y="6257683"/>
            <a:ext cx="2048968" cy="799623"/>
          </a:xfrm>
          <a:prstGeom prst="rect">
            <a:avLst/>
          </a:prstGeom>
          <a:noFill/>
          <a:ln>
            <a:noFill/>
          </a:ln>
        </p:spPr>
      </p:pic>
      <p:pic>
        <p:nvPicPr>
          <p:cNvPr id="21" name="Picture 20" descr="A graph with blue and red lines&#10;&#10;Description automatically generated">
            <a:extLst>
              <a:ext uri="{FF2B5EF4-FFF2-40B4-BE49-F238E27FC236}">
                <a16:creationId xmlns:a16="http://schemas.microsoft.com/office/drawing/2014/main" id="{F3413C2E-A8E7-C95E-5A3C-7FDB53F16CA0}"/>
              </a:ext>
            </a:extLst>
          </p:cNvPr>
          <p:cNvPicPr>
            <a:picLocks noChangeAspect="1"/>
          </p:cNvPicPr>
          <p:nvPr/>
        </p:nvPicPr>
        <p:blipFill>
          <a:blip r:embed="rId5"/>
          <a:stretch>
            <a:fillRect/>
          </a:stretch>
        </p:blipFill>
        <p:spPr>
          <a:xfrm>
            <a:off x="529955" y="3546143"/>
            <a:ext cx="11132087" cy="257834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6788</TotalTime>
  <Words>1219</Words>
  <Application>Microsoft Macintosh PowerPoint</Application>
  <PresentationFormat>Widescreen</PresentationFormat>
  <Paragraphs>139</Paragraphs>
  <Slides>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Roboto</vt:lpstr>
      <vt:lpstr>Wingdings</vt:lpstr>
      <vt:lpstr>Courier New</vt:lpstr>
      <vt:lpstr>Bradley Hand</vt:lpstr>
      <vt:lpstr>Söhne</vt:lpstr>
      <vt:lpstr>Arial</vt:lpstr>
      <vt:lpstr>Cambria Math</vt:lpstr>
      <vt:lpstr>Calibri</vt:lpstr>
      <vt:lpstr>Office Theme</vt:lpstr>
      <vt:lpstr>     TestifAI: A Comprehensive Testing Framework for Safe AI  Arooj Arif 1, Alexandros Koliousis1, Elena Botoeva2 1Northeastern University, 2Kent University       </vt:lpstr>
      <vt:lpstr>Enhancing Safety in AI: The Urgency of Thorough Testing</vt:lpstr>
      <vt:lpstr>PowerPoint Presentation</vt:lpstr>
      <vt:lpstr>AI System: The Sum of two Digits using an MNIST Classifier</vt:lpstr>
      <vt:lpstr>     Evaluation for the Sum of two Digits on 1000 samples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Novel Testing Framework for Vision Models Using Bayesian Network  Arooj Arif 1, Alexandros Koliousis1, Elena Botoeva2 1Northeastern University, 2Kent University       </dc:title>
  <dc:creator>Larissa dos Santos Romualdo</dc:creator>
  <cp:lastModifiedBy>Arooj Arif</cp:lastModifiedBy>
  <cp:revision>52</cp:revision>
  <dcterms:created xsi:type="dcterms:W3CDTF">2014-03-01T14:57:51Z</dcterms:created>
  <dcterms:modified xsi:type="dcterms:W3CDTF">2024-05-19T14:45:16Z</dcterms:modified>
</cp:coreProperties>
</file>