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rIns="0" tIns="0" bIns="0">
            <a:normAutofit/>
          </a:bodyPr>
          <a:p>
            <a:endParaRPr b="0" lang="en-GB" sz="3200" spc="-1" strike="noStrike">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32"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
        <p:nvSpPr>
          <p:cNvPr id="33" name="PlaceHolder 5"/>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rIns="0" tIns="0" bIns="0">
            <a:normAutofit/>
          </a:bodyPr>
          <a:p>
            <a:endParaRPr b="0" lang="en-GB" sz="3200" spc="-1" strike="noStrike">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rIns="0" tIns="0" bIns="0">
            <a:normAutofit/>
          </a:bodyPr>
          <a:p>
            <a:endParaRPr b="0" lang="en-GB" sz="3200" spc="-1" strike="noStrike">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rIns="0" tIns="0" bIns="0">
            <a:normAutofit/>
          </a:bodyPr>
          <a:p>
            <a:endParaRPr b="0" lang="en-GB" sz="3200" spc="-1" strike="noStrike">
              <a:latin typeface="Source Sans Pro"/>
            </a:endParaRPr>
          </a:p>
        </p:txBody>
      </p:sp>
      <p:sp>
        <p:nvSpPr>
          <p:cNvPr id="38" name="PlaceHolder 5"/>
          <p:cNvSpPr>
            <a:spLocks noGrp="1"/>
          </p:cNvSpPr>
          <p:nvPr>
            <p:ph type="body"/>
          </p:nvPr>
        </p:nvSpPr>
        <p:spPr>
          <a:xfrm>
            <a:off x="599040" y="4646880"/>
            <a:ext cx="3487320" cy="2573280"/>
          </a:xfrm>
          <a:prstGeom prst="rect">
            <a:avLst/>
          </a:prstGeom>
        </p:spPr>
        <p:txBody>
          <a:bodyPr lIns="0" rIns="0" tIns="0" bIns="0">
            <a:normAutofit/>
          </a:bodyPr>
          <a:p>
            <a:endParaRPr b="0" lang="en-GB" sz="3200" spc="-1" strike="noStrike">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rIns="0" tIns="0" bIns="0">
            <a:normAutofit/>
          </a:bodyPr>
          <a:p>
            <a:endParaRPr b="0" lang="en-GB" sz="3200" spc="-1" strike="noStrike">
              <a:latin typeface="Source Sans Pro"/>
            </a:endParaRPr>
          </a:p>
        </p:txBody>
      </p:sp>
      <p:sp>
        <p:nvSpPr>
          <p:cNvPr id="40" name="PlaceHolder 7"/>
          <p:cNvSpPr>
            <a:spLocks noGrp="1"/>
          </p:cNvSpPr>
          <p:nvPr>
            <p:ph type="body"/>
          </p:nvPr>
        </p:nvSpPr>
        <p:spPr>
          <a:xfrm>
            <a:off x="7923240" y="4646880"/>
            <a:ext cx="348732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48"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50" name="PlaceHolder 2"/>
          <p:cNvSpPr>
            <a:spLocks noGrp="1"/>
          </p:cNvSpPr>
          <p:nvPr>
            <p:ph type="body"/>
          </p:nvPr>
        </p:nvSpPr>
        <p:spPr>
          <a:xfrm>
            <a:off x="599040" y="1828800"/>
            <a:ext cx="108309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52"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53"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57"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58"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
        <p:nvSpPr>
          <p:cNvPr id="59"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61"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6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6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65"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66"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67" name="PlaceHolder 4"/>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69" name="PlaceHolder 2"/>
          <p:cNvSpPr>
            <a:spLocks noGrp="1"/>
          </p:cNvSpPr>
          <p:nvPr>
            <p:ph type="body"/>
          </p:nvPr>
        </p:nvSpPr>
        <p:spPr>
          <a:xfrm>
            <a:off x="599040" y="1828800"/>
            <a:ext cx="10830960" cy="2573280"/>
          </a:xfrm>
          <a:prstGeom prst="rect">
            <a:avLst/>
          </a:prstGeom>
        </p:spPr>
        <p:txBody>
          <a:bodyPr lIns="0" rIns="0" tIns="0" bIns="0">
            <a:normAutofit/>
          </a:bodyPr>
          <a:p>
            <a:endParaRPr b="0" lang="en-GB" sz="3200" spc="-1" strike="noStrike">
              <a:latin typeface="Source Sans Pro"/>
            </a:endParaRPr>
          </a:p>
        </p:txBody>
      </p:sp>
      <p:sp>
        <p:nvSpPr>
          <p:cNvPr id="70" name="PlaceHolder 3"/>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72"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7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74"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
        <p:nvSpPr>
          <p:cNvPr id="75" name="PlaceHolder 5"/>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77" name="PlaceHolder 2"/>
          <p:cNvSpPr>
            <a:spLocks noGrp="1"/>
          </p:cNvSpPr>
          <p:nvPr>
            <p:ph type="body"/>
          </p:nvPr>
        </p:nvSpPr>
        <p:spPr>
          <a:xfrm>
            <a:off x="599040" y="1828800"/>
            <a:ext cx="3487320" cy="2573280"/>
          </a:xfrm>
          <a:prstGeom prst="rect">
            <a:avLst/>
          </a:prstGeom>
        </p:spPr>
        <p:txBody>
          <a:bodyPr lIns="0" rIns="0" tIns="0" bIns="0">
            <a:normAutofit/>
          </a:bodyPr>
          <a:p>
            <a:endParaRPr b="0" lang="en-GB" sz="3200" spc="-1" strike="noStrike">
              <a:latin typeface="Source Sans Pro"/>
            </a:endParaRPr>
          </a:p>
        </p:txBody>
      </p:sp>
      <p:sp>
        <p:nvSpPr>
          <p:cNvPr id="78" name="PlaceHolder 3"/>
          <p:cNvSpPr>
            <a:spLocks noGrp="1"/>
          </p:cNvSpPr>
          <p:nvPr>
            <p:ph type="body"/>
          </p:nvPr>
        </p:nvSpPr>
        <p:spPr>
          <a:xfrm>
            <a:off x="4260960" y="1828800"/>
            <a:ext cx="3487320" cy="2573280"/>
          </a:xfrm>
          <a:prstGeom prst="rect">
            <a:avLst/>
          </a:prstGeom>
        </p:spPr>
        <p:txBody>
          <a:bodyPr lIns="0" rIns="0" tIns="0" bIns="0">
            <a:normAutofit/>
          </a:bodyPr>
          <a:p>
            <a:endParaRPr b="0" lang="en-GB" sz="3200" spc="-1" strike="noStrike">
              <a:latin typeface="Source Sans Pro"/>
            </a:endParaRPr>
          </a:p>
        </p:txBody>
      </p:sp>
      <p:sp>
        <p:nvSpPr>
          <p:cNvPr id="79" name="PlaceHolder 4"/>
          <p:cNvSpPr>
            <a:spLocks noGrp="1"/>
          </p:cNvSpPr>
          <p:nvPr>
            <p:ph type="body"/>
          </p:nvPr>
        </p:nvSpPr>
        <p:spPr>
          <a:xfrm>
            <a:off x="7923240" y="1828800"/>
            <a:ext cx="3487320" cy="2573280"/>
          </a:xfrm>
          <a:prstGeom prst="rect">
            <a:avLst/>
          </a:prstGeom>
        </p:spPr>
        <p:txBody>
          <a:bodyPr lIns="0" rIns="0" tIns="0" bIns="0">
            <a:normAutofit/>
          </a:bodyPr>
          <a:p>
            <a:endParaRPr b="0" lang="en-GB" sz="3200" spc="-1" strike="noStrike">
              <a:latin typeface="Source Sans Pro"/>
            </a:endParaRPr>
          </a:p>
        </p:txBody>
      </p:sp>
      <p:sp>
        <p:nvSpPr>
          <p:cNvPr id="80" name="PlaceHolder 5"/>
          <p:cNvSpPr>
            <a:spLocks noGrp="1"/>
          </p:cNvSpPr>
          <p:nvPr>
            <p:ph type="body"/>
          </p:nvPr>
        </p:nvSpPr>
        <p:spPr>
          <a:xfrm>
            <a:off x="599040" y="4646880"/>
            <a:ext cx="3487320" cy="2573280"/>
          </a:xfrm>
          <a:prstGeom prst="rect">
            <a:avLst/>
          </a:prstGeom>
        </p:spPr>
        <p:txBody>
          <a:bodyPr lIns="0" rIns="0" tIns="0" bIns="0">
            <a:normAutofit/>
          </a:bodyPr>
          <a:p>
            <a:endParaRPr b="0" lang="en-GB" sz="3200" spc="-1" strike="noStrike">
              <a:latin typeface="Source Sans Pro"/>
            </a:endParaRPr>
          </a:p>
        </p:txBody>
      </p:sp>
      <p:sp>
        <p:nvSpPr>
          <p:cNvPr id="81" name="PlaceHolder 6"/>
          <p:cNvSpPr>
            <a:spLocks noGrp="1"/>
          </p:cNvSpPr>
          <p:nvPr>
            <p:ph type="body"/>
          </p:nvPr>
        </p:nvSpPr>
        <p:spPr>
          <a:xfrm>
            <a:off x="4260960" y="4646880"/>
            <a:ext cx="3487320" cy="2573280"/>
          </a:xfrm>
          <a:prstGeom prst="rect">
            <a:avLst/>
          </a:prstGeom>
        </p:spPr>
        <p:txBody>
          <a:bodyPr lIns="0" rIns="0" tIns="0" bIns="0">
            <a:normAutofit/>
          </a:bodyPr>
          <a:p>
            <a:endParaRPr b="0" lang="en-GB" sz="3200" spc="-1" strike="noStrike">
              <a:latin typeface="Source Sans Pro"/>
            </a:endParaRPr>
          </a:p>
        </p:txBody>
      </p:sp>
      <p:sp>
        <p:nvSpPr>
          <p:cNvPr id="82" name="PlaceHolder 7"/>
          <p:cNvSpPr>
            <a:spLocks noGrp="1"/>
          </p:cNvSpPr>
          <p:nvPr>
            <p:ph type="body"/>
          </p:nvPr>
        </p:nvSpPr>
        <p:spPr>
          <a:xfrm>
            <a:off x="7923240" y="4646880"/>
            <a:ext cx="348732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89"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91" name="PlaceHolder 2"/>
          <p:cNvSpPr>
            <a:spLocks noGrp="1"/>
          </p:cNvSpPr>
          <p:nvPr>
            <p:ph type="body"/>
          </p:nvPr>
        </p:nvSpPr>
        <p:spPr>
          <a:xfrm>
            <a:off x="599040" y="1828800"/>
            <a:ext cx="108309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93"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94"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98"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99"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
        <p:nvSpPr>
          <p:cNvPr id="100"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02"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10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104" name="PlaceHolder 4"/>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06"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107"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108" name="PlaceHolder 4"/>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10" name="PlaceHolder 2"/>
          <p:cNvSpPr>
            <a:spLocks noGrp="1"/>
          </p:cNvSpPr>
          <p:nvPr>
            <p:ph type="body"/>
          </p:nvPr>
        </p:nvSpPr>
        <p:spPr>
          <a:xfrm>
            <a:off x="599040" y="1828800"/>
            <a:ext cx="10830960" cy="2573280"/>
          </a:xfrm>
          <a:prstGeom prst="rect">
            <a:avLst/>
          </a:prstGeom>
        </p:spPr>
        <p:txBody>
          <a:bodyPr lIns="0" rIns="0" tIns="0" bIns="0">
            <a:normAutofit/>
          </a:bodyPr>
          <a:p>
            <a:endParaRPr b="0" lang="en-GB" sz="3200" spc="-1" strike="noStrike">
              <a:latin typeface="Source Sans Pro"/>
            </a:endParaRPr>
          </a:p>
        </p:txBody>
      </p:sp>
      <p:sp>
        <p:nvSpPr>
          <p:cNvPr id="111" name="PlaceHolder 3"/>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13"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11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115"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
        <p:nvSpPr>
          <p:cNvPr id="116" name="PlaceHolder 5"/>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18" name="PlaceHolder 2"/>
          <p:cNvSpPr>
            <a:spLocks noGrp="1"/>
          </p:cNvSpPr>
          <p:nvPr>
            <p:ph type="body"/>
          </p:nvPr>
        </p:nvSpPr>
        <p:spPr>
          <a:xfrm>
            <a:off x="599040" y="1828800"/>
            <a:ext cx="3487320" cy="2573280"/>
          </a:xfrm>
          <a:prstGeom prst="rect">
            <a:avLst/>
          </a:prstGeom>
        </p:spPr>
        <p:txBody>
          <a:bodyPr lIns="0" rIns="0" tIns="0" bIns="0">
            <a:normAutofit/>
          </a:bodyPr>
          <a:p>
            <a:endParaRPr b="0" lang="en-GB" sz="3200" spc="-1" strike="noStrike">
              <a:latin typeface="Source Sans Pro"/>
            </a:endParaRPr>
          </a:p>
        </p:txBody>
      </p:sp>
      <p:sp>
        <p:nvSpPr>
          <p:cNvPr id="119" name="PlaceHolder 3"/>
          <p:cNvSpPr>
            <a:spLocks noGrp="1"/>
          </p:cNvSpPr>
          <p:nvPr>
            <p:ph type="body"/>
          </p:nvPr>
        </p:nvSpPr>
        <p:spPr>
          <a:xfrm>
            <a:off x="4260960" y="1828800"/>
            <a:ext cx="3487320" cy="2573280"/>
          </a:xfrm>
          <a:prstGeom prst="rect">
            <a:avLst/>
          </a:prstGeom>
        </p:spPr>
        <p:txBody>
          <a:bodyPr lIns="0" rIns="0" tIns="0" bIns="0">
            <a:normAutofit/>
          </a:bodyPr>
          <a:p>
            <a:endParaRPr b="0" lang="en-GB" sz="3200" spc="-1" strike="noStrike">
              <a:latin typeface="Source Sans Pro"/>
            </a:endParaRPr>
          </a:p>
        </p:txBody>
      </p:sp>
      <p:sp>
        <p:nvSpPr>
          <p:cNvPr id="120" name="PlaceHolder 4"/>
          <p:cNvSpPr>
            <a:spLocks noGrp="1"/>
          </p:cNvSpPr>
          <p:nvPr>
            <p:ph type="body"/>
          </p:nvPr>
        </p:nvSpPr>
        <p:spPr>
          <a:xfrm>
            <a:off x="7923240" y="1828800"/>
            <a:ext cx="3487320" cy="2573280"/>
          </a:xfrm>
          <a:prstGeom prst="rect">
            <a:avLst/>
          </a:prstGeom>
        </p:spPr>
        <p:txBody>
          <a:bodyPr lIns="0" rIns="0" tIns="0" bIns="0">
            <a:normAutofit/>
          </a:bodyPr>
          <a:p>
            <a:endParaRPr b="0" lang="en-GB" sz="3200" spc="-1" strike="noStrike">
              <a:latin typeface="Source Sans Pro"/>
            </a:endParaRPr>
          </a:p>
        </p:txBody>
      </p:sp>
      <p:sp>
        <p:nvSpPr>
          <p:cNvPr id="121" name="PlaceHolder 5"/>
          <p:cNvSpPr>
            <a:spLocks noGrp="1"/>
          </p:cNvSpPr>
          <p:nvPr>
            <p:ph type="body"/>
          </p:nvPr>
        </p:nvSpPr>
        <p:spPr>
          <a:xfrm>
            <a:off x="599040" y="4646880"/>
            <a:ext cx="3487320" cy="2573280"/>
          </a:xfrm>
          <a:prstGeom prst="rect">
            <a:avLst/>
          </a:prstGeom>
        </p:spPr>
        <p:txBody>
          <a:bodyPr lIns="0" rIns="0" tIns="0" bIns="0">
            <a:normAutofit/>
          </a:bodyPr>
          <a:p>
            <a:endParaRPr b="0" lang="en-GB" sz="3200" spc="-1" strike="noStrike">
              <a:latin typeface="Source Sans Pro"/>
            </a:endParaRPr>
          </a:p>
        </p:txBody>
      </p:sp>
      <p:sp>
        <p:nvSpPr>
          <p:cNvPr id="122" name="PlaceHolder 6"/>
          <p:cNvSpPr>
            <a:spLocks noGrp="1"/>
          </p:cNvSpPr>
          <p:nvPr>
            <p:ph type="body"/>
          </p:nvPr>
        </p:nvSpPr>
        <p:spPr>
          <a:xfrm>
            <a:off x="4260960" y="4646880"/>
            <a:ext cx="3487320" cy="2573280"/>
          </a:xfrm>
          <a:prstGeom prst="rect">
            <a:avLst/>
          </a:prstGeom>
        </p:spPr>
        <p:txBody>
          <a:bodyPr lIns="0" rIns="0" tIns="0" bIns="0">
            <a:normAutofit/>
          </a:bodyPr>
          <a:p>
            <a:endParaRPr b="0" lang="en-GB" sz="3200" spc="-1" strike="noStrike">
              <a:latin typeface="Source Sans Pro"/>
            </a:endParaRPr>
          </a:p>
        </p:txBody>
      </p:sp>
      <p:sp>
        <p:nvSpPr>
          <p:cNvPr id="123" name="PlaceHolder 7"/>
          <p:cNvSpPr>
            <a:spLocks noGrp="1"/>
          </p:cNvSpPr>
          <p:nvPr>
            <p:ph type="body"/>
          </p:nvPr>
        </p:nvSpPr>
        <p:spPr>
          <a:xfrm>
            <a:off x="7923240" y="4646880"/>
            <a:ext cx="348732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GB" sz="4000" spc="-1" strike="noStrike">
              <a:solidFill>
                <a:srgbClr val="04617b"/>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16" name="PlaceHolder 3"/>
          <p:cNvSpPr>
            <a:spLocks noGrp="1"/>
          </p:cNvSpPr>
          <p:nvPr>
            <p:ph type="body"/>
          </p:nvPr>
        </p:nvSpPr>
        <p:spPr>
          <a:xfrm>
            <a:off x="6148800" y="1828800"/>
            <a:ext cx="5285160" cy="5394960"/>
          </a:xfrm>
          <a:prstGeom prst="rect">
            <a:avLst/>
          </a:prstGeom>
        </p:spPr>
        <p:txBody>
          <a:bodyPr lIns="0" rIns="0" tIns="0" bIns="0">
            <a:normAutofit/>
          </a:bodyPr>
          <a:p>
            <a:endParaRPr b="0" lang="en-GB" sz="3200" spc="-1" strike="noStrike">
              <a:latin typeface="Source Sans Pro"/>
            </a:endParaRPr>
          </a:p>
        </p:txBody>
      </p:sp>
      <p:sp>
        <p:nvSpPr>
          <p:cNvPr id="17" name="PlaceHolder 4"/>
          <p:cNvSpPr>
            <a:spLocks noGrp="1"/>
          </p:cNvSpPr>
          <p:nvPr>
            <p:ph type="body"/>
          </p:nvPr>
        </p:nvSpPr>
        <p:spPr>
          <a:xfrm>
            <a:off x="59904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rIns="0" tIns="0" bIns="0">
            <a:normAutofit/>
          </a:bodyPr>
          <a:p>
            <a:endParaRPr b="0" lang="en-GB" sz="3200" spc="-1" strike="noStrike">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GB" sz="6000" spc="-1" strike="noStrike">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rIns="0" tIns="0" bIns="0">
            <a:normAutofit/>
          </a:bodyPr>
          <a:p>
            <a:endParaRPr b="0" lang="en-GB" sz="3200" spc="-1" strike="noStrike">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GB" sz="3200" spc="-1" strike="noStrike">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rIns="0" tIns="0" bIns="0">
            <a:normAutofit/>
          </a:bodyPr>
          <a:p>
            <a:endParaRPr b="0" lang="en-GB"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p>
            <a:r>
              <a:rPr b="0" lang="en-GB" sz="2400" spc="-1" strike="noStrike">
                <a:solidFill>
                  <a:srgbClr val="dbf5f9"/>
                </a:solidFill>
                <a:latin typeface="Source Sans Pro"/>
              </a:rPr>
              <a:t>14/04/22</a:t>
            </a:r>
            <a:endParaRPr b="0" lang="en-GB"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p>
            <a:pPr algn="ctr"/>
            <a:r>
              <a:rPr b="0" lang="en-GB" sz="2400" spc="-1" strike="noStrike">
                <a:solidFill>
                  <a:srgbClr val="dbf5f9"/>
                </a:solidFill>
                <a:latin typeface="Source Sans Pro"/>
              </a:rPr>
              <a:t> </a:t>
            </a:r>
            <a:endParaRPr b="0" lang="en-GB"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p>
            <a:pPr algn="r"/>
            <a:fld id="{B103B67B-D6F4-483A-A71D-A93551214D18}" type="slidenum">
              <a:rPr b="0" lang="en-GB" sz="2400" spc="-1" strike="noStrike">
                <a:solidFill>
                  <a:srgbClr val="dbf5f9"/>
                </a:solidFill>
                <a:latin typeface="Source Sans Pro"/>
              </a:rPr>
              <a:t>4</a:t>
            </a:fld>
            <a:endParaRPr b="0" lang="en-GB"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GB" sz="8000" spc="-1" strike="noStrike">
                <a:solidFill>
                  <a:srgbClr val="04617b"/>
                </a:solidFill>
                <a:latin typeface="Source Sans Pro Light"/>
              </a:rPr>
              <a:t>Click to edit the title text format</a:t>
            </a:r>
            <a:endParaRPr b="0" lang="en-GB"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a:bodyPr>
          <a:p>
            <a:pPr marL="432000" indent="-324000">
              <a:spcAft>
                <a:spcPts val="1233"/>
              </a:spcAft>
              <a:buClr>
                <a:srgbClr val="f49100"/>
              </a:buClr>
              <a:buSzPct val="45000"/>
              <a:buFont typeface="Wingdings" charset="2"/>
              <a:buChar char=""/>
            </a:pPr>
            <a:r>
              <a:rPr b="0" lang="en-GB" sz="2800" spc="-1" strike="noStrike">
                <a:solidFill>
                  <a:srgbClr val="dbf5f9"/>
                </a:solidFill>
                <a:latin typeface="Source Sans Pro"/>
              </a:rPr>
              <a:t>Click to edit the outline text format</a:t>
            </a:r>
            <a:endParaRPr b="0" lang="en-GB"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GB" sz="2200" spc="-1" strike="noStrike">
                <a:solidFill>
                  <a:srgbClr val="dbf5f9"/>
                </a:solidFill>
                <a:latin typeface="Source Sans Pro"/>
              </a:rPr>
              <a:t>Second Outline Level</a:t>
            </a:r>
            <a:endParaRPr b="0" lang="en-GB"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GB" sz="2400" spc="-1" strike="noStrike">
                <a:solidFill>
                  <a:srgbClr val="dbf5f9"/>
                </a:solidFill>
                <a:latin typeface="Source Sans Pro"/>
              </a:rPr>
              <a:t>Third Outline Level</a:t>
            </a:r>
            <a:endParaRPr b="0" lang="en-GB"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GB" sz="2000" spc="-1" strike="noStrike">
                <a:solidFill>
                  <a:srgbClr val="dbf5f9"/>
                </a:solidFill>
                <a:latin typeface="Source Sans Pro"/>
              </a:rPr>
              <a:t>Fourth Outline Level</a:t>
            </a:r>
            <a:endParaRPr b="0" lang="en-GB"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GB" sz="2000" spc="-1" strike="noStrike">
                <a:solidFill>
                  <a:srgbClr val="dbf5f9"/>
                </a:solidFill>
                <a:latin typeface="Source Sans Pro"/>
              </a:rPr>
              <a:t>Fifth Outline Level</a:t>
            </a:r>
            <a:endParaRPr b="0" lang="en-GB"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GB" sz="2000" spc="-1" strike="noStrike">
                <a:solidFill>
                  <a:srgbClr val="dbf5f9"/>
                </a:solidFill>
                <a:latin typeface="Source Sans Pro"/>
              </a:rPr>
              <a:t>Sixth Outline Level</a:t>
            </a:r>
            <a:endParaRPr b="0" lang="en-GB"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GB" sz="2000" spc="-1" strike="noStrike">
                <a:solidFill>
                  <a:srgbClr val="dbf5f9"/>
                </a:solidFill>
                <a:latin typeface="Source Sans Pro"/>
              </a:rPr>
              <a:t>Seventh Outline Level</a:t>
            </a:r>
            <a:endParaRPr b="0" lang="en-GB"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347840" y="121320"/>
            <a:ext cx="10049760" cy="1262160"/>
          </a:xfrm>
          <a:prstGeom prst="rect">
            <a:avLst/>
          </a:prstGeom>
        </p:spPr>
        <p:txBody>
          <a:bodyPr lIns="0" rIns="0" tIns="0" bIns="0" anchor="b">
            <a:normAutofit/>
          </a:bodyPr>
          <a:p>
            <a:r>
              <a:rPr b="0" lang="en-GB" sz="6000" spc="-1" strike="noStrike">
                <a:solidFill>
                  <a:srgbClr val="ffffff"/>
                </a:solidFill>
                <a:latin typeface="Source Sans Pro Light"/>
              </a:rPr>
              <a:t>Click to edit the title text format</a:t>
            </a:r>
            <a:endParaRPr b="0" lang="en-GB"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GB" sz="3200" spc="-1" strike="noStrike">
                <a:latin typeface="Source Sans Pro"/>
              </a:rPr>
              <a:t>Click to edit the outline text format</a:t>
            </a:r>
            <a:endParaRPr b="0" lang="en-GB" sz="3200" spc="-1" strike="noStrike">
              <a:latin typeface="Source Sans Pro"/>
            </a:endParaRPr>
          </a:p>
          <a:p>
            <a:pPr lvl="1" marL="864000" indent="-324000">
              <a:spcAft>
                <a:spcPts val="1123"/>
              </a:spcAft>
              <a:buClr>
                <a:srgbClr val="04617b"/>
              </a:buClr>
              <a:buSzPct val="75000"/>
              <a:buFont typeface="Symbol" charset="2"/>
              <a:buChar char=""/>
            </a:pPr>
            <a:r>
              <a:rPr b="0" lang="en-GB" sz="2800" spc="-1" strike="noStrike">
                <a:latin typeface="Source Sans Pro"/>
              </a:rPr>
              <a:t>Second Outline Level</a:t>
            </a:r>
            <a:endParaRPr b="0" lang="en-GB" sz="2800" spc="-1" strike="noStrike">
              <a:latin typeface="Source Sans Pro"/>
            </a:endParaRPr>
          </a:p>
          <a:p>
            <a:pPr lvl="2" marL="1296000" indent="-288000">
              <a:spcAft>
                <a:spcPts val="850"/>
              </a:spcAft>
              <a:buClr>
                <a:srgbClr val="04617b"/>
              </a:buClr>
              <a:buSzPct val="45000"/>
              <a:buFont typeface="Wingdings" charset="2"/>
              <a:buChar char=""/>
            </a:pPr>
            <a:r>
              <a:rPr b="0" lang="en-GB" sz="2400" spc="-1" strike="noStrike">
                <a:latin typeface="Source Sans Pro"/>
              </a:rPr>
              <a:t>Third Outline Level</a:t>
            </a:r>
            <a:endParaRPr b="0" lang="en-GB" sz="2400" spc="-1" strike="noStrike">
              <a:latin typeface="Source Sans Pro"/>
            </a:endParaRPr>
          </a:p>
          <a:p>
            <a:pPr lvl="3" marL="1728000" indent="-216000">
              <a:spcAft>
                <a:spcPts val="567"/>
              </a:spcAft>
              <a:buClr>
                <a:srgbClr val="04617b"/>
              </a:buClr>
              <a:buSzPct val="75000"/>
              <a:buFont typeface="Symbol" charset="2"/>
              <a:buChar char=""/>
            </a:pPr>
            <a:r>
              <a:rPr b="0" lang="en-GB" sz="2400" spc="-1" strike="noStrike">
                <a:latin typeface="Source Sans Pro"/>
              </a:rPr>
              <a:t>Fourth Outline Level</a:t>
            </a:r>
            <a:endParaRPr b="0" lang="en-GB" sz="2400" spc="-1" strike="noStrike">
              <a:latin typeface="Source Sans Pro"/>
            </a:endParaRPr>
          </a:p>
          <a:p>
            <a:pPr lvl="4" marL="2160000" indent="-216000">
              <a:spcAft>
                <a:spcPts val="283"/>
              </a:spcAft>
              <a:buClr>
                <a:srgbClr val="04617b"/>
              </a:buClr>
              <a:buSzPct val="45000"/>
              <a:buFont typeface="Wingdings" charset="2"/>
              <a:buChar char=""/>
            </a:pPr>
            <a:r>
              <a:rPr b="0" lang="en-GB" sz="2400" spc="-1" strike="noStrike">
                <a:latin typeface="Source Sans Pro"/>
              </a:rPr>
              <a:t>Fifth Outline Level</a:t>
            </a:r>
            <a:endParaRPr b="0" lang="en-GB" sz="2400" spc="-1" strike="noStrike">
              <a:latin typeface="Source Sans Pro"/>
            </a:endParaRPr>
          </a:p>
          <a:p>
            <a:pPr lvl="5" marL="2592000" indent="-216000">
              <a:spcAft>
                <a:spcPts val="283"/>
              </a:spcAft>
              <a:buClr>
                <a:srgbClr val="04617b"/>
              </a:buClr>
              <a:buSzPct val="45000"/>
              <a:buFont typeface="Wingdings" charset="2"/>
              <a:buChar char=""/>
            </a:pPr>
            <a:r>
              <a:rPr b="0" lang="en-GB" sz="2400" spc="-1" strike="noStrike">
                <a:latin typeface="Source Sans Pro"/>
              </a:rPr>
              <a:t>Sixth Outline Level</a:t>
            </a:r>
            <a:endParaRPr b="0" lang="en-GB" sz="2400" spc="-1" strike="noStrike">
              <a:latin typeface="Source Sans Pro"/>
            </a:endParaRPr>
          </a:p>
          <a:p>
            <a:pPr lvl="6" marL="3024000" indent="-216000">
              <a:spcAft>
                <a:spcPts val="283"/>
              </a:spcAft>
              <a:buClr>
                <a:srgbClr val="04617b"/>
              </a:buClr>
              <a:buSzPct val="45000"/>
              <a:buFont typeface="Wingdings" charset="2"/>
              <a:buChar char=""/>
            </a:pPr>
            <a:r>
              <a:rPr b="0" lang="en-GB" sz="2400" spc="-1" strike="noStrike">
                <a:latin typeface="Source Sans Pro"/>
              </a:rPr>
              <a:t>Seventh Outline Level</a:t>
            </a:r>
            <a:endParaRPr b="0" lang="en-GB"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p>
            <a:r>
              <a:rPr b="0" lang="en-GB" sz="2400" spc="-1" strike="noStrike">
                <a:solidFill>
                  <a:srgbClr val="484848"/>
                </a:solidFill>
                <a:latin typeface="Source Sans Pro"/>
              </a:rPr>
              <a:t>&lt;date/time&gt;</a:t>
            </a:r>
            <a:endParaRPr b="0" lang="en-GB"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p>
            <a:pPr algn="ctr"/>
            <a:r>
              <a:rPr b="0" lang="en-GB" sz="2400" spc="-1" strike="noStrike">
                <a:solidFill>
                  <a:srgbClr val="484848"/>
                </a:solidFill>
                <a:latin typeface="Source Sans Pro"/>
              </a:rPr>
              <a:t>&lt;footer&gt;</a:t>
            </a:r>
            <a:endParaRPr b="0" lang="en-GB"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p>
            <a:pPr algn="r"/>
            <a:fld id="{28B882AB-A45B-46AE-9D72-596325FA67DA}" type="slidenum">
              <a:rPr b="0" lang="en-GB" sz="2400" spc="-1" strike="noStrike">
                <a:solidFill>
                  <a:srgbClr val="484848"/>
                </a:solidFill>
                <a:latin typeface="Source Sans Pro"/>
              </a:rPr>
              <a:t>&lt;number&gt;</a:t>
            </a:fld>
            <a:endParaRPr b="0" lang="en-GB" sz="2400" spc="-1" strike="noStrike">
              <a:solidFill>
                <a:srgbClr val="484848"/>
              </a:solidFill>
              <a:latin typeface="Source Sans Pro"/>
            </a:endParaRPr>
          </a:p>
        </p:txBody>
      </p:sp>
      <p:pic>
        <p:nvPicPr>
          <p:cNvPr id="46" name="" descr=""/>
          <p:cNvPicPr/>
          <p:nvPr/>
        </p:nvPicPr>
        <p:blipFill>
          <a:blip r:embed="rId3"/>
          <a:stretch/>
        </p:blipFill>
        <p:spPr>
          <a:xfrm>
            <a:off x="120960" y="106200"/>
            <a:ext cx="1226880" cy="11898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GB" sz="6000" spc="-1" strike="noStrike">
                <a:solidFill>
                  <a:srgbClr val="04617b"/>
                </a:solidFill>
                <a:latin typeface="Source Sans Pro Light"/>
              </a:rPr>
              <a:t>Click to edit the title text format</a:t>
            </a:r>
            <a:endParaRPr b="0" lang="en-GB" sz="6000" spc="-1" strike="noStrike">
              <a:solidFill>
                <a:srgbClr val="04617b"/>
              </a:solidFill>
              <a:latin typeface="Source Sans Pro Light"/>
            </a:endParaRPr>
          </a:p>
        </p:txBody>
      </p:sp>
      <p:sp>
        <p:nvSpPr>
          <p:cNvPr id="84"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GB" sz="3200" spc="-1" strike="noStrike">
                <a:latin typeface="Source Sans Pro"/>
              </a:rPr>
              <a:t>Click to edit the outline text format</a:t>
            </a:r>
            <a:endParaRPr b="0" lang="en-GB" sz="3200" spc="-1" strike="noStrike">
              <a:latin typeface="Source Sans Pro"/>
            </a:endParaRPr>
          </a:p>
          <a:p>
            <a:pPr lvl="1" marL="864000" indent="-324000">
              <a:spcAft>
                <a:spcPts val="1123"/>
              </a:spcAft>
              <a:buClr>
                <a:srgbClr val="04617b"/>
              </a:buClr>
              <a:buSzPct val="75000"/>
              <a:buFont typeface="Symbol" charset="2"/>
              <a:buChar char=""/>
            </a:pPr>
            <a:r>
              <a:rPr b="0" lang="en-GB" sz="2800" spc="-1" strike="noStrike">
                <a:latin typeface="Source Sans Pro"/>
              </a:rPr>
              <a:t>Second Outline Level</a:t>
            </a:r>
            <a:endParaRPr b="0" lang="en-GB" sz="2800" spc="-1" strike="noStrike">
              <a:latin typeface="Source Sans Pro"/>
            </a:endParaRPr>
          </a:p>
          <a:p>
            <a:pPr lvl="2" marL="1296000" indent="-288000">
              <a:spcAft>
                <a:spcPts val="850"/>
              </a:spcAft>
              <a:buClr>
                <a:srgbClr val="04617b"/>
              </a:buClr>
              <a:buSzPct val="45000"/>
              <a:buFont typeface="Wingdings" charset="2"/>
              <a:buChar char=""/>
            </a:pPr>
            <a:r>
              <a:rPr b="0" lang="en-GB" sz="2400" spc="-1" strike="noStrike">
                <a:latin typeface="Source Sans Pro"/>
              </a:rPr>
              <a:t>Third Outline Level</a:t>
            </a:r>
            <a:endParaRPr b="0" lang="en-GB" sz="2400" spc="-1" strike="noStrike">
              <a:latin typeface="Source Sans Pro"/>
            </a:endParaRPr>
          </a:p>
          <a:p>
            <a:pPr lvl="3" marL="1728000" indent="-216000">
              <a:spcAft>
                <a:spcPts val="567"/>
              </a:spcAft>
              <a:buClr>
                <a:srgbClr val="04617b"/>
              </a:buClr>
              <a:buSzPct val="75000"/>
              <a:buFont typeface="Symbol" charset="2"/>
              <a:buChar char=""/>
            </a:pPr>
            <a:r>
              <a:rPr b="0" lang="en-GB" sz="2400" spc="-1" strike="noStrike">
                <a:latin typeface="Source Sans Pro"/>
              </a:rPr>
              <a:t>Fourth Outline Level</a:t>
            </a:r>
            <a:endParaRPr b="0" lang="en-GB" sz="2400" spc="-1" strike="noStrike">
              <a:latin typeface="Source Sans Pro"/>
            </a:endParaRPr>
          </a:p>
          <a:p>
            <a:pPr lvl="4" marL="2160000" indent="-216000">
              <a:spcAft>
                <a:spcPts val="283"/>
              </a:spcAft>
              <a:buClr>
                <a:srgbClr val="04617b"/>
              </a:buClr>
              <a:buSzPct val="45000"/>
              <a:buFont typeface="Wingdings" charset="2"/>
              <a:buChar char=""/>
            </a:pPr>
            <a:r>
              <a:rPr b="0" lang="en-GB" sz="2400" spc="-1" strike="noStrike">
                <a:latin typeface="Source Sans Pro"/>
              </a:rPr>
              <a:t>Fifth Outline Level</a:t>
            </a:r>
            <a:endParaRPr b="0" lang="en-GB" sz="2400" spc="-1" strike="noStrike">
              <a:latin typeface="Source Sans Pro"/>
            </a:endParaRPr>
          </a:p>
          <a:p>
            <a:pPr lvl="5" marL="2592000" indent="-216000">
              <a:spcAft>
                <a:spcPts val="283"/>
              </a:spcAft>
              <a:buClr>
                <a:srgbClr val="04617b"/>
              </a:buClr>
              <a:buSzPct val="45000"/>
              <a:buFont typeface="Wingdings" charset="2"/>
              <a:buChar char=""/>
            </a:pPr>
            <a:r>
              <a:rPr b="0" lang="en-GB" sz="2400" spc="-1" strike="noStrike">
                <a:latin typeface="Source Sans Pro"/>
              </a:rPr>
              <a:t>Sixth Outline Level</a:t>
            </a:r>
            <a:endParaRPr b="0" lang="en-GB" sz="2400" spc="-1" strike="noStrike">
              <a:latin typeface="Source Sans Pro"/>
            </a:endParaRPr>
          </a:p>
          <a:p>
            <a:pPr lvl="6" marL="3024000" indent="-216000">
              <a:spcAft>
                <a:spcPts val="283"/>
              </a:spcAft>
              <a:buClr>
                <a:srgbClr val="04617b"/>
              </a:buClr>
              <a:buSzPct val="45000"/>
              <a:buFont typeface="Wingdings" charset="2"/>
              <a:buChar char=""/>
            </a:pPr>
            <a:r>
              <a:rPr b="0" lang="en-GB" sz="2400" spc="-1" strike="noStrike">
                <a:latin typeface="Source Sans Pro"/>
              </a:rPr>
              <a:t>Seventh Outline Level</a:t>
            </a:r>
            <a:endParaRPr b="0" lang="en-GB" sz="2400" spc="-1" strike="noStrike">
              <a:latin typeface="Source Sans Pro"/>
            </a:endParaRPr>
          </a:p>
        </p:txBody>
      </p:sp>
      <p:sp>
        <p:nvSpPr>
          <p:cNvPr id="85" name="PlaceHolder 3"/>
          <p:cNvSpPr>
            <a:spLocks noGrp="1"/>
          </p:cNvSpPr>
          <p:nvPr>
            <p:ph type="dt"/>
          </p:nvPr>
        </p:nvSpPr>
        <p:spPr>
          <a:xfrm>
            <a:off x="599040" y="6827760"/>
            <a:ext cx="2795400" cy="521640"/>
          </a:xfrm>
          <a:prstGeom prst="rect">
            <a:avLst/>
          </a:prstGeom>
        </p:spPr>
        <p:txBody>
          <a:bodyPr lIns="0" rIns="0" tIns="0" bIns="0"/>
          <a:p>
            <a:r>
              <a:rPr b="0" lang="en-GB" sz="2400" spc="-1" strike="noStrike">
                <a:solidFill>
                  <a:srgbClr val="484848"/>
                </a:solidFill>
                <a:latin typeface="Source Sans Pro"/>
              </a:rPr>
              <a:t>&lt;date/time&gt;</a:t>
            </a:r>
            <a:endParaRPr b="0" lang="en-GB" sz="2400" spc="-1" strike="noStrike">
              <a:solidFill>
                <a:srgbClr val="484848"/>
              </a:solidFill>
              <a:latin typeface="Source Sans Pro"/>
            </a:endParaRPr>
          </a:p>
        </p:txBody>
      </p:sp>
      <p:sp>
        <p:nvSpPr>
          <p:cNvPr id="86" name="PlaceHolder 4"/>
          <p:cNvSpPr>
            <a:spLocks noGrp="1"/>
          </p:cNvSpPr>
          <p:nvPr>
            <p:ph type="ftr"/>
          </p:nvPr>
        </p:nvSpPr>
        <p:spPr>
          <a:xfrm>
            <a:off x="4102560" y="6827760"/>
            <a:ext cx="3803040" cy="521640"/>
          </a:xfrm>
          <a:prstGeom prst="rect">
            <a:avLst/>
          </a:prstGeom>
        </p:spPr>
        <p:txBody>
          <a:bodyPr lIns="0" rIns="0" tIns="0" bIns="0"/>
          <a:p>
            <a:pPr algn="ctr"/>
            <a:r>
              <a:rPr b="0" lang="en-GB" sz="2400" spc="-1" strike="noStrike">
                <a:solidFill>
                  <a:srgbClr val="484848"/>
                </a:solidFill>
                <a:latin typeface="Source Sans Pro"/>
              </a:rPr>
              <a:t>&lt;footer&gt;</a:t>
            </a:r>
            <a:endParaRPr b="0" lang="en-GB" sz="2400" spc="-1" strike="noStrike">
              <a:solidFill>
                <a:srgbClr val="484848"/>
              </a:solidFill>
              <a:latin typeface="Source Sans Pro"/>
            </a:endParaRPr>
          </a:p>
        </p:txBody>
      </p:sp>
      <p:sp>
        <p:nvSpPr>
          <p:cNvPr id="87" name="PlaceHolder 5"/>
          <p:cNvSpPr>
            <a:spLocks noGrp="1"/>
          </p:cNvSpPr>
          <p:nvPr>
            <p:ph type="sldNum"/>
          </p:nvPr>
        </p:nvSpPr>
        <p:spPr>
          <a:xfrm>
            <a:off x="9188640" y="6827760"/>
            <a:ext cx="2253600" cy="521640"/>
          </a:xfrm>
          <a:prstGeom prst="rect">
            <a:avLst/>
          </a:prstGeom>
        </p:spPr>
        <p:txBody>
          <a:bodyPr lIns="0" rIns="0" tIns="0" bIns="0"/>
          <a:p>
            <a:pPr algn="r"/>
            <a:fld id="{BDFA6023-9AE5-49FE-8815-4140A9A598E0}" type="slidenum">
              <a:rPr b="0" lang="en-GB" sz="2400" spc="-1" strike="noStrike">
                <a:solidFill>
                  <a:srgbClr val="484848"/>
                </a:solidFill>
                <a:latin typeface="Source Sans Pro"/>
              </a:rPr>
              <a:t>&lt;number&gt;</a:t>
            </a:fld>
            <a:endParaRPr b="0" lang="en-GB"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48640" y="301320"/>
            <a:ext cx="10798560" cy="4453560"/>
          </a:xfrm>
          <a:prstGeom prst="rect">
            <a:avLst/>
          </a:prstGeom>
          <a:noFill/>
          <a:ln>
            <a:noFill/>
          </a:ln>
        </p:spPr>
        <p:txBody>
          <a:bodyPr lIns="0" rIns="0" tIns="0" bIns="0" anchor="b">
            <a:normAutofit/>
          </a:bodyPr>
          <a:p>
            <a:r>
              <a:rPr b="0" lang="en-GB" sz="6600" spc="-1" strike="noStrike">
                <a:solidFill>
                  <a:srgbClr val="04617b"/>
                </a:solidFill>
                <a:latin typeface="Source Sans Pro Light"/>
              </a:rPr>
              <a:t>OpenSeizureDetector – Installation and Testing</a:t>
            </a:r>
            <a:endParaRPr b="0" lang="en-GB" sz="6600" spc="-1" strike="noStrike">
              <a:solidFill>
                <a:srgbClr val="04617b"/>
              </a:solidFill>
              <a:latin typeface="Source Sans Pro Light"/>
            </a:endParaRPr>
          </a:p>
        </p:txBody>
      </p:sp>
      <p:sp>
        <p:nvSpPr>
          <p:cNvPr id="125" name="TextShape 2"/>
          <p:cNvSpPr txBox="1"/>
          <p:nvPr/>
        </p:nvSpPr>
        <p:spPr>
          <a:xfrm>
            <a:off x="552960" y="5216400"/>
            <a:ext cx="10789920" cy="1550160"/>
          </a:xfrm>
          <a:prstGeom prst="rect">
            <a:avLst/>
          </a:prstGeom>
          <a:noFill/>
          <a:ln>
            <a:noFill/>
          </a:ln>
        </p:spPr>
        <p:txBody>
          <a:bodyPr lIns="0" rIns="0" tIns="0" bIns="0"/>
          <a:p>
            <a:r>
              <a:rPr b="1" lang="en-GB" sz="3600" spc="-1" strike="noStrike">
                <a:solidFill>
                  <a:srgbClr val="dbf5f9"/>
                </a:solidFill>
                <a:latin typeface="Source Sans Pro"/>
              </a:rPr>
              <a:t>Graham Jones, April 2022</a:t>
            </a:r>
            <a:endParaRPr b="1" lang="en-GB" sz="3600" spc="-1" strike="noStrike">
              <a:solidFill>
                <a:srgbClr val="dbf5f9"/>
              </a:solidFill>
              <a:latin typeface="Source Sans Pro"/>
            </a:endParaRPr>
          </a:p>
        </p:txBody>
      </p:sp>
      <p:pic>
        <p:nvPicPr>
          <p:cNvPr id="126" name="" descr=""/>
          <p:cNvPicPr/>
          <p:nvPr/>
        </p:nvPicPr>
        <p:blipFill>
          <a:blip r:embed="rId1"/>
          <a:stretch/>
        </p:blipFill>
        <p:spPr>
          <a:xfrm>
            <a:off x="408960" y="432000"/>
            <a:ext cx="1895040" cy="18378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347840" y="121320"/>
            <a:ext cx="10049760" cy="1262160"/>
          </a:xfrm>
          <a:prstGeom prst="rect">
            <a:avLst/>
          </a:prstGeom>
          <a:noFill/>
          <a:ln>
            <a:noFill/>
          </a:ln>
        </p:spPr>
        <p:txBody>
          <a:bodyPr lIns="0" rIns="0" tIns="0" bIns="0" anchor="b">
            <a:normAutofit/>
          </a:bodyPr>
          <a:p>
            <a:r>
              <a:rPr b="0" lang="en-GB" sz="6000" spc="-1" strike="noStrike">
                <a:solidFill>
                  <a:srgbClr val="ffffff"/>
                </a:solidFill>
                <a:latin typeface="Source Sans Pro Light"/>
              </a:rPr>
              <a:t>Contents</a:t>
            </a:r>
            <a:endParaRPr b="0" lang="en-GB" sz="6000" spc="-1" strike="noStrike">
              <a:solidFill>
                <a:srgbClr val="ffffff"/>
              </a:solidFill>
              <a:latin typeface="Source Sans Pro Light"/>
            </a:endParaRPr>
          </a:p>
        </p:txBody>
      </p:sp>
      <p:sp>
        <p:nvSpPr>
          <p:cNvPr id="128"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GB" sz="3200" spc="-1" strike="noStrike">
                <a:latin typeface="Source Sans Pro"/>
              </a:rPr>
              <a:t>What is OpenSeizureDetector?</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System Components</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Android App Installation</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Garmin Watch App Installation</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System Operation</a:t>
            </a:r>
            <a:endParaRPr b="0" lang="en-GB" sz="3200" spc="-1" strike="noStrike">
              <a:latin typeface="Source Sans Pro"/>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347840" y="121320"/>
            <a:ext cx="10049760" cy="1262160"/>
          </a:xfrm>
          <a:prstGeom prst="rect">
            <a:avLst/>
          </a:prstGeom>
          <a:noFill/>
          <a:ln>
            <a:noFill/>
          </a:ln>
        </p:spPr>
        <p:txBody>
          <a:bodyPr lIns="0" rIns="0" tIns="0" bIns="0" anchor="b">
            <a:normAutofit/>
          </a:bodyPr>
          <a:p>
            <a:r>
              <a:rPr b="0" lang="en-GB" sz="6000" spc="-1" strike="noStrike">
                <a:solidFill>
                  <a:srgbClr val="ffffff"/>
                </a:solidFill>
                <a:latin typeface="Source Sans Pro Light"/>
              </a:rPr>
              <a:t>What is OpenSeizureDetector?</a:t>
            </a:r>
            <a:endParaRPr b="0" lang="en-GB" sz="6000" spc="-1" strike="noStrike">
              <a:solidFill>
                <a:srgbClr val="ffffff"/>
              </a:solidFill>
              <a:latin typeface="Source Sans Pro Light"/>
            </a:endParaRPr>
          </a:p>
        </p:txBody>
      </p:sp>
      <p:sp>
        <p:nvSpPr>
          <p:cNvPr id="130"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GB" sz="3200" spc="-1" strike="noStrike">
                <a:latin typeface="Source Sans Pro"/>
              </a:rPr>
              <a:t>OpenSeizureDetector is a system to detect if the user is experiencing a Tonic-Clonic epileptic seizure and raise an alarm to warn a carer that the user may need assistance.</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It comprises an Android device (most will work) and a Garmin smartwatch.</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The watch collects acceleration (movement) data as well as heart rate and blood oxygen level data if the watch has those sensors available, and sends the data to the phone.</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The phone analyses the data to determine if the user appears to be suffering from a seizure, and raises an audible alarm.</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There is an option for the system to send an SMS text message to specified phone numbers to warn carers of the alarm and send the user’s location to the carer to help them find the user.</a:t>
            </a:r>
            <a:endParaRPr b="0" lang="en-GB" sz="32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The software is Open Source and is provided free of charge.</a:t>
            </a:r>
            <a:endParaRPr b="0" lang="en-GB" sz="3200" spc="-1" strike="noStrike">
              <a:latin typeface="Source Sans Pro"/>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347840" y="121320"/>
            <a:ext cx="10049760" cy="1262160"/>
          </a:xfrm>
          <a:prstGeom prst="rect">
            <a:avLst/>
          </a:prstGeom>
          <a:noFill/>
          <a:ln>
            <a:noFill/>
          </a:ln>
        </p:spPr>
        <p:txBody>
          <a:bodyPr lIns="0" rIns="0" tIns="0" bIns="0" anchor="b">
            <a:normAutofit/>
          </a:bodyPr>
          <a:p>
            <a:r>
              <a:rPr b="0" lang="en-GB" sz="6000" spc="-1" strike="noStrike">
                <a:solidFill>
                  <a:srgbClr val="ffffff"/>
                </a:solidFill>
                <a:latin typeface="Source Sans Pro Light"/>
              </a:rPr>
              <a:t>System Components</a:t>
            </a:r>
            <a:endParaRPr b="0" lang="en-GB" sz="6000" spc="-1" strike="noStrike">
              <a:solidFill>
                <a:srgbClr val="ffffff"/>
              </a:solidFill>
              <a:latin typeface="Source Sans Pro Light"/>
            </a:endParaRPr>
          </a:p>
        </p:txBody>
      </p:sp>
      <p:sp>
        <p:nvSpPr>
          <p:cNvPr id="132" name="TextShape 2"/>
          <p:cNvSpPr txBox="1"/>
          <p:nvPr/>
        </p:nvSpPr>
        <p:spPr>
          <a:xfrm>
            <a:off x="0" y="1584000"/>
            <a:ext cx="4392000" cy="499968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GB" sz="3200" spc="-1" strike="noStrike">
                <a:latin typeface="Source Sans Pro"/>
              </a:rPr>
              <a:t>An Android device running Android Version 6 or </a:t>
            </a:r>
            <a:r>
              <a:rPr b="0" lang="en-GB" sz="3200" spc="-1" strike="noStrike">
                <a:latin typeface="Source Sans Pro"/>
              </a:rPr>
              <a:t>higher.   The device must be a phone with a </a:t>
            </a:r>
            <a:r>
              <a:rPr b="0" lang="en-GB" sz="3200" spc="-1" strike="noStrike">
                <a:latin typeface="Source Sans Pro"/>
              </a:rPr>
              <a:t>working SIM card to send the (optional) SMS </a:t>
            </a:r>
            <a:r>
              <a:rPr b="0" lang="en-GB" sz="3200" spc="-1" strike="noStrike">
                <a:latin typeface="Source Sans Pro"/>
              </a:rPr>
              <a:t>location alarm text messages.</a:t>
            </a:r>
            <a:endParaRPr b="0" lang="en-GB" sz="3200" spc="-1" strike="noStrike">
              <a:latin typeface="Source Sans Pro"/>
            </a:endParaRPr>
          </a:p>
          <a:p>
            <a:pPr lvl="1" marL="864000" indent="-324000">
              <a:spcAft>
                <a:spcPts val="1123"/>
              </a:spcAft>
              <a:buClr>
                <a:srgbClr val="04617b"/>
              </a:buClr>
              <a:buSzPct val="75000"/>
              <a:buFont typeface="Symbol" charset="2"/>
              <a:buChar char=""/>
            </a:pPr>
            <a:r>
              <a:rPr b="0" lang="en-GB" sz="2800" spc="-1" strike="noStrike">
                <a:latin typeface="Source Sans Pro"/>
              </a:rPr>
              <a:t>The phone runs the OpenSeizureDetector Android App, </a:t>
            </a:r>
            <a:r>
              <a:rPr b="0" lang="en-GB" sz="2800" spc="-1" strike="noStrike">
                <a:latin typeface="Source Sans Pro"/>
              </a:rPr>
              <a:t>which is available from Google Play Store</a:t>
            </a:r>
            <a:endParaRPr b="0" lang="en-GB" sz="2800" spc="-1" strike="noStrike">
              <a:latin typeface="Source Sans Pro"/>
            </a:endParaRPr>
          </a:p>
          <a:p>
            <a:pPr marL="432000" indent="-324000">
              <a:spcAft>
                <a:spcPts val="1409"/>
              </a:spcAft>
              <a:buClr>
                <a:srgbClr val="04617b"/>
              </a:buClr>
              <a:buSzPct val="45000"/>
              <a:buFont typeface="Wingdings" charset="2"/>
              <a:buChar char=""/>
            </a:pPr>
            <a:r>
              <a:rPr b="0" lang="en-GB" sz="3200" spc="-1" strike="noStrike">
                <a:latin typeface="Source Sans Pro"/>
              </a:rPr>
              <a:t>A Garmin smartwatch – it must be one of the </a:t>
            </a:r>
            <a:r>
              <a:rPr b="0" lang="en-GB" sz="3200" spc="-1" strike="noStrike">
                <a:latin typeface="Source Sans Pro"/>
              </a:rPr>
              <a:t>devices that allows the user to install apps.   A </a:t>
            </a:r>
            <a:r>
              <a:rPr b="0" lang="en-GB" sz="3200" spc="-1" strike="noStrike">
                <a:latin typeface="Source Sans Pro"/>
              </a:rPr>
              <a:t>VenuSQ is the lowest cost compatible device at </a:t>
            </a:r>
            <a:r>
              <a:rPr b="0" lang="en-GB" sz="3200" spc="-1" strike="noStrike">
                <a:latin typeface="Source Sans Pro"/>
              </a:rPr>
              <a:t>the time of writing (April 2022)</a:t>
            </a:r>
            <a:endParaRPr b="0" lang="en-GB" sz="3200" spc="-1" strike="noStrike">
              <a:latin typeface="Source Sans Pro"/>
            </a:endParaRPr>
          </a:p>
          <a:p>
            <a:pPr lvl="1" marL="864000" indent="-324000">
              <a:spcAft>
                <a:spcPts val="1123"/>
              </a:spcAft>
              <a:buClr>
                <a:srgbClr val="04617b"/>
              </a:buClr>
              <a:buSzPct val="75000"/>
              <a:buFont typeface="Symbol" charset="2"/>
              <a:buChar char=""/>
            </a:pPr>
            <a:r>
              <a:rPr b="0" lang="en-GB" sz="2800" spc="-1" strike="noStrike">
                <a:latin typeface="Source Sans Pro"/>
              </a:rPr>
              <a:t>The watch runs a custom watch application </a:t>
            </a:r>
            <a:r>
              <a:rPr b="0" lang="en-GB" sz="2800" spc="-1" strike="noStrike">
                <a:latin typeface="Source Sans Pro"/>
              </a:rPr>
              <a:t>(GarminSD.prg), which must be downloaded onto a </a:t>
            </a:r>
            <a:r>
              <a:rPr b="0" lang="en-GB" sz="2800" spc="-1" strike="noStrike">
                <a:latin typeface="Source Sans Pro"/>
              </a:rPr>
              <a:t>computer and saved onto the watch.</a:t>
            </a:r>
            <a:endParaRPr b="0" lang="en-GB" sz="2800" spc="-1" strike="noStrike">
              <a:latin typeface="Source Sans Pro"/>
            </a:endParaRPr>
          </a:p>
        </p:txBody>
      </p:sp>
      <p:pic>
        <p:nvPicPr>
          <p:cNvPr id="133" name="" descr=""/>
          <p:cNvPicPr/>
          <p:nvPr/>
        </p:nvPicPr>
        <p:blipFill>
          <a:blip r:embed="rId1"/>
          <a:stretch/>
        </p:blipFill>
        <p:spPr>
          <a:xfrm>
            <a:off x="4464000" y="1584000"/>
            <a:ext cx="7499160" cy="4118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47840" y="121320"/>
            <a:ext cx="10049760" cy="1262160"/>
          </a:xfrm>
          <a:prstGeom prst="rect">
            <a:avLst/>
          </a:prstGeom>
          <a:noFill/>
          <a:ln>
            <a:noFill/>
          </a:ln>
        </p:spPr>
        <p:txBody>
          <a:bodyPr lIns="0" rIns="0" tIns="0" bIns="0" anchor="b">
            <a:normAutofit/>
          </a:bodyPr>
          <a:p>
            <a:r>
              <a:rPr b="0" lang="en-GB" sz="6000" spc="-1" strike="noStrike">
                <a:solidFill>
                  <a:srgbClr val="ffffff"/>
                </a:solidFill>
                <a:latin typeface="Source Sans Pro Light"/>
              </a:rPr>
              <a:t>Android App Installation</a:t>
            </a:r>
            <a:endParaRPr b="0" lang="en-GB" sz="6000" spc="-1" strike="noStrike">
              <a:solidFill>
                <a:srgbClr val="ffffff"/>
              </a:solidFill>
              <a:latin typeface="Source Sans Pro Light"/>
            </a:endParaRPr>
          </a:p>
        </p:txBody>
      </p:sp>
      <p:sp>
        <p:nvSpPr>
          <p:cNvPr id="135"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GB" sz="3200" spc="-1" strike="noStrike">
                <a:latin typeface="Source Sans Pro"/>
              </a:rPr>
              <a:t>Go to Google Play Store and search for OpenSeizureDetector</a:t>
            </a:r>
            <a:endParaRPr b="0" lang="en-GB" sz="3200" spc="-1" strike="noStrike">
              <a:latin typeface="Source Sans Pro"/>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99040" y="841320"/>
            <a:ext cx="10798560" cy="5851800"/>
          </a:xfrm>
          <a:prstGeom prst="rect">
            <a:avLst/>
          </a:prstGeom>
          <a:noFill/>
          <a:ln>
            <a:noFill/>
          </a:ln>
        </p:spPr>
        <p:txBody>
          <a:bodyPr lIns="0" rIns="0" tIns="0" bIns="0" anchor="ctr"/>
          <a:p>
            <a:pPr algn="ctr"/>
            <a:endParaRPr b="1" lang="en-GB" sz="4000" spc="-1" strike="noStrike">
              <a:solidFill>
                <a:srgbClr val="04617b"/>
              </a:solidFill>
              <a:latin typeface="Source Sans Pro Black"/>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2022-04-14T19:53:03Z</dcterms:created>
  <dc:creator/>
  <dc:description/>
  <dc:language>en-GB</dc:language>
  <cp:lastModifiedBy/>
  <dcterms:modified xsi:type="dcterms:W3CDTF">2022-04-14T23:22:15Z</dcterms:modified>
  <cp:revision>5</cp:revision>
  <dc:subject/>
  <dc:title>Vivid</dc:title>
</cp:coreProperties>
</file>