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70" r:id="rId5"/>
    <p:sldId id="267" r:id="rId6"/>
    <p:sldId id="269" r:id="rId7"/>
    <p:sldId id="263" r:id="rId8"/>
    <p:sldId id="262" r:id="rId9"/>
    <p:sldId id="261" r:id="rId10"/>
    <p:sldId id="258" r:id="rId11"/>
    <p:sldId id="259" r:id="rId12"/>
    <p:sldId id="260" r:id="rId13"/>
    <p:sldId id="272" r:id="rId14"/>
    <p:sldId id="274" r:id="rId15"/>
    <p:sldId id="27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DDE09-7531-41CE-96C1-4F9E0CECC64A}" v="850" dt="2021-06-05T04:15:21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59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osa Sawati" userId="9d2d68ddb22957f5" providerId="LiveId" clId="{0B9DDE09-7531-41CE-96C1-4F9E0CECC64A}"/>
    <pc:docChg chg="undo custSel addSld delSld modSld sldOrd">
      <pc:chgData name="Aroosa Sawati" userId="9d2d68ddb22957f5" providerId="LiveId" clId="{0B9DDE09-7531-41CE-96C1-4F9E0CECC64A}" dt="2021-06-05T05:03:17.016" v="7323" actId="47"/>
      <pc:docMkLst>
        <pc:docMk/>
      </pc:docMkLst>
      <pc:sldChg chg="addSp delSp modSp mod setBg">
        <pc:chgData name="Aroosa Sawati" userId="9d2d68ddb22957f5" providerId="LiveId" clId="{0B9DDE09-7531-41CE-96C1-4F9E0CECC64A}" dt="2021-06-04T15:28:27.313" v="7014" actId="1076"/>
        <pc:sldMkLst>
          <pc:docMk/>
          <pc:sldMk cId="181836448" sldId="256"/>
        </pc:sldMkLst>
        <pc:spChg chg="mod">
          <ac:chgData name="Aroosa Sawati" userId="9d2d68ddb22957f5" providerId="LiveId" clId="{0B9DDE09-7531-41CE-96C1-4F9E0CECC64A}" dt="2021-06-04T15:28:21.447" v="7013" actId="255"/>
          <ac:spMkLst>
            <pc:docMk/>
            <pc:sldMk cId="181836448" sldId="256"/>
            <ac:spMk id="2" creationId="{D3DE51F5-1956-4FBB-BEF9-3456096F8C3F}"/>
          </ac:spMkLst>
        </pc:spChg>
        <pc:spChg chg="mod">
          <ac:chgData name="Aroosa Sawati" userId="9d2d68ddb22957f5" providerId="LiveId" clId="{0B9DDE09-7531-41CE-96C1-4F9E0CECC64A}" dt="2021-06-04T15:28:27.313" v="7014" actId="1076"/>
          <ac:spMkLst>
            <pc:docMk/>
            <pc:sldMk cId="181836448" sldId="256"/>
            <ac:spMk id="3" creationId="{9DFBCEFB-8A2B-45F9-A542-F8A1BA7A3CB5}"/>
          </ac:spMkLst>
        </pc:spChg>
        <pc:spChg chg="add del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8" creationId="{1A3C89F8-0D2F-47FF-B903-151248265F47}"/>
          </ac:spMkLst>
        </pc:spChg>
        <pc:spChg chg="add del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10" creationId="{C5CB530E-515E-412C-9DF1-5F8FFBD6F383}"/>
          </ac:spMkLst>
        </pc:spChg>
        <pc:spChg chg="add del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12" creationId="{712D4376-A578-4FF1-94FC-245E7A6A489F}"/>
          </ac:spMkLst>
        </pc:spChg>
        <pc:spChg chg="add del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14" creationId="{AEA7509D-F04F-40CB-A0B3-EEF16499CC9F}"/>
          </ac:spMkLst>
        </pc:spChg>
        <pc:spChg chg="add del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18" creationId="{508BEF50-7B1E-49A4-BC19-5F4F1D755E64}"/>
          </ac:spMkLst>
        </pc:spChg>
        <pc:spChg chg="add del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20" creationId="{3FBAD350-5664-4811-A208-657FB882D350}"/>
          </ac:spMkLst>
        </pc:spChg>
        <pc:spChg chg="add del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22" creationId="{C39ADB8F-D187-49D7-BDCF-C1B6DC727068}"/>
          </ac:spMkLst>
        </pc:spChg>
        <pc:spChg chg="add del">
          <ac:chgData name="Aroosa Sawati" userId="9d2d68ddb22957f5" providerId="LiveId" clId="{0B9DDE09-7531-41CE-96C1-4F9E0CECC64A}" dt="2021-06-04T11:22:25.214" v="6234" actId="26606"/>
          <ac:spMkLst>
            <pc:docMk/>
            <pc:sldMk cId="181836448" sldId="256"/>
            <ac:spMk id="27" creationId="{A93898FF-D987-4B0E-BFB4-85F5EB356D4D}"/>
          </ac:spMkLst>
        </pc:spChg>
        <pc:spChg chg="add del">
          <ac:chgData name="Aroosa Sawati" userId="9d2d68ddb22957f5" providerId="LiveId" clId="{0B9DDE09-7531-41CE-96C1-4F9E0CECC64A}" dt="2021-06-04T11:22:25.214" v="6234" actId="26606"/>
          <ac:spMkLst>
            <pc:docMk/>
            <pc:sldMk cId="181836448" sldId="256"/>
            <ac:spMk id="29" creationId="{FEB84055-029C-4E86-8844-D05D96C024BC}"/>
          </ac:spMkLst>
        </pc:spChg>
        <pc:spChg chg="add del">
          <ac:chgData name="Aroosa Sawati" userId="9d2d68ddb22957f5" providerId="LiveId" clId="{0B9DDE09-7531-41CE-96C1-4F9E0CECC64A}" dt="2021-06-04T11:22:25.214" v="6234" actId="26606"/>
          <ac:spMkLst>
            <pc:docMk/>
            <pc:sldMk cId="181836448" sldId="256"/>
            <ac:spMk id="33" creationId="{799037F2-4CAF-446B-90DB-1480B247AA69}"/>
          </ac:spMkLst>
        </pc:spChg>
        <pc:spChg chg="add del">
          <ac:chgData name="Aroosa Sawati" userId="9d2d68ddb22957f5" providerId="LiveId" clId="{0B9DDE09-7531-41CE-96C1-4F9E0CECC64A}" dt="2021-06-04T11:22:25.214" v="6234" actId="26606"/>
          <ac:spMkLst>
            <pc:docMk/>
            <pc:sldMk cId="181836448" sldId="256"/>
            <ac:spMk id="35" creationId="{7128589C-AF3D-49CF-BD92-C1D1D2F5387F}"/>
          </ac:spMkLst>
        </pc:spChg>
        <pc:spChg chg="add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37" creationId="{8C516CC8-80AC-446C-A56E-9F54B7210402}"/>
          </ac:spMkLst>
        </pc:spChg>
        <pc:spChg chg="add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38" creationId="{0E30439A-8A5B-46EC-8283-9B6B031D40D0}"/>
          </ac:spMkLst>
        </pc:spChg>
        <pc:spChg chg="add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39" creationId="{53947E58-F088-49F1-A3D1-DEA690192E84}"/>
          </ac:spMkLst>
        </pc:spChg>
        <pc:spChg chg="add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40" creationId="{5CEAD642-85CF-4750-8432-7C80C901F001}"/>
          </ac:spMkLst>
        </pc:spChg>
        <pc:spChg chg="add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41" creationId="{FA33EEAE-15D5-4119-8C1E-89D943F911EF}"/>
          </ac:spMkLst>
        </pc:spChg>
        <pc:spChg chg="add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42" creationId="{730D8B3B-9B80-4025-B934-26DC7D7CD231}"/>
          </ac:spMkLst>
        </pc:spChg>
        <pc:spChg chg="add">
          <ac:chgData name="Aroosa Sawati" userId="9d2d68ddb22957f5" providerId="LiveId" clId="{0B9DDE09-7531-41CE-96C1-4F9E0CECC64A}" dt="2021-06-04T11:22:25.231" v="6235" actId="26606"/>
          <ac:spMkLst>
            <pc:docMk/>
            <pc:sldMk cId="181836448" sldId="256"/>
            <ac:spMk id="43" creationId="{B5A1B09C-1565-46F8-B70F-621C5EB48A09}"/>
          </ac:spMkLst>
        </pc:spChg>
        <pc:picChg chg="add del">
          <ac:chgData name="Aroosa Sawati" userId="9d2d68ddb22957f5" providerId="LiveId" clId="{0B9DDE09-7531-41CE-96C1-4F9E0CECC64A}" dt="2021-06-04T11:22:25.214" v="6234" actId="26606"/>
          <ac:picMkLst>
            <pc:docMk/>
            <pc:sldMk cId="181836448" sldId="256"/>
            <ac:picMk id="31" creationId="{8A2842C0-6210-4FDB-B1FF-C14C927377FB}"/>
          </ac:picMkLst>
        </pc:picChg>
        <pc:cxnChg chg="add del">
          <ac:chgData name="Aroosa Sawati" userId="9d2d68ddb22957f5" providerId="LiveId" clId="{0B9DDE09-7531-41CE-96C1-4F9E0CECC64A}" dt="2021-06-04T11:22:25.231" v="6235" actId="26606"/>
          <ac:cxnSpMkLst>
            <pc:docMk/>
            <pc:sldMk cId="181836448" sldId="256"/>
            <ac:cxnSpMk id="16" creationId="{56020367-4FD5-4596-8E10-C5F095CD8DBF}"/>
          </ac:cxnSpMkLst>
        </pc:cxnChg>
      </pc:sldChg>
      <pc:sldChg chg="addSp delSp modSp mod setBg">
        <pc:chgData name="Aroosa Sawati" userId="9d2d68ddb22957f5" providerId="LiveId" clId="{0B9DDE09-7531-41CE-96C1-4F9E0CECC64A}" dt="2021-06-04T10:35:48.871" v="6168" actId="313"/>
        <pc:sldMkLst>
          <pc:docMk/>
          <pc:sldMk cId="3815608461" sldId="257"/>
        </pc:sldMkLst>
        <pc:spChg chg="add del mod">
          <ac:chgData name="Aroosa Sawati" userId="9d2d68ddb22957f5" providerId="LiveId" clId="{0B9DDE09-7531-41CE-96C1-4F9E0CECC64A}" dt="2021-06-04T08:55:31.251" v="6056" actId="26606"/>
          <ac:spMkLst>
            <pc:docMk/>
            <pc:sldMk cId="3815608461" sldId="257"/>
            <ac:spMk id="4" creationId="{C55FD423-9F9C-49C8-B00A-D4C888416E84}"/>
          </ac:spMkLst>
        </pc:spChg>
        <pc:spChg chg="add del mod">
          <ac:chgData name="Aroosa Sawati" userId="9d2d68ddb22957f5" providerId="LiveId" clId="{0B9DDE09-7531-41CE-96C1-4F9E0CECC64A}" dt="2021-06-04T06:14:24.332" v="4763" actId="478"/>
          <ac:spMkLst>
            <pc:docMk/>
            <pc:sldMk cId="3815608461" sldId="257"/>
            <ac:spMk id="5" creationId="{0DEE2B06-A56D-45B3-8476-BA7405B36563}"/>
          </ac:spMkLst>
        </pc:spChg>
        <pc:spChg chg="add mod">
          <ac:chgData name="Aroosa Sawati" userId="9d2d68ddb22957f5" providerId="LiveId" clId="{0B9DDE09-7531-41CE-96C1-4F9E0CECC64A}" dt="2021-06-04T08:55:55.710" v="6063" actId="2711"/>
          <ac:spMkLst>
            <pc:docMk/>
            <pc:sldMk cId="3815608461" sldId="257"/>
            <ac:spMk id="6" creationId="{9F53DEA2-381C-4362-824E-F58AAEC76076}"/>
          </ac:spMkLst>
        </pc:spChg>
        <pc:spChg chg="add">
          <ac:chgData name="Aroosa Sawati" userId="9d2d68ddb22957f5" providerId="LiveId" clId="{0B9DDE09-7531-41CE-96C1-4F9E0CECC64A}" dt="2021-06-04T08:55:31.251" v="6056" actId="26606"/>
          <ac:spMkLst>
            <pc:docMk/>
            <pc:sldMk cId="3815608461" sldId="257"/>
            <ac:spMk id="12" creationId="{2659FDB4-FCBE-4A89-B46D-43D4FA54464D}"/>
          </ac:spMkLst>
        </pc:spChg>
        <pc:graphicFrameChg chg="add del modGraphic">
          <ac:chgData name="Aroosa Sawati" userId="9d2d68ddb22957f5" providerId="LiveId" clId="{0B9DDE09-7531-41CE-96C1-4F9E0CECC64A}" dt="2021-06-04T02:53:18.521" v="1" actId="478"/>
          <ac:graphicFrameMkLst>
            <pc:docMk/>
            <pc:sldMk cId="3815608461" sldId="257"/>
            <ac:graphicFrameMk id="3" creationId="{2ACEC89B-FF8A-4FF1-BA62-A36F0D7A8875}"/>
          </ac:graphicFrameMkLst>
        </pc:graphicFrameChg>
        <pc:graphicFrameChg chg="add mod">
          <ac:chgData name="Aroosa Sawati" userId="9d2d68ddb22957f5" providerId="LiveId" clId="{0B9DDE09-7531-41CE-96C1-4F9E0CECC64A}" dt="2021-06-04T10:35:48.871" v="6168" actId="313"/>
          <ac:graphicFrameMkLst>
            <pc:docMk/>
            <pc:sldMk cId="3815608461" sldId="257"/>
            <ac:graphicFrameMk id="8" creationId="{3FDC37E5-9E36-443D-834F-85D899C01E16}"/>
          </ac:graphicFrameMkLst>
        </pc:graphicFrameChg>
        <pc:cxnChg chg="add">
          <ac:chgData name="Aroosa Sawati" userId="9d2d68ddb22957f5" providerId="LiveId" clId="{0B9DDE09-7531-41CE-96C1-4F9E0CECC64A}" dt="2021-06-04T08:55:31.251" v="6056" actId="26606"/>
          <ac:cxnSpMkLst>
            <pc:docMk/>
            <pc:sldMk cId="3815608461" sldId="257"/>
            <ac:cxnSpMk id="14" creationId="{C8F51B3F-8331-4E4A-AE96-D47B1006EEAD}"/>
          </ac:cxnSpMkLst>
        </pc:cxnChg>
      </pc:sldChg>
      <pc:sldChg chg="addSp delSp modSp new mod ord">
        <pc:chgData name="Aroosa Sawati" userId="9d2d68ddb22957f5" providerId="LiveId" clId="{0B9DDE09-7531-41CE-96C1-4F9E0CECC64A}" dt="2021-06-04T15:35:01.669" v="7086" actId="1076"/>
        <pc:sldMkLst>
          <pc:docMk/>
          <pc:sldMk cId="1793441241" sldId="258"/>
        </pc:sldMkLst>
        <pc:spChg chg="add mod">
          <ac:chgData name="Aroosa Sawati" userId="9d2d68ddb22957f5" providerId="LiveId" clId="{0B9DDE09-7531-41CE-96C1-4F9E0CECC64A}" dt="2021-06-04T15:34:49.238" v="7082" actId="1076"/>
          <ac:spMkLst>
            <pc:docMk/>
            <pc:sldMk cId="1793441241" sldId="258"/>
            <ac:spMk id="4" creationId="{2E6704AB-2C64-4EE2-AA85-20CB2C22DCF6}"/>
          </ac:spMkLst>
        </pc:spChg>
        <pc:spChg chg="add del mod">
          <ac:chgData name="Aroosa Sawati" userId="9d2d68ddb22957f5" providerId="LiveId" clId="{0B9DDE09-7531-41CE-96C1-4F9E0CECC64A}" dt="2021-06-04T04:17:19.778" v="3440"/>
          <ac:spMkLst>
            <pc:docMk/>
            <pc:sldMk cId="1793441241" sldId="258"/>
            <ac:spMk id="5" creationId="{DBA24039-DF59-412E-9324-2F30A0A35BA8}"/>
          </ac:spMkLst>
        </pc:spChg>
        <pc:picChg chg="add mod">
          <ac:chgData name="Aroosa Sawati" userId="9d2d68ddb22957f5" providerId="LiveId" clId="{0B9DDE09-7531-41CE-96C1-4F9E0CECC64A}" dt="2021-06-04T15:34:59.313" v="7085" actId="1076"/>
          <ac:picMkLst>
            <pc:docMk/>
            <pc:sldMk cId="1793441241" sldId="258"/>
            <ac:picMk id="2" creationId="{CD95D226-752C-4E37-9993-2849CC222D66}"/>
          </ac:picMkLst>
        </pc:picChg>
        <pc:picChg chg="add mod">
          <ac:chgData name="Aroosa Sawati" userId="9d2d68ddb22957f5" providerId="LiveId" clId="{0B9DDE09-7531-41CE-96C1-4F9E0CECC64A}" dt="2021-06-04T15:35:01.669" v="7086" actId="1076"/>
          <ac:picMkLst>
            <pc:docMk/>
            <pc:sldMk cId="1793441241" sldId="258"/>
            <ac:picMk id="3" creationId="{6429634F-A728-4F3E-864C-40243B8F8CE0}"/>
          </ac:picMkLst>
        </pc:picChg>
      </pc:sldChg>
      <pc:sldChg chg="addSp delSp modSp new mod">
        <pc:chgData name="Aroosa Sawati" userId="9d2d68ddb22957f5" providerId="LiveId" clId="{0B9DDE09-7531-41CE-96C1-4F9E0CECC64A}" dt="2021-06-04T15:36:03.168" v="7104" actId="1076"/>
        <pc:sldMkLst>
          <pc:docMk/>
          <pc:sldMk cId="1684963839" sldId="259"/>
        </pc:sldMkLst>
        <pc:spChg chg="add del mod">
          <ac:chgData name="Aroosa Sawati" userId="9d2d68ddb22957f5" providerId="LiveId" clId="{0B9DDE09-7531-41CE-96C1-4F9E0CECC64A}" dt="2021-06-04T05:33:33.714" v="4510"/>
          <ac:spMkLst>
            <pc:docMk/>
            <pc:sldMk cId="1684963839" sldId="259"/>
            <ac:spMk id="4" creationId="{D3104ACE-F588-402B-8908-1EC9F2E092EE}"/>
          </ac:spMkLst>
        </pc:spChg>
        <pc:spChg chg="add mod">
          <ac:chgData name="Aroosa Sawati" userId="9d2d68ddb22957f5" providerId="LiveId" clId="{0B9DDE09-7531-41CE-96C1-4F9E0CECC64A}" dt="2021-06-04T15:36:03.168" v="7104" actId="1076"/>
          <ac:spMkLst>
            <pc:docMk/>
            <pc:sldMk cId="1684963839" sldId="259"/>
            <ac:spMk id="5" creationId="{8788B887-FDEB-47F5-A3ED-FDCBB0680144}"/>
          </ac:spMkLst>
        </pc:spChg>
        <pc:spChg chg="add mod">
          <ac:chgData name="Aroosa Sawati" userId="9d2d68ddb22957f5" providerId="LiveId" clId="{0B9DDE09-7531-41CE-96C1-4F9E0CECC64A}" dt="2021-06-04T15:35:55.694" v="7102" actId="1076"/>
          <ac:spMkLst>
            <pc:docMk/>
            <pc:sldMk cId="1684963839" sldId="259"/>
            <ac:spMk id="6" creationId="{F35ED647-3BEC-4FA6-9661-D0671FAEA3FD}"/>
          </ac:spMkLst>
        </pc:spChg>
        <pc:spChg chg="add mod">
          <ac:chgData name="Aroosa Sawati" userId="9d2d68ddb22957f5" providerId="LiveId" clId="{0B9DDE09-7531-41CE-96C1-4F9E0CECC64A}" dt="2021-06-04T15:35:50.521" v="7101" actId="1076"/>
          <ac:spMkLst>
            <pc:docMk/>
            <pc:sldMk cId="1684963839" sldId="259"/>
            <ac:spMk id="7" creationId="{E213AC3F-EA68-4D71-81A0-C773148B1222}"/>
          </ac:spMkLst>
        </pc:spChg>
        <pc:spChg chg="add mod">
          <ac:chgData name="Aroosa Sawati" userId="9d2d68ddb22957f5" providerId="LiveId" clId="{0B9DDE09-7531-41CE-96C1-4F9E0CECC64A}" dt="2021-06-04T15:35:31.704" v="7093" actId="1076"/>
          <ac:spMkLst>
            <pc:docMk/>
            <pc:sldMk cId="1684963839" sldId="259"/>
            <ac:spMk id="9" creationId="{80B529AD-DD24-4A4C-A50A-8C7735A9E573}"/>
          </ac:spMkLst>
        </pc:spChg>
        <pc:spChg chg="add mod">
          <ac:chgData name="Aroosa Sawati" userId="9d2d68ddb22957f5" providerId="LiveId" clId="{0B9DDE09-7531-41CE-96C1-4F9E0CECC64A}" dt="2021-06-04T15:35:25.232" v="7091" actId="1076"/>
          <ac:spMkLst>
            <pc:docMk/>
            <pc:sldMk cId="1684963839" sldId="259"/>
            <ac:spMk id="12" creationId="{7C1E91E7-4E40-4CF1-87F5-8A5DB4635BE2}"/>
          </ac:spMkLst>
        </pc:spChg>
        <pc:picChg chg="add mod">
          <ac:chgData name="Aroosa Sawati" userId="9d2d68ddb22957f5" providerId="LiveId" clId="{0B9DDE09-7531-41CE-96C1-4F9E0CECC64A}" dt="2021-06-04T15:35:45.130" v="7099" actId="1076"/>
          <ac:picMkLst>
            <pc:docMk/>
            <pc:sldMk cId="1684963839" sldId="259"/>
            <ac:picMk id="2" creationId="{292FECFB-D4A3-49FF-9057-93CBE900DFDF}"/>
          </ac:picMkLst>
        </pc:picChg>
        <pc:picChg chg="add mod">
          <ac:chgData name="Aroosa Sawati" userId="9d2d68ddb22957f5" providerId="LiveId" clId="{0B9DDE09-7531-41CE-96C1-4F9E0CECC64A}" dt="2021-06-04T15:35:20.468" v="7089" actId="1076"/>
          <ac:picMkLst>
            <pc:docMk/>
            <pc:sldMk cId="1684963839" sldId="259"/>
            <ac:picMk id="3" creationId="{59827994-EDAC-4F96-AE25-382F55A7EF21}"/>
          </ac:picMkLst>
        </pc:picChg>
        <pc:picChg chg="add mod">
          <ac:chgData name="Aroosa Sawati" userId="9d2d68ddb22957f5" providerId="LiveId" clId="{0B9DDE09-7531-41CE-96C1-4F9E0CECC64A}" dt="2021-06-04T15:35:33.557" v="7094" actId="1076"/>
          <ac:picMkLst>
            <pc:docMk/>
            <pc:sldMk cId="1684963839" sldId="259"/>
            <ac:picMk id="8" creationId="{96AD3A7B-1278-4714-A13F-560F5488A143}"/>
          </ac:picMkLst>
        </pc:picChg>
        <pc:picChg chg="add mod">
          <ac:chgData name="Aroosa Sawati" userId="9d2d68ddb22957f5" providerId="LiveId" clId="{0B9DDE09-7531-41CE-96C1-4F9E0CECC64A}" dt="2021-06-04T15:35:26.673" v="7092" actId="1076"/>
          <ac:picMkLst>
            <pc:docMk/>
            <pc:sldMk cId="1684963839" sldId="259"/>
            <ac:picMk id="10" creationId="{F9D86911-94AA-4136-A9A5-C854B5D6FF93}"/>
          </ac:picMkLst>
        </pc:picChg>
        <pc:picChg chg="add del mod">
          <ac:chgData name="Aroosa Sawati" userId="9d2d68ddb22957f5" providerId="LiveId" clId="{0B9DDE09-7531-41CE-96C1-4F9E0CECC64A}" dt="2021-06-04T12:00:23.487" v="6413" actId="478"/>
          <ac:picMkLst>
            <pc:docMk/>
            <pc:sldMk cId="1684963839" sldId="259"/>
            <ac:picMk id="11" creationId="{4A2992E9-7A9C-43BA-8585-01831F27EEB4}"/>
          </ac:picMkLst>
        </pc:picChg>
      </pc:sldChg>
      <pc:sldChg chg="addSp delSp modSp new mod">
        <pc:chgData name="Aroosa Sawati" userId="9d2d68ddb22957f5" providerId="LiveId" clId="{0B9DDE09-7531-41CE-96C1-4F9E0CECC64A}" dt="2021-06-04T15:36:46.761" v="7112" actId="207"/>
        <pc:sldMkLst>
          <pc:docMk/>
          <pc:sldMk cId="3318633083" sldId="260"/>
        </pc:sldMkLst>
        <pc:spChg chg="add del mod">
          <ac:chgData name="Aroosa Sawati" userId="9d2d68ddb22957f5" providerId="LiveId" clId="{0B9DDE09-7531-41CE-96C1-4F9E0CECC64A}" dt="2021-06-04T04:01:53.864" v="3135"/>
          <ac:spMkLst>
            <pc:docMk/>
            <pc:sldMk cId="3318633083" sldId="260"/>
            <ac:spMk id="3" creationId="{24EC2D3C-6457-4426-AFA9-0DCCB0C0DA54}"/>
          </ac:spMkLst>
        </pc:spChg>
        <pc:spChg chg="add mod">
          <ac:chgData name="Aroosa Sawati" userId="9d2d68ddb22957f5" providerId="LiveId" clId="{0B9DDE09-7531-41CE-96C1-4F9E0CECC64A}" dt="2021-06-04T15:36:46.761" v="7112" actId="207"/>
          <ac:spMkLst>
            <pc:docMk/>
            <pc:sldMk cId="3318633083" sldId="260"/>
            <ac:spMk id="4" creationId="{07EAC6A0-9071-4F11-97C4-C73E14324BDE}"/>
          </ac:spMkLst>
        </pc:spChg>
        <pc:spChg chg="add mod">
          <ac:chgData name="Aroosa Sawati" userId="9d2d68ddb22957f5" providerId="LiveId" clId="{0B9DDE09-7531-41CE-96C1-4F9E0CECC64A}" dt="2021-06-04T15:36:19.635" v="7107" actId="1076"/>
          <ac:spMkLst>
            <pc:docMk/>
            <pc:sldMk cId="3318633083" sldId="260"/>
            <ac:spMk id="5" creationId="{B1E0E177-7968-43D6-9D2A-6DC85D14E215}"/>
          </ac:spMkLst>
        </pc:spChg>
        <pc:picChg chg="add mod">
          <ac:chgData name="Aroosa Sawati" userId="9d2d68ddb22957f5" providerId="LiveId" clId="{0B9DDE09-7531-41CE-96C1-4F9E0CECC64A}" dt="2021-06-04T15:36:12.035" v="7105" actId="1076"/>
          <ac:picMkLst>
            <pc:docMk/>
            <pc:sldMk cId="3318633083" sldId="260"/>
            <ac:picMk id="2" creationId="{133E4C31-5AC0-40AC-AEFD-D07E6671FF9A}"/>
          </ac:picMkLst>
        </pc:picChg>
      </pc:sldChg>
      <pc:sldChg chg="addSp delSp modSp new mod ord">
        <pc:chgData name="Aroosa Sawati" userId="9d2d68ddb22957f5" providerId="LiveId" clId="{0B9DDE09-7531-41CE-96C1-4F9E0CECC64A}" dt="2021-06-04T15:34:07.099" v="7074" actId="1076"/>
        <pc:sldMkLst>
          <pc:docMk/>
          <pc:sldMk cId="3512088262" sldId="261"/>
        </pc:sldMkLst>
        <pc:spChg chg="add mod">
          <ac:chgData name="Aroosa Sawati" userId="9d2d68ddb22957f5" providerId="LiveId" clId="{0B9DDE09-7531-41CE-96C1-4F9E0CECC64A}" dt="2021-06-04T15:33:59.849" v="7071" actId="1076"/>
          <ac:spMkLst>
            <pc:docMk/>
            <pc:sldMk cId="3512088262" sldId="261"/>
            <ac:spMk id="3" creationId="{F0346A78-71FE-41F6-845E-DC936693032A}"/>
          </ac:spMkLst>
        </pc:spChg>
        <pc:spChg chg="add mod">
          <ac:chgData name="Aroosa Sawati" userId="9d2d68ddb22957f5" providerId="LiveId" clId="{0B9DDE09-7531-41CE-96C1-4F9E0CECC64A}" dt="2021-06-04T15:33:42.680" v="7066" actId="13900"/>
          <ac:spMkLst>
            <pc:docMk/>
            <pc:sldMk cId="3512088262" sldId="261"/>
            <ac:spMk id="4" creationId="{C1C869BB-2554-4528-BD8E-B89FF74DE916}"/>
          </ac:spMkLst>
        </pc:spChg>
        <pc:picChg chg="add del mod">
          <ac:chgData name="Aroosa Sawati" userId="9d2d68ddb22957f5" providerId="LiveId" clId="{0B9DDE09-7531-41CE-96C1-4F9E0CECC64A}" dt="2021-06-04T15:05:51.961" v="6959" actId="478"/>
          <ac:picMkLst>
            <pc:docMk/>
            <pc:sldMk cId="3512088262" sldId="261"/>
            <ac:picMk id="2" creationId="{B6ADDE05-AE4D-4367-93FC-F1A5BB6C47EA}"/>
          </ac:picMkLst>
        </pc:picChg>
        <pc:picChg chg="add mod">
          <ac:chgData name="Aroosa Sawati" userId="9d2d68ddb22957f5" providerId="LiveId" clId="{0B9DDE09-7531-41CE-96C1-4F9E0CECC64A}" dt="2021-06-04T15:34:07.099" v="7074" actId="1076"/>
          <ac:picMkLst>
            <pc:docMk/>
            <pc:sldMk cId="3512088262" sldId="261"/>
            <ac:picMk id="5" creationId="{1D2D6D1F-007F-4EA9-8E17-3343D3D84069}"/>
          </ac:picMkLst>
        </pc:picChg>
      </pc:sldChg>
      <pc:sldChg chg="addSp delSp modSp new mod ord">
        <pc:chgData name="Aroosa Sawati" userId="9d2d68ddb22957f5" providerId="LiveId" clId="{0B9DDE09-7531-41CE-96C1-4F9E0CECC64A}" dt="2021-06-04T15:33:21.960" v="7062" actId="1076"/>
        <pc:sldMkLst>
          <pc:docMk/>
          <pc:sldMk cId="1750595687" sldId="262"/>
        </pc:sldMkLst>
        <pc:spChg chg="add mod">
          <ac:chgData name="Aroosa Sawati" userId="9d2d68ddb22957f5" providerId="LiveId" clId="{0B9DDE09-7531-41CE-96C1-4F9E0CECC64A}" dt="2021-06-04T15:33:15.320" v="7059" actId="1076"/>
          <ac:spMkLst>
            <pc:docMk/>
            <pc:sldMk cId="1750595687" sldId="262"/>
            <ac:spMk id="3" creationId="{1D674845-AA90-4C6F-8806-F807CE7E0FB2}"/>
          </ac:spMkLst>
        </pc:spChg>
        <pc:spChg chg="add del mod">
          <ac:chgData name="Aroosa Sawati" userId="9d2d68ddb22957f5" providerId="LiveId" clId="{0B9DDE09-7531-41CE-96C1-4F9E0CECC64A}" dt="2021-06-04T08:46:44.212" v="5709" actId="478"/>
          <ac:spMkLst>
            <pc:docMk/>
            <pc:sldMk cId="1750595687" sldId="262"/>
            <ac:spMk id="4" creationId="{1FB4E4D9-B3C6-4BF1-A930-26732C174CD4}"/>
          </ac:spMkLst>
        </pc:spChg>
        <pc:spChg chg="add mod">
          <ac:chgData name="Aroosa Sawati" userId="9d2d68ddb22957f5" providerId="LiveId" clId="{0B9DDE09-7531-41CE-96C1-4F9E0CECC64A}" dt="2021-06-04T15:33:21.960" v="7062" actId="1076"/>
          <ac:spMkLst>
            <pc:docMk/>
            <pc:sldMk cId="1750595687" sldId="262"/>
            <ac:spMk id="5" creationId="{504F9DCF-8E5F-4CC8-A447-A541DDC09889}"/>
          </ac:spMkLst>
        </pc:spChg>
        <pc:picChg chg="add mod">
          <ac:chgData name="Aroosa Sawati" userId="9d2d68ddb22957f5" providerId="LiveId" clId="{0B9DDE09-7531-41CE-96C1-4F9E0CECC64A}" dt="2021-06-04T15:33:17.809" v="7060" actId="14100"/>
          <ac:picMkLst>
            <pc:docMk/>
            <pc:sldMk cId="1750595687" sldId="262"/>
            <ac:picMk id="2" creationId="{ACD2EE64-DF8E-470E-9E92-FAA4FA4FFB06}"/>
          </ac:picMkLst>
        </pc:picChg>
      </pc:sldChg>
      <pc:sldChg chg="addSp delSp modSp new mod ord">
        <pc:chgData name="Aroosa Sawati" userId="9d2d68ddb22957f5" providerId="LiveId" clId="{0B9DDE09-7531-41CE-96C1-4F9E0CECC64A}" dt="2021-06-04T15:32:39.935" v="7050" actId="13900"/>
        <pc:sldMkLst>
          <pc:docMk/>
          <pc:sldMk cId="1313168522" sldId="263"/>
        </pc:sldMkLst>
        <pc:spChg chg="add mod">
          <ac:chgData name="Aroosa Sawati" userId="9d2d68ddb22957f5" providerId="LiveId" clId="{0B9DDE09-7531-41CE-96C1-4F9E0CECC64A}" dt="2021-06-04T15:26:38.622" v="6993" actId="1076"/>
          <ac:spMkLst>
            <pc:docMk/>
            <pc:sldMk cId="1313168522" sldId="263"/>
            <ac:spMk id="4" creationId="{454E08F6-FAFF-4B2D-B475-91AAA5D2436C}"/>
          </ac:spMkLst>
        </pc:spChg>
        <pc:spChg chg="add del mod">
          <ac:chgData name="Aroosa Sawati" userId="9d2d68ddb22957f5" providerId="LiveId" clId="{0B9DDE09-7531-41CE-96C1-4F9E0CECC64A}" dt="2021-06-04T08:53:22.779" v="6028" actId="478"/>
          <ac:spMkLst>
            <pc:docMk/>
            <pc:sldMk cId="1313168522" sldId="263"/>
            <ac:spMk id="5" creationId="{2BF834FB-E27E-40D3-B654-4AD5BCC853A5}"/>
          </ac:spMkLst>
        </pc:spChg>
        <pc:spChg chg="add mod">
          <ac:chgData name="Aroosa Sawati" userId="9d2d68ddb22957f5" providerId="LiveId" clId="{0B9DDE09-7531-41CE-96C1-4F9E0CECC64A}" dt="2021-06-04T15:32:39.935" v="7050" actId="13900"/>
          <ac:spMkLst>
            <pc:docMk/>
            <pc:sldMk cId="1313168522" sldId="263"/>
            <ac:spMk id="6" creationId="{0C4452C5-C00B-406D-95E4-EB21A7CA0AFE}"/>
          </ac:spMkLst>
        </pc:spChg>
        <pc:picChg chg="add del mod">
          <ac:chgData name="Aroosa Sawati" userId="9d2d68ddb22957f5" providerId="LiveId" clId="{0B9DDE09-7531-41CE-96C1-4F9E0CECC64A}" dt="2021-06-04T08:48:23.504" v="5720" actId="478"/>
          <ac:picMkLst>
            <pc:docMk/>
            <pc:sldMk cId="1313168522" sldId="263"/>
            <ac:picMk id="2" creationId="{2F3E5835-CC21-4C31-895D-4CB7A5B3A73B}"/>
          </ac:picMkLst>
        </pc:picChg>
        <pc:picChg chg="add mod">
          <ac:chgData name="Aroosa Sawati" userId="9d2d68ddb22957f5" providerId="LiveId" clId="{0B9DDE09-7531-41CE-96C1-4F9E0CECC64A}" dt="2021-06-04T15:32:08.225" v="7042" actId="14100"/>
          <ac:picMkLst>
            <pc:docMk/>
            <pc:sldMk cId="1313168522" sldId="263"/>
            <ac:picMk id="3" creationId="{D8A1B1BC-A5DA-44BE-B3AD-28CB14D08AA2}"/>
          </ac:picMkLst>
        </pc:picChg>
      </pc:sldChg>
      <pc:sldChg chg="new del">
        <pc:chgData name="Aroosa Sawati" userId="9d2d68ddb22957f5" providerId="LiveId" clId="{0B9DDE09-7531-41CE-96C1-4F9E0CECC64A}" dt="2021-06-04T03:42:28.308" v="2106" actId="47"/>
        <pc:sldMkLst>
          <pc:docMk/>
          <pc:sldMk cId="4109193328" sldId="264"/>
        </pc:sldMkLst>
      </pc:sldChg>
      <pc:sldChg chg="new del">
        <pc:chgData name="Aroosa Sawati" userId="9d2d68ddb22957f5" providerId="LiveId" clId="{0B9DDE09-7531-41CE-96C1-4F9E0CECC64A}" dt="2021-06-04T04:26:07.629" v="3644" actId="47"/>
        <pc:sldMkLst>
          <pc:docMk/>
          <pc:sldMk cId="2532468707" sldId="265"/>
        </pc:sldMkLst>
      </pc:sldChg>
      <pc:sldChg chg="addSp delSp modSp new mod setBg">
        <pc:chgData name="Aroosa Sawati" userId="9d2d68ddb22957f5" providerId="LiveId" clId="{0B9DDE09-7531-41CE-96C1-4F9E0CECC64A}" dt="2021-06-05T04:15:21.808" v="7295" actId="20577"/>
        <pc:sldMkLst>
          <pc:docMk/>
          <pc:sldMk cId="789617634" sldId="266"/>
        </pc:sldMkLst>
        <pc:spChg chg="add del mod">
          <ac:chgData name="Aroosa Sawati" userId="9d2d68ddb22957f5" providerId="LiveId" clId="{0B9DDE09-7531-41CE-96C1-4F9E0CECC64A}" dt="2021-06-04T05:24:57.579" v="4391" actId="26606"/>
          <ac:spMkLst>
            <pc:docMk/>
            <pc:sldMk cId="789617634" sldId="266"/>
            <ac:spMk id="2" creationId="{A0E671C1-66F1-407C-ACC7-96A33EA6FFE7}"/>
          </ac:spMkLst>
        </pc:spChg>
        <pc:spChg chg="add mod">
          <ac:chgData name="Aroosa Sawati" userId="9d2d68ddb22957f5" providerId="LiveId" clId="{0B9DDE09-7531-41CE-96C1-4F9E0CECC64A}" dt="2021-06-04T15:30:44.303" v="7028" actId="1076"/>
          <ac:spMkLst>
            <pc:docMk/>
            <pc:sldMk cId="789617634" sldId="266"/>
            <ac:spMk id="3" creationId="{81C16B35-39E8-492F-B3B2-40821E567481}"/>
          </ac:spMkLst>
        </pc:spChg>
        <pc:spChg chg="add del mod">
          <ac:chgData name="Aroosa Sawati" userId="9d2d68ddb22957f5" providerId="LiveId" clId="{0B9DDE09-7531-41CE-96C1-4F9E0CECC64A}" dt="2021-06-04T05:20:03.122" v="4373"/>
          <ac:spMkLst>
            <pc:docMk/>
            <pc:sldMk cId="789617634" sldId="266"/>
            <ac:spMk id="4" creationId="{F5C24450-F2DD-4BB5-B404-82D5CD969404}"/>
          </ac:spMkLst>
        </pc:spChg>
        <pc:spChg chg="add">
          <ac:chgData name="Aroosa Sawati" userId="9d2d68ddb22957f5" providerId="LiveId" clId="{0B9DDE09-7531-41CE-96C1-4F9E0CECC64A}" dt="2021-06-04T05:24:57.579" v="4391" actId="26606"/>
          <ac:spMkLst>
            <pc:docMk/>
            <pc:sldMk cId="789617634" sldId="266"/>
            <ac:spMk id="10" creationId="{2B566528-1B12-4246-9431-5C2D7D081168}"/>
          </ac:spMkLst>
        </pc:spChg>
        <pc:spChg chg="add">
          <ac:chgData name="Aroosa Sawati" userId="9d2d68ddb22957f5" providerId="LiveId" clId="{0B9DDE09-7531-41CE-96C1-4F9E0CECC64A}" dt="2021-06-04T05:24:57.579" v="4391" actId="26606"/>
          <ac:spMkLst>
            <pc:docMk/>
            <pc:sldMk cId="789617634" sldId="266"/>
            <ac:spMk id="16" creationId="{D3F51FEB-38FB-4F6C-9F7B-2F2AFAB65463}"/>
          </ac:spMkLst>
        </pc:spChg>
        <pc:spChg chg="add">
          <ac:chgData name="Aroosa Sawati" userId="9d2d68ddb22957f5" providerId="LiveId" clId="{0B9DDE09-7531-41CE-96C1-4F9E0CECC64A}" dt="2021-06-04T05:24:57.579" v="4391" actId="26606"/>
          <ac:spMkLst>
            <pc:docMk/>
            <pc:sldMk cId="789617634" sldId="266"/>
            <ac:spMk id="18" creationId="{1E547BA6-BAE0-43BB-A7CA-60F69CE252F0}"/>
          </ac:spMkLst>
        </pc:spChg>
        <pc:grpChg chg="add">
          <ac:chgData name="Aroosa Sawati" userId="9d2d68ddb22957f5" providerId="LiveId" clId="{0B9DDE09-7531-41CE-96C1-4F9E0CECC64A}" dt="2021-06-04T05:24:57.579" v="4391" actId="26606"/>
          <ac:grpSpMkLst>
            <pc:docMk/>
            <pc:sldMk cId="789617634" sldId="266"/>
            <ac:grpSpMk id="12" creationId="{07EAA094-9CF6-4695-958A-33D9BCAA9474}"/>
          </ac:grpSpMkLst>
        </pc:grpChg>
        <pc:graphicFrameChg chg="add mod">
          <ac:chgData name="Aroosa Sawati" userId="9d2d68ddb22957f5" providerId="LiveId" clId="{0B9DDE09-7531-41CE-96C1-4F9E0CECC64A}" dt="2021-06-05T04:15:21.808" v="7295" actId="20577"/>
          <ac:graphicFrameMkLst>
            <pc:docMk/>
            <pc:sldMk cId="789617634" sldId="266"/>
            <ac:graphicFrameMk id="5" creationId="{FD5CC8C6-4C7D-418D-BF00-ACF4F1C461BC}"/>
          </ac:graphicFrameMkLst>
        </pc:graphicFrameChg>
        <pc:picChg chg="add mod">
          <ac:chgData name="Aroosa Sawati" userId="9d2d68ddb22957f5" providerId="LiveId" clId="{0B9DDE09-7531-41CE-96C1-4F9E0CECC64A}" dt="2021-06-04T10:21:00.401" v="6099" actId="1076"/>
          <ac:picMkLst>
            <pc:docMk/>
            <pc:sldMk cId="789617634" sldId="266"/>
            <ac:picMk id="6" creationId="{A76C67F2-C21D-44D4-93B8-DABCA84E9B7D}"/>
          </ac:picMkLst>
        </pc:picChg>
      </pc:sldChg>
      <pc:sldChg chg="addSp delSp modSp new mod ord setBg setClrOvrMap">
        <pc:chgData name="Aroosa Sawati" userId="9d2d68ddb22957f5" providerId="LiveId" clId="{0B9DDE09-7531-41CE-96C1-4F9E0CECC64A}" dt="2021-06-04T15:31:51.868" v="7039" actId="403"/>
        <pc:sldMkLst>
          <pc:docMk/>
          <pc:sldMk cId="1947378098" sldId="267"/>
        </pc:sldMkLst>
        <pc:spChg chg="add del mod">
          <ac:chgData name="Aroosa Sawati" userId="9d2d68ddb22957f5" providerId="LiveId" clId="{0B9DDE09-7531-41CE-96C1-4F9E0CECC64A}" dt="2021-06-04T05:01:10.335" v="4319" actId="478"/>
          <ac:spMkLst>
            <pc:docMk/>
            <pc:sldMk cId="1947378098" sldId="267"/>
            <ac:spMk id="2" creationId="{3D4C1DC9-743D-485A-BD0B-4C0C6FF11740}"/>
          </ac:spMkLst>
        </pc:spChg>
        <pc:spChg chg="add del mod">
          <ac:chgData name="Aroosa Sawati" userId="9d2d68ddb22957f5" providerId="LiveId" clId="{0B9DDE09-7531-41CE-96C1-4F9E0CECC64A}" dt="2021-06-04T05:01:04.816" v="4317" actId="478"/>
          <ac:spMkLst>
            <pc:docMk/>
            <pc:sldMk cId="1947378098" sldId="267"/>
            <ac:spMk id="3" creationId="{66D6F72B-98E1-46DF-BC7E-23F52DC893BC}"/>
          </ac:spMkLst>
        </pc:spChg>
        <pc:spChg chg="add del mod">
          <ac:chgData name="Aroosa Sawati" userId="9d2d68ddb22957f5" providerId="LiveId" clId="{0B9DDE09-7531-41CE-96C1-4F9E0CECC64A}" dt="2021-06-04T04:33:21.477" v="4158"/>
          <ac:spMkLst>
            <pc:docMk/>
            <pc:sldMk cId="1947378098" sldId="267"/>
            <ac:spMk id="4" creationId="{EA8EC6C7-7008-4070-A50C-0810B86B4947}"/>
          </ac:spMkLst>
        </pc:spChg>
        <pc:spChg chg="add del mod">
          <ac:chgData name="Aroosa Sawati" userId="9d2d68ddb22957f5" providerId="LiveId" clId="{0B9DDE09-7531-41CE-96C1-4F9E0CECC64A}" dt="2021-06-04T05:14:24.796" v="4329" actId="26606"/>
          <ac:spMkLst>
            <pc:docMk/>
            <pc:sldMk cId="1947378098" sldId="267"/>
            <ac:spMk id="5" creationId="{91EF02DF-C40E-42FE-9172-3E7B7D43F663}"/>
          </ac:spMkLst>
        </pc:spChg>
        <pc:spChg chg="add mod">
          <ac:chgData name="Aroosa Sawati" userId="9d2d68ddb22957f5" providerId="LiveId" clId="{0B9DDE09-7531-41CE-96C1-4F9E0CECC64A}" dt="2021-06-04T05:15:14.253" v="4353" actId="1076"/>
          <ac:spMkLst>
            <pc:docMk/>
            <pc:sldMk cId="1947378098" sldId="267"/>
            <ac:spMk id="9" creationId="{3C7E107C-121B-43E4-9F39-113AD46289FB}"/>
          </ac:spMkLst>
        </pc:spChg>
        <pc:spChg chg="add">
          <ac:chgData name="Aroosa Sawati" userId="9d2d68ddb22957f5" providerId="LiveId" clId="{0B9DDE09-7531-41CE-96C1-4F9E0CECC64A}" dt="2021-06-04T05:14:24.796" v="4329" actId="26606"/>
          <ac:spMkLst>
            <pc:docMk/>
            <pc:sldMk cId="1947378098" sldId="267"/>
            <ac:spMk id="12" creationId="{CF62D2A7-8207-488C-9F46-316BA81A16C8}"/>
          </ac:spMkLst>
        </pc:spChg>
        <pc:graphicFrameChg chg="add mod">
          <ac:chgData name="Aroosa Sawati" userId="9d2d68ddb22957f5" providerId="LiveId" clId="{0B9DDE09-7531-41CE-96C1-4F9E0CECC64A}" dt="2021-06-04T15:31:51.868" v="7039" actId="403"/>
          <ac:graphicFrameMkLst>
            <pc:docMk/>
            <pc:sldMk cId="1947378098" sldId="267"/>
            <ac:graphicFrameMk id="7" creationId="{2FEA0095-1100-45D0-A5C5-4AF7DA3BAB25}"/>
          </ac:graphicFrameMkLst>
        </pc:graphicFrameChg>
        <pc:picChg chg="add del mod">
          <ac:chgData name="Aroosa Sawati" userId="9d2d68ddb22957f5" providerId="LiveId" clId="{0B9DDE09-7531-41CE-96C1-4F9E0CECC64A}" dt="2021-06-04T05:01:15.307" v="4320" actId="478"/>
          <ac:picMkLst>
            <pc:docMk/>
            <pc:sldMk cId="1947378098" sldId="267"/>
            <ac:picMk id="6" creationId="{0EC738B0-D10B-4452-BBD4-1EF88601E11E}"/>
          </ac:picMkLst>
        </pc:picChg>
        <pc:picChg chg="add">
          <ac:chgData name="Aroosa Sawati" userId="9d2d68ddb22957f5" providerId="LiveId" clId="{0B9DDE09-7531-41CE-96C1-4F9E0CECC64A}" dt="2021-06-04T05:14:24.796" v="4329" actId="26606"/>
          <ac:picMkLst>
            <pc:docMk/>
            <pc:sldMk cId="1947378098" sldId="267"/>
            <ac:picMk id="8" creationId="{47FB31F4-18E9-492A-ABD9-E12C6A4DF9DC}"/>
          </ac:picMkLst>
        </pc:picChg>
      </pc:sldChg>
      <pc:sldChg chg="addSp delSp modSp new del mod ord setBg">
        <pc:chgData name="Aroosa Sawati" userId="9d2d68ddb22957f5" providerId="LiveId" clId="{0B9DDE09-7531-41CE-96C1-4F9E0CECC64A}" dt="2021-06-04T11:23:29.483" v="6238" actId="47"/>
        <pc:sldMkLst>
          <pc:docMk/>
          <pc:sldMk cId="806164226" sldId="268"/>
        </pc:sldMkLst>
        <pc:spChg chg="add mod">
          <ac:chgData name="Aroosa Sawati" userId="9d2d68ddb22957f5" providerId="LiveId" clId="{0B9DDE09-7531-41CE-96C1-4F9E0CECC64A}" dt="2021-06-04T05:33:13.978" v="4506"/>
          <ac:spMkLst>
            <pc:docMk/>
            <pc:sldMk cId="806164226" sldId="268"/>
            <ac:spMk id="2" creationId="{F6345B63-C8CB-469D-ABC3-2268F8E4ADD0}"/>
          </ac:spMkLst>
        </pc:spChg>
        <pc:spChg chg="add mod">
          <ac:chgData name="Aroosa Sawati" userId="9d2d68ddb22957f5" providerId="LiveId" clId="{0B9DDE09-7531-41CE-96C1-4F9E0CECC64A}" dt="2021-06-04T11:23:12.026" v="6237" actId="6549"/>
          <ac:spMkLst>
            <pc:docMk/>
            <pc:sldMk cId="806164226" sldId="268"/>
            <ac:spMk id="3" creationId="{66DF84C2-214F-4636-B0E6-B34C3A9B7CE4}"/>
          </ac:spMkLst>
        </pc:spChg>
        <pc:spChg chg="add mod">
          <ac:chgData name="Aroosa Sawati" userId="9d2d68ddb22957f5" providerId="LiveId" clId="{0B9DDE09-7531-41CE-96C1-4F9E0CECC64A}" dt="2021-06-04T11:23:12.023" v="6236"/>
          <ac:spMkLst>
            <pc:docMk/>
            <pc:sldMk cId="806164226" sldId="268"/>
            <ac:spMk id="4" creationId="{4AEA982F-4AC0-4050-BAA3-362E0C51DE81}"/>
          </ac:spMkLst>
        </pc:spChg>
        <pc:picChg chg="add mod ord">
          <ac:chgData name="Aroosa Sawati" userId="9d2d68ddb22957f5" providerId="LiveId" clId="{0B9DDE09-7531-41CE-96C1-4F9E0CECC64A}" dt="2021-06-04T04:55:26.307" v="4244" actId="26606"/>
          <ac:picMkLst>
            <pc:docMk/>
            <pc:sldMk cId="806164226" sldId="268"/>
            <ac:picMk id="1026" creationId="{4DF27C32-17CC-4506-9994-75D4CCCC710C}"/>
          </ac:picMkLst>
        </pc:picChg>
        <pc:picChg chg="add del mod">
          <ac:chgData name="Aroosa Sawati" userId="9d2d68ddb22957f5" providerId="LiveId" clId="{0B9DDE09-7531-41CE-96C1-4F9E0CECC64A}" dt="2021-06-04T04:55:31.842" v="4245" actId="478"/>
          <ac:picMkLst>
            <pc:docMk/>
            <pc:sldMk cId="806164226" sldId="268"/>
            <ac:picMk id="1028" creationId="{B7B4AD9A-FA4C-4E79-ABB9-9E069F675DDE}"/>
          </ac:picMkLst>
        </pc:picChg>
        <pc:picChg chg="add mod">
          <ac:chgData name="Aroosa Sawati" userId="9d2d68ddb22957f5" providerId="LiveId" clId="{0B9DDE09-7531-41CE-96C1-4F9E0CECC64A}" dt="2021-06-04T04:55:39.226" v="4247" actId="14100"/>
          <ac:picMkLst>
            <pc:docMk/>
            <pc:sldMk cId="806164226" sldId="268"/>
            <ac:picMk id="1030" creationId="{F6E48D8C-8FE3-4ED5-AD0C-4CF77AB6FBB3}"/>
          </ac:picMkLst>
        </pc:picChg>
        <pc:picChg chg="add mod">
          <ac:chgData name="Aroosa Sawati" userId="9d2d68ddb22957f5" providerId="LiveId" clId="{0B9DDE09-7531-41CE-96C1-4F9E0CECC64A}" dt="2021-06-04T04:57:37.413" v="4266" actId="14100"/>
          <ac:picMkLst>
            <pc:docMk/>
            <pc:sldMk cId="806164226" sldId="268"/>
            <ac:picMk id="1032" creationId="{30B96A2C-D087-41BD-8DA5-55DE4192E786}"/>
          </ac:picMkLst>
        </pc:picChg>
      </pc:sldChg>
      <pc:sldChg chg="addSp delSp modSp new mod ord setBg">
        <pc:chgData name="Aroosa Sawati" userId="9d2d68ddb22957f5" providerId="LiveId" clId="{0B9DDE09-7531-41CE-96C1-4F9E0CECC64A}" dt="2021-06-05T02:30:25.975" v="7148" actId="26606"/>
        <pc:sldMkLst>
          <pc:docMk/>
          <pc:sldMk cId="232085122" sldId="269"/>
        </pc:sldMkLst>
        <pc:spChg chg="add mod">
          <ac:chgData name="Aroosa Sawati" userId="9d2d68ddb22957f5" providerId="LiveId" clId="{0B9DDE09-7531-41CE-96C1-4F9E0CECC64A}" dt="2021-06-05T02:30:25.975" v="7148" actId="26606"/>
          <ac:spMkLst>
            <pc:docMk/>
            <pc:sldMk cId="232085122" sldId="269"/>
            <ac:spMk id="2" creationId="{356BB1CF-80ED-418C-90DD-CB77ACBBE8D2}"/>
          </ac:spMkLst>
        </pc:spChg>
        <pc:spChg chg="add del">
          <ac:chgData name="Aroosa Sawati" userId="9d2d68ddb22957f5" providerId="LiveId" clId="{0B9DDE09-7531-41CE-96C1-4F9E0CECC64A}" dt="2021-06-05T02:30:25.975" v="7148" actId="26606"/>
          <ac:spMkLst>
            <pc:docMk/>
            <pc:sldMk cId="232085122" sldId="269"/>
            <ac:spMk id="73" creationId="{07977D39-626F-40D7-B00F-16E02602DD5A}"/>
          </ac:spMkLst>
        </pc:spChg>
        <pc:spChg chg="add del">
          <ac:chgData name="Aroosa Sawati" userId="9d2d68ddb22957f5" providerId="LiveId" clId="{0B9DDE09-7531-41CE-96C1-4F9E0CECC64A}" dt="2021-06-05T02:30:25.975" v="7148" actId="26606"/>
          <ac:spMkLst>
            <pc:docMk/>
            <pc:sldMk cId="232085122" sldId="269"/>
            <ac:spMk id="75" creationId="{B905CDE4-B751-4B3E-B625-6E59F8903414}"/>
          </ac:spMkLst>
        </pc:spChg>
        <pc:spChg chg="add del">
          <ac:chgData name="Aroosa Sawati" userId="9d2d68ddb22957f5" providerId="LiveId" clId="{0B9DDE09-7531-41CE-96C1-4F9E0CECC64A}" dt="2021-06-05T02:30:25.975" v="7148" actId="26606"/>
          <ac:spMkLst>
            <pc:docMk/>
            <pc:sldMk cId="232085122" sldId="269"/>
            <ac:spMk id="77" creationId="{08108C16-F4C0-44AA-999D-17BD39219B24}"/>
          </ac:spMkLst>
        </pc:spChg>
        <pc:spChg chg="add del">
          <ac:chgData name="Aroosa Sawati" userId="9d2d68ddb22957f5" providerId="LiveId" clId="{0B9DDE09-7531-41CE-96C1-4F9E0CECC64A}" dt="2021-06-05T02:30:25.975" v="7148" actId="26606"/>
          <ac:spMkLst>
            <pc:docMk/>
            <pc:sldMk cId="232085122" sldId="269"/>
            <ac:spMk id="79" creationId="{CDC29AC1-2821-4FCC-B597-88DAF39C36FE}"/>
          </ac:spMkLst>
        </pc:spChg>
        <pc:spChg chg="add del">
          <ac:chgData name="Aroosa Sawati" userId="9d2d68ddb22957f5" providerId="LiveId" clId="{0B9DDE09-7531-41CE-96C1-4F9E0CECC64A}" dt="2021-06-05T02:30:25.975" v="7148" actId="26606"/>
          <ac:spMkLst>
            <pc:docMk/>
            <pc:sldMk cId="232085122" sldId="269"/>
            <ac:spMk id="81" creationId="{C8F10CB3-3B5E-4C7A-98CF-B87454DDFA39}"/>
          </ac:spMkLst>
        </pc:spChg>
        <pc:picChg chg="add del mod">
          <ac:chgData name="Aroosa Sawati" userId="9d2d68ddb22957f5" providerId="LiveId" clId="{0B9DDE09-7531-41CE-96C1-4F9E0CECC64A}" dt="2021-06-04T11:11:17.157" v="6180" actId="478"/>
          <ac:picMkLst>
            <pc:docMk/>
            <pc:sldMk cId="232085122" sldId="269"/>
            <ac:picMk id="3" creationId="{C3D7F5BD-DC71-4D4C-A21E-C51B4198BACA}"/>
          </ac:picMkLst>
        </pc:picChg>
        <pc:picChg chg="add mod ord">
          <ac:chgData name="Aroosa Sawati" userId="9d2d68ddb22957f5" providerId="LiveId" clId="{0B9DDE09-7531-41CE-96C1-4F9E0CECC64A}" dt="2021-06-05T02:30:25.975" v="7148" actId="26606"/>
          <ac:picMkLst>
            <pc:docMk/>
            <pc:sldMk cId="232085122" sldId="269"/>
            <ac:picMk id="4" creationId="{EA8FF4C9-6856-4B8B-8EB9-9CE0CFC6D1DD}"/>
          </ac:picMkLst>
        </pc:picChg>
        <pc:picChg chg="add mod ord">
          <ac:chgData name="Aroosa Sawati" userId="9d2d68ddb22957f5" providerId="LiveId" clId="{0B9DDE09-7531-41CE-96C1-4F9E0CECC64A}" dt="2021-06-05T02:30:25.975" v="7148" actId="26606"/>
          <ac:picMkLst>
            <pc:docMk/>
            <pc:sldMk cId="232085122" sldId="269"/>
            <ac:picMk id="5" creationId="{4ADEFD63-EDD4-4B33-8E92-437CB3B5CF73}"/>
          </ac:picMkLst>
        </pc:picChg>
        <pc:picChg chg="add mod">
          <ac:chgData name="Aroosa Sawati" userId="9d2d68ddb22957f5" providerId="LiveId" clId="{0B9DDE09-7531-41CE-96C1-4F9E0CECC64A}" dt="2021-06-05T02:30:25.975" v="7148" actId="26606"/>
          <ac:picMkLst>
            <pc:docMk/>
            <pc:sldMk cId="232085122" sldId="269"/>
            <ac:picMk id="7" creationId="{747207E8-E7DD-452B-9221-3A3DEF5775DA}"/>
          </ac:picMkLst>
        </pc:picChg>
        <pc:picChg chg="add mod ord">
          <ac:chgData name="Aroosa Sawati" userId="9d2d68ddb22957f5" providerId="LiveId" clId="{0B9DDE09-7531-41CE-96C1-4F9E0CECC64A}" dt="2021-06-05T02:30:25.975" v="7148" actId="26606"/>
          <ac:picMkLst>
            <pc:docMk/>
            <pc:sldMk cId="232085122" sldId="269"/>
            <ac:picMk id="2050" creationId="{88A47DA7-72FA-4856-AAC6-A39E9687A1B5}"/>
          </ac:picMkLst>
        </pc:picChg>
        <pc:picChg chg="add mod">
          <ac:chgData name="Aroosa Sawati" userId="9d2d68ddb22957f5" providerId="LiveId" clId="{0B9DDE09-7531-41CE-96C1-4F9E0CECC64A}" dt="2021-06-05T02:30:25.975" v="7148" actId="26606"/>
          <ac:picMkLst>
            <pc:docMk/>
            <pc:sldMk cId="232085122" sldId="269"/>
            <ac:picMk id="2052" creationId="{BF689426-FEC7-4E16-BA1C-749F217F0551}"/>
          </ac:picMkLst>
        </pc:picChg>
      </pc:sldChg>
      <pc:sldChg chg="addSp delSp modSp new mod ord setBg">
        <pc:chgData name="Aroosa Sawati" userId="9d2d68ddb22957f5" providerId="LiveId" clId="{0B9DDE09-7531-41CE-96C1-4F9E0CECC64A}" dt="2021-06-05T02:29:02.817" v="7141" actId="21"/>
        <pc:sldMkLst>
          <pc:docMk/>
          <pc:sldMk cId="1386020678" sldId="270"/>
        </pc:sldMkLst>
        <pc:spChg chg="add mod ord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2" creationId="{90968F27-2D6A-4306-B449-4447437126EF}"/>
          </ac:spMkLst>
        </pc:spChg>
        <pc:spChg chg="add mod">
          <ac:chgData name="Aroosa Sawati" userId="9d2d68ddb22957f5" providerId="LiveId" clId="{0B9DDE09-7531-41CE-96C1-4F9E0CECC64A}" dt="2021-06-05T02:29:02.817" v="7141" actId="21"/>
          <ac:spMkLst>
            <pc:docMk/>
            <pc:sldMk cId="1386020678" sldId="270"/>
            <ac:spMk id="3" creationId="{BD4A970A-5FB4-4D5E-9EFC-DABC74056DFC}"/>
          </ac:spMkLst>
        </pc:spChg>
        <pc:spChg chg="add del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8" creationId="{C3862298-AF85-4572-BED3-52E573EBD410}"/>
          </ac:spMkLst>
        </pc:spChg>
        <pc:spChg chg="add del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10" creationId="{03E485DD-0C12-45BC-A361-28152A03BB93}"/>
          </ac:spMkLst>
        </pc:spChg>
        <pc:spChg chg="add del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12" creationId="{6D6B998F-CA62-4EE6-B7E7-046377D4F7EF}"/>
          </ac:spMkLst>
        </pc:spChg>
        <pc:spChg chg="add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17" creationId="{F837543A-6020-4505-A233-C9DB4BF74011}"/>
          </ac:spMkLst>
        </pc:spChg>
        <pc:spChg chg="add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19" creationId="{35B16301-FB18-48BA-A6DD-C37CAF6F9A18}"/>
          </ac:spMkLst>
        </pc:spChg>
        <pc:spChg chg="add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21" creationId="{C3C0D90E-074A-4F52-9B11-B52BEF4BCBE5}"/>
          </ac:spMkLst>
        </pc:spChg>
        <pc:spChg chg="add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23" creationId="{CABBD4C1-E6F8-46F6-8152-A8A97490BF4D}"/>
          </ac:spMkLst>
        </pc:spChg>
        <pc:spChg chg="add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25" creationId="{83BA5EF5-1FE9-4BF9-83BB-269BCDDF6156}"/>
          </ac:spMkLst>
        </pc:spChg>
        <pc:spChg chg="add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29" creationId="{88853921-7BC9-4BDE-ACAB-133C683C82D6}"/>
          </ac:spMkLst>
        </pc:spChg>
        <pc:spChg chg="add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31" creationId="{09192968-3AE7-4470-A61C-97294BB92731}"/>
          </ac:spMkLst>
        </pc:spChg>
        <pc:spChg chg="add">
          <ac:chgData name="Aroosa Sawati" userId="9d2d68ddb22957f5" providerId="LiveId" clId="{0B9DDE09-7531-41CE-96C1-4F9E0CECC64A}" dt="2021-06-04T11:21:50.364" v="6232" actId="26606"/>
          <ac:spMkLst>
            <pc:docMk/>
            <pc:sldMk cId="1386020678" sldId="270"/>
            <ac:spMk id="33" creationId="{3AB72E55-43E4-4356-BFE8-E2102CB0B505}"/>
          </ac:spMkLst>
        </pc:spChg>
        <pc:cxnChg chg="add">
          <ac:chgData name="Aroosa Sawati" userId="9d2d68ddb22957f5" providerId="LiveId" clId="{0B9DDE09-7531-41CE-96C1-4F9E0CECC64A}" dt="2021-06-04T11:21:50.364" v="6232" actId="26606"/>
          <ac:cxnSpMkLst>
            <pc:docMk/>
            <pc:sldMk cId="1386020678" sldId="270"/>
            <ac:cxnSpMk id="27" creationId="{4B3BCACB-5880-460B-9606-8C433A9AF99D}"/>
          </ac:cxnSpMkLst>
        </pc:cxnChg>
      </pc:sldChg>
      <pc:sldChg chg="addSp modSp new mod ord">
        <pc:chgData name="Aroosa Sawati" userId="9d2d68ddb22957f5" providerId="LiveId" clId="{0B9DDE09-7531-41CE-96C1-4F9E0CECC64A}" dt="2021-06-04T15:38:53.124" v="7128" actId="1076"/>
        <pc:sldMkLst>
          <pc:docMk/>
          <pc:sldMk cId="3041194103" sldId="271"/>
        </pc:sldMkLst>
        <pc:spChg chg="add mod">
          <ac:chgData name="Aroosa Sawati" userId="9d2d68ddb22957f5" providerId="LiveId" clId="{0B9DDE09-7531-41CE-96C1-4F9E0CECC64A}" dt="2021-06-04T15:38:53.124" v="7128" actId="1076"/>
          <ac:spMkLst>
            <pc:docMk/>
            <pc:sldMk cId="3041194103" sldId="271"/>
            <ac:spMk id="2" creationId="{2667EE25-DDD9-4135-9943-0FCA96E13EED}"/>
          </ac:spMkLst>
        </pc:spChg>
        <pc:spChg chg="add mod">
          <ac:chgData name="Aroosa Sawati" userId="9d2d68ddb22957f5" providerId="LiveId" clId="{0B9DDE09-7531-41CE-96C1-4F9E0CECC64A}" dt="2021-06-04T10:19:44.076" v="6088" actId="1076"/>
          <ac:spMkLst>
            <pc:docMk/>
            <pc:sldMk cId="3041194103" sldId="271"/>
            <ac:spMk id="3" creationId="{782A7944-B61E-48D9-89CD-AAC79E96AA0C}"/>
          </ac:spMkLst>
        </pc:spChg>
      </pc:sldChg>
      <pc:sldChg chg="addSp delSp modSp new mod">
        <pc:chgData name="Aroosa Sawati" userId="9d2d68ddb22957f5" providerId="LiveId" clId="{0B9DDE09-7531-41CE-96C1-4F9E0CECC64A}" dt="2021-06-05T03:14:34.921" v="7294" actId="20577"/>
        <pc:sldMkLst>
          <pc:docMk/>
          <pc:sldMk cId="1712455612" sldId="272"/>
        </pc:sldMkLst>
        <pc:spChg chg="add del mod">
          <ac:chgData name="Aroosa Sawati" userId="9d2d68ddb22957f5" providerId="LiveId" clId="{0B9DDE09-7531-41CE-96C1-4F9E0CECC64A}" dt="2021-06-04T10:24:02.445" v="6121"/>
          <ac:spMkLst>
            <pc:docMk/>
            <pc:sldMk cId="1712455612" sldId="272"/>
            <ac:spMk id="2" creationId="{7D2B1E84-C7D8-467E-9BCB-4DBFDA503F19}"/>
          </ac:spMkLst>
        </pc:spChg>
        <pc:spChg chg="add mod">
          <ac:chgData name="Aroosa Sawati" userId="9d2d68ddb22957f5" providerId="LiveId" clId="{0B9DDE09-7531-41CE-96C1-4F9E0CECC64A}" dt="2021-06-05T02:28:19.616" v="7134" actId="1076"/>
          <ac:spMkLst>
            <pc:docMk/>
            <pc:sldMk cId="1712455612" sldId="272"/>
            <ac:spMk id="3" creationId="{56BADEF7-991A-4678-AC91-154D524D2079}"/>
          </ac:spMkLst>
        </pc:spChg>
        <pc:spChg chg="add mod">
          <ac:chgData name="Aroosa Sawati" userId="9d2d68ddb22957f5" providerId="LiveId" clId="{0B9DDE09-7531-41CE-96C1-4F9E0CECC64A}" dt="2021-06-05T03:14:34.921" v="7294" actId="20577"/>
          <ac:spMkLst>
            <pc:docMk/>
            <pc:sldMk cId="1712455612" sldId="272"/>
            <ac:spMk id="4" creationId="{E03EED08-9AAA-4E86-82B1-DBF0732A8024}"/>
          </ac:spMkLst>
        </pc:spChg>
      </pc:sldChg>
      <pc:sldChg chg="addSp delSp modSp new del mod">
        <pc:chgData name="Aroosa Sawati" userId="9d2d68ddb22957f5" providerId="LiveId" clId="{0B9DDE09-7531-41CE-96C1-4F9E0CECC64A}" dt="2021-06-05T02:14:40.897" v="7129" actId="47"/>
        <pc:sldMkLst>
          <pc:docMk/>
          <pc:sldMk cId="1352592301" sldId="273"/>
        </pc:sldMkLst>
        <pc:spChg chg="add mod">
          <ac:chgData name="Aroosa Sawati" userId="9d2d68ddb22957f5" providerId="LiveId" clId="{0B9DDE09-7531-41CE-96C1-4F9E0CECC64A}" dt="2021-06-04T10:32:38.967" v="6167" actId="1076"/>
          <ac:spMkLst>
            <pc:docMk/>
            <pc:sldMk cId="1352592301" sldId="273"/>
            <ac:spMk id="2" creationId="{98458737-C25E-4B6D-8B39-28A057BA480A}"/>
          </ac:spMkLst>
        </pc:spChg>
        <pc:spChg chg="add del mod">
          <ac:chgData name="Aroosa Sawati" userId="9d2d68ddb22957f5" providerId="LiveId" clId="{0B9DDE09-7531-41CE-96C1-4F9E0CECC64A}" dt="2021-06-04T11:55:10.152" v="6246" actId="478"/>
          <ac:spMkLst>
            <pc:docMk/>
            <pc:sldMk cId="1352592301" sldId="273"/>
            <ac:spMk id="3" creationId="{1C063409-2E80-45CC-8638-4D3B40AD8D05}"/>
          </ac:spMkLst>
        </pc:spChg>
        <pc:picChg chg="add del mod">
          <ac:chgData name="Aroosa Sawati" userId="9d2d68ddb22957f5" providerId="LiveId" clId="{0B9DDE09-7531-41CE-96C1-4F9E0CECC64A}" dt="2021-06-04T11:56:09.590" v="6250" actId="478"/>
          <ac:picMkLst>
            <pc:docMk/>
            <pc:sldMk cId="1352592301" sldId="273"/>
            <ac:picMk id="4" creationId="{A0E642E8-86BF-44D3-915E-F7BBB1CC8957}"/>
          </ac:picMkLst>
        </pc:picChg>
        <pc:picChg chg="add del">
          <ac:chgData name="Aroosa Sawati" userId="9d2d68ddb22957f5" providerId="LiveId" clId="{0B9DDE09-7531-41CE-96C1-4F9E0CECC64A}" dt="2021-06-04T12:01:18.669" v="6457" actId="478"/>
          <ac:picMkLst>
            <pc:docMk/>
            <pc:sldMk cId="1352592301" sldId="273"/>
            <ac:picMk id="5" creationId="{1AAF42E8-807F-4036-8DD5-7B191DA3FBE3}"/>
          </ac:picMkLst>
        </pc:picChg>
        <pc:picChg chg="add del mod">
          <ac:chgData name="Aroosa Sawati" userId="9d2d68ddb22957f5" providerId="LiveId" clId="{0B9DDE09-7531-41CE-96C1-4F9E0CECC64A}" dt="2021-06-04T12:01:20.350" v="6458" actId="478"/>
          <ac:picMkLst>
            <pc:docMk/>
            <pc:sldMk cId="1352592301" sldId="273"/>
            <ac:picMk id="6" creationId="{FA7045EA-10FC-473F-AD8C-9E5853C03C7F}"/>
          </ac:picMkLst>
        </pc:picChg>
        <pc:picChg chg="add del mod">
          <ac:chgData name="Aroosa Sawati" userId="9d2d68ddb22957f5" providerId="LiveId" clId="{0B9DDE09-7531-41CE-96C1-4F9E0CECC64A}" dt="2021-06-04T11:23:36.527" v="6239" actId="478"/>
          <ac:picMkLst>
            <pc:docMk/>
            <pc:sldMk cId="1352592301" sldId="273"/>
            <ac:picMk id="4098" creationId="{FD041702-B798-4692-BA04-AFCA793251F1}"/>
          </ac:picMkLst>
        </pc:picChg>
      </pc:sldChg>
      <pc:sldChg chg="addSp delSp modSp new mod ord setBg setClrOvrMap">
        <pc:chgData name="Aroosa Sawati" userId="9d2d68ddb22957f5" providerId="LiveId" clId="{0B9DDE09-7531-41CE-96C1-4F9E0CECC64A}" dt="2021-06-05T02:29:13.488" v="7143"/>
        <pc:sldMkLst>
          <pc:docMk/>
          <pc:sldMk cId="3354848837" sldId="274"/>
        </pc:sldMkLst>
        <pc:spChg chg="add del mod">
          <ac:chgData name="Aroosa Sawati" userId="9d2d68ddb22957f5" providerId="LiveId" clId="{0B9DDE09-7531-41CE-96C1-4F9E0CECC64A}" dt="2021-06-04T13:12:37.690" v="6887" actId="26606"/>
          <ac:spMkLst>
            <pc:docMk/>
            <pc:sldMk cId="3354848837" sldId="274"/>
            <ac:spMk id="2" creationId="{2CD6F176-FF2B-41F9-A717-5AF0CD84DD41}"/>
          </ac:spMkLst>
        </pc:spChg>
        <pc:spChg chg="add del mod">
          <ac:chgData name="Aroosa Sawati" userId="9d2d68ddb22957f5" providerId="LiveId" clId="{0B9DDE09-7531-41CE-96C1-4F9E0CECC64A}" dt="2021-06-04T13:11:20.889" v="6865"/>
          <ac:spMkLst>
            <pc:docMk/>
            <pc:sldMk cId="3354848837" sldId="274"/>
            <ac:spMk id="3" creationId="{00ACA94B-2B86-4105-B17C-6100ABFE677B}"/>
          </ac:spMkLst>
        </pc:spChg>
        <pc:spChg chg="add del mod ord">
          <ac:chgData name="Aroosa Sawati" userId="9d2d68ddb22957f5" providerId="LiveId" clId="{0B9DDE09-7531-41CE-96C1-4F9E0CECC64A}" dt="2021-06-04T13:12:37.698" v="6889"/>
          <ac:spMkLst>
            <pc:docMk/>
            <pc:sldMk cId="3354848837" sldId="274"/>
            <ac:spMk id="4" creationId="{C4360CCE-CF27-484D-A504-CAD6D08AA687}"/>
          </ac:spMkLst>
        </pc:spChg>
        <pc:spChg chg="add mod">
          <ac:chgData name="Aroosa Sawati" userId="9d2d68ddb22957f5" providerId="LiveId" clId="{0B9DDE09-7531-41CE-96C1-4F9E0CECC64A}" dt="2021-06-04T13:12:37.690" v="6887" actId="26606"/>
          <ac:spMkLst>
            <pc:docMk/>
            <pc:sldMk cId="3354848837" sldId="274"/>
            <ac:spMk id="5" creationId="{5E1EDEA9-A54B-4044-AE18-6416FCC713AD}"/>
          </ac:spMkLst>
        </pc:spChg>
        <pc:spChg chg="add">
          <ac:chgData name="Aroosa Sawati" userId="9d2d68ddb22957f5" providerId="LiveId" clId="{0B9DDE09-7531-41CE-96C1-4F9E0CECC64A}" dt="2021-06-04T13:12:37.690" v="6887" actId="26606"/>
          <ac:spMkLst>
            <pc:docMk/>
            <pc:sldMk cId="3354848837" sldId="274"/>
            <ac:spMk id="12" creationId="{CF62D2A7-8207-488C-9F46-316BA81A16C8}"/>
          </ac:spMkLst>
        </pc:spChg>
        <pc:graphicFrameChg chg="add mod">
          <ac:chgData name="Aroosa Sawati" userId="9d2d68ddb22957f5" providerId="LiveId" clId="{0B9DDE09-7531-41CE-96C1-4F9E0CECC64A}" dt="2021-06-05T02:29:13.488" v="7143"/>
          <ac:graphicFrameMkLst>
            <pc:docMk/>
            <pc:sldMk cId="3354848837" sldId="274"/>
            <ac:graphicFrameMk id="7" creationId="{9A6CAC46-BF28-43CA-8100-66024C49C696}"/>
          </ac:graphicFrameMkLst>
        </pc:graphicFrameChg>
        <pc:picChg chg="add mod">
          <ac:chgData name="Aroosa Sawati" userId="9d2d68ddb22957f5" providerId="LiveId" clId="{0B9DDE09-7531-41CE-96C1-4F9E0CECC64A}" dt="2021-06-04T13:12:38.547" v="6890" actId="27614"/>
          <ac:picMkLst>
            <pc:docMk/>
            <pc:sldMk cId="3354848837" sldId="274"/>
            <ac:picMk id="8" creationId="{88B22AB0-3F4C-448F-B4CF-C4B88E774961}"/>
          </ac:picMkLst>
        </pc:picChg>
      </pc:sldChg>
      <pc:sldChg chg="addSp delSp modSp new mod setBg setClrOvrMap">
        <pc:chgData name="Aroosa Sawati" userId="9d2d68ddb22957f5" providerId="LiveId" clId="{0B9DDE09-7531-41CE-96C1-4F9E0CECC64A}" dt="2021-06-05T02:48:45.897" v="7166" actId="26606"/>
        <pc:sldMkLst>
          <pc:docMk/>
          <pc:sldMk cId="1897000210" sldId="275"/>
        </pc:sldMkLst>
        <pc:spChg chg="add mod">
          <ac:chgData name="Aroosa Sawati" userId="9d2d68ddb22957f5" providerId="LiveId" clId="{0B9DDE09-7531-41CE-96C1-4F9E0CECC64A}" dt="2021-06-05T02:48:45.897" v="7166" actId="26606"/>
          <ac:spMkLst>
            <pc:docMk/>
            <pc:sldMk cId="1897000210" sldId="275"/>
            <ac:spMk id="2" creationId="{8E41224E-2D81-4171-9D9B-9A34A730D6C6}"/>
          </ac:spMkLst>
        </pc:spChg>
        <pc:spChg chg="add">
          <ac:chgData name="Aroosa Sawati" userId="9d2d68ddb22957f5" providerId="LiveId" clId="{0B9DDE09-7531-41CE-96C1-4F9E0CECC64A}" dt="2021-06-05T02:48:45.897" v="7166" actId="26606"/>
          <ac:spMkLst>
            <pc:docMk/>
            <pc:sldMk cId="1897000210" sldId="275"/>
            <ac:spMk id="7" creationId="{66B332A4-D438-4773-A77F-5ED49A448D9D}"/>
          </ac:spMkLst>
        </pc:spChg>
        <pc:spChg chg="add del">
          <ac:chgData name="Aroosa Sawati" userId="9d2d68ddb22957f5" providerId="LiveId" clId="{0B9DDE09-7531-41CE-96C1-4F9E0CECC64A}" dt="2021-06-05T02:48:45.892" v="7165" actId="26606"/>
          <ac:spMkLst>
            <pc:docMk/>
            <pc:sldMk cId="1897000210" sldId="275"/>
            <ac:spMk id="8" creationId="{0671A8AE-40A1-4631-A6B8-581AFF065482}"/>
          </ac:spMkLst>
        </pc:spChg>
        <pc:spChg chg="add">
          <ac:chgData name="Aroosa Sawati" userId="9d2d68ddb22957f5" providerId="LiveId" clId="{0B9DDE09-7531-41CE-96C1-4F9E0CECC64A}" dt="2021-06-05T02:48:45.897" v="7166" actId="26606"/>
          <ac:spMkLst>
            <pc:docMk/>
            <pc:sldMk cId="1897000210" sldId="275"/>
            <ac:spMk id="9" creationId="{DF9AD32D-FF05-44F4-BD4D-9CEE89B71EB9}"/>
          </ac:spMkLst>
        </pc:spChg>
        <pc:spChg chg="add del">
          <ac:chgData name="Aroosa Sawati" userId="9d2d68ddb22957f5" providerId="LiveId" clId="{0B9DDE09-7531-41CE-96C1-4F9E0CECC64A}" dt="2021-06-05T02:48:45.892" v="7165" actId="26606"/>
          <ac:spMkLst>
            <pc:docMk/>
            <pc:sldMk cId="1897000210" sldId="275"/>
            <ac:spMk id="10" creationId="{AB58EF07-17C2-48CF-ABB0-EEF1F17CB8F0}"/>
          </ac:spMkLst>
        </pc:spChg>
        <pc:spChg chg="add del">
          <ac:chgData name="Aroosa Sawati" userId="9d2d68ddb22957f5" providerId="LiveId" clId="{0B9DDE09-7531-41CE-96C1-4F9E0CECC64A}" dt="2021-06-05T02:48:45.892" v="7165" actId="26606"/>
          <ac:spMkLst>
            <pc:docMk/>
            <pc:sldMk cId="1897000210" sldId="275"/>
            <ac:spMk id="12" creationId="{AF2F604E-43BE-4DC3-B983-E071523364F8}"/>
          </ac:spMkLst>
        </pc:spChg>
        <pc:spChg chg="add del">
          <ac:chgData name="Aroosa Sawati" userId="9d2d68ddb22957f5" providerId="LiveId" clId="{0B9DDE09-7531-41CE-96C1-4F9E0CECC64A}" dt="2021-06-05T02:48:45.892" v="7165" actId="26606"/>
          <ac:spMkLst>
            <pc:docMk/>
            <pc:sldMk cId="1897000210" sldId="275"/>
            <ac:spMk id="14" creationId="{08C9B587-E65E-4B52-B37C-ABEBB6E87928}"/>
          </ac:spMkLst>
        </pc:spChg>
        <pc:picChg chg="add del">
          <ac:chgData name="Aroosa Sawati" userId="9d2d68ddb22957f5" providerId="LiveId" clId="{0B9DDE09-7531-41CE-96C1-4F9E0CECC64A}" dt="2021-06-05T02:48:45.892" v="7165" actId="26606"/>
          <ac:picMkLst>
            <pc:docMk/>
            <pc:sldMk cId="1897000210" sldId="275"/>
            <ac:picMk id="4" creationId="{D65C5AD5-8383-48F0-B9F8-3BD89926237F}"/>
          </ac:picMkLst>
        </pc:picChg>
      </pc:sldChg>
      <pc:sldChg chg="addSp delSp modSp new del mod setBg">
        <pc:chgData name="Aroosa Sawati" userId="9d2d68ddb22957f5" providerId="LiveId" clId="{0B9DDE09-7531-41CE-96C1-4F9E0CECC64A}" dt="2021-06-05T05:03:17.016" v="7323" actId="47"/>
        <pc:sldMkLst>
          <pc:docMk/>
          <pc:sldMk cId="548633293" sldId="276"/>
        </pc:sldMkLst>
        <pc:spChg chg="add del mod">
          <ac:chgData name="Aroosa Sawati" userId="9d2d68ddb22957f5" providerId="LiveId" clId="{0B9DDE09-7531-41CE-96C1-4F9E0CECC64A}" dt="2021-06-05T05:02:59.065" v="7322" actId="20577"/>
          <ac:spMkLst>
            <pc:docMk/>
            <pc:sldMk cId="548633293" sldId="276"/>
            <ac:spMk id="2" creationId="{19C3863C-D64A-4403-A11D-0A7CC22F64CA}"/>
          </ac:spMkLst>
        </pc:spChg>
        <pc:spChg chg="add del">
          <ac:chgData name="Aroosa Sawati" userId="9d2d68ddb22957f5" providerId="LiveId" clId="{0B9DDE09-7531-41CE-96C1-4F9E0CECC64A}" dt="2021-06-05T02:51:46.021" v="7260" actId="26606"/>
          <ac:spMkLst>
            <pc:docMk/>
            <pc:sldMk cId="548633293" sldId="276"/>
            <ac:spMk id="5" creationId="{2B566528-1B12-4246-9431-5C2D7D081168}"/>
          </ac:spMkLst>
        </pc:spChg>
        <pc:spChg chg="add del">
          <ac:chgData name="Aroosa Sawati" userId="9d2d68ddb22957f5" providerId="LiveId" clId="{0B9DDE09-7531-41CE-96C1-4F9E0CECC64A}" dt="2021-06-05T02:51:46.021" v="7260" actId="26606"/>
          <ac:spMkLst>
            <pc:docMk/>
            <pc:sldMk cId="548633293" sldId="276"/>
            <ac:spMk id="6" creationId="{2E80C965-DB6D-4F81-9E9E-B027384D0BD6}"/>
          </ac:spMkLst>
        </pc:spChg>
        <pc:spChg chg="add del">
          <ac:chgData name="Aroosa Sawati" userId="9d2d68ddb22957f5" providerId="LiveId" clId="{0B9DDE09-7531-41CE-96C1-4F9E0CECC64A}" dt="2021-06-05T02:51:32.222" v="7258" actId="26606"/>
          <ac:spMkLst>
            <pc:docMk/>
            <pc:sldMk cId="548633293" sldId="276"/>
            <ac:spMk id="8" creationId="{5D11FD0E-2D27-4A5A-949D-222E61ECBCC3}"/>
          </ac:spMkLst>
        </pc:spChg>
        <pc:spChg chg="add">
          <ac:chgData name="Aroosa Sawati" userId="9d2d68ddb22957f5" providerId="LiveId" clId="{0B9DDE09-7531-41CE-96C1-4F9E0CECC64A}" dt="2021-06-05T02:51:55.254" v="7261" actId="26606"/>
          <ac:spMkLst>
            <pc:docMk/>
            <pc:sldMk cId="548633293" sldId="276"/>
            <ac:spMk id="9" creationId="{73A6D7BA-50E4-42FE-A0E3-FC42B7EC4372}"/>
          </ac:spMkLst>
        </pc:spChg>
        <pc:spChg chg="add del">
          <ac:chgData name="Aroosa Sawati" userId="9d2d68ddb22957f5" providerId="LiveId" clId="{0B9DDE09-7531-41CE-96C1-4F9E0CECC64A}" dt="2021-06-05T02:51:32.222" v="7258" actId="26606"/>
          <ac:spMkLst>
            <pc:docMk/>
            <pc:sldMk cId="548633293" sldId="276"/>
            <ac:spMk id="10" creationId="{1BC8109F-B452-45EE-8BB3-65433C039601}"/>
          </ac:spMkLst>
        </pc:spChg>
        <pc:spChg chg="add">
          <ac:chgData name="Aroosa Sawati" userId="9d2d68ddb22957f5" providerId="LiveId" clId="{0B9DDE09-7531-41CE-96C1-4F9E0CECC64A}" dt="2021-06-05T02:51:55.254" v="7261" actId="26606"/>
          <ac:spMkLst>
            <pc:docMk/>
            <pc:sldMk cId="548633293" sldId="276"/>
            <ac:spMk id="11" creationId="{6A8AAC95-3719-4BCD-B710-4160043D9237}"/>
          </ac:spMkLst>
        </pc:spChg>
        <pc:spChg chg="add del">
          <ac:chgData name="Aroosa Sawati" userId="9d2d68ddb22957f5" providerId="LiveId" clId="{0B9DDE09-7531-41CE-96C1-4F9E0CECC64A}" dt="2021-06-05T02:51:46.021" v="7260" actId="26606"/>
          <ac:spMkLst>
            <pc:docMk/>
            <pc:sldMk cId="548633293" sldId="276"/>
            <ac:spMk id="12" creationId="{A580F890-B085-4E95-96AA-55AEBEC5CE6E}"/>
          </ac:spMkLst>
        </pc:spChg>
        <pc:spChg chg="add del">
          <ac:chgData name="Aroosa Sawati" userId="9d2d68ddb22957f5" providerId="LiveId" clId="{0B9DDE09-7531-41CE-96C1-4F9E0CECC64A}" dt="2021-06-05T02:51:46.021" v="7260" actId="26606"/>
          <ac:spMkLst>
            <pc:docMk/>
            <pc:sldMk cId="548633293" sldId="276"/>
            <ac:spMk id="14" creationId="{D3F51FEB-38FB-4F6C-9F7B-2F2AFAB65463}"/>
          </ac:spMkLst>
        </pc:spChg>
        <pc:spChg chg="add del">
          <ac:chgData name="Aroosa Sawati" userId="9d2d68ddb22957f5" providerId="LiveId" clId="{0B9DDE09-7531-41CE-96C1-4F9E0CECC64A}" dt="2021-06-05T02:51:46.021" v="7260" actId="26606"/>
          <ac:spMkLst>
            <pc:docMk/>
            <pc:sldMk cId="548633293" sldId="276"/>
            <ac:spMk id="16" creationId="{1E547BA6-BAE0-43BB-A7CA-60F69CE252F0}"/>
          </ac:spMkLst>
        </pc:spChg>
        <pc:graphicFrameChg chg="add del">
          <ac:chgData name="Aroosa Sawati" userId="9d2d68ddb22957f5" providerId="LiveId" clId="{0B9DDE09-7531-41CE-96C1-4F9E0CECC64A}" dt="2021-06-05T02:51:32.222" v="7258" actId="26606"/>
          <ac:graphicFrameMkLst>
            <pc:docMk/>
            <pc:sldMk cId="548633293" sldId="276"/>
            <ac:graphicFrameMk id="4" creationId="{D801D9F3-8079-4E9B-8CFC-349A260EED14}"/>
          </ac:graphicFrameMkLst>
        </pc:graphicFrameChg>
        <pc:graphicFrameChg chg="add del">
          <ac:chgData name="Aroosa Sawati" userId="9d2d68ddb22957f5" providerId="LiveId" clId="{0B9DDE09-7531-41CE-96C1-4F9E0CECC64A}" dt="2021-06-05T02:51:46.021" v="7260" actId="26606"/>
          <ac:graphicFrameMkLst>
            <pc:docMk/>
            <pc:sldMk cId="548633293" sldId="276"/>
            <ac:graphicFrameMk id="7" creationId="{98DB1854-03D2-418B-AFB7-D3358757528E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uciml/pima-indians-diabetes-database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uciml/pima-indians-diabetes-databas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C140E-08D1-4970-B2F5-76B5134F2D7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30445A-AC7A-4FBF-9D65-84B6C129BCD7}">
      <dgm:prSet/>
      <dgm:spPr/>
      <dgm:t>
        <a:bodyPr/>
        <a:lstStyle/>
        <a:p>
          <a:r>
            <a:rPr lang="en-AU"/>
            <a:t>Basic exploration and cleaning up</a:t>
          </a:r>
          <a:endParaRPr lang="en-US"/>
        </a:p>
      </dgm:t>
    </dgm:pt>
    <dgm:pt modelId="{7016AF16-0E3A-412F-B6B6-7AC3BB871E59}" type="parTrans" cxnId="{EC019FB4-087D-4716-A83F-B9BACCC3AB08}">
      <dgm:prSet/>
      <dgm:spPr/>
      <dgm:t>
        <a:bodyPr/>
        <a:lstStyle/>
        <a:p>
          <a:endParaRPr lang="en-US"/>
        </a:p>
      </dgm:t>
    </dgm:pt>
    <dgm:pt modelId="{21E448EF-23CB-46E7-AC38-727A7B38AA1A}" type="sibTrans" cxnId="{EC019FB4-087D-4716-A83F-B9BACCC3AB08}">
      <dgm:prSet/>
      <dgm:spPr/>
      <dgm:t>
        <a:bodyPr/>
        <a:lstStyle/>
        <a:p>
          <a:endParaRPr lang="en-US"/>
        </a:p>
      </dgm:t>
    </dgm:pt>
    <dgm:pt modelId="{CEECE7F6-0E3A-49CC-A9E6-938623F7BED0}">
      <dgm:prSet/>
      <dgm:spPr/>
      <dgm:t>
        <a:bodyPr/>
        <a:lstStyle/>
        <a:p>
          <a:r>
            <a:rPr lang="en-AU"/>
            <a:t>Useful and informative plots</a:t>
          </a:r>
          <a:endParaRPr lang="en-US"/>
        </a:p>
      </dgm:t>
    </dgm:pt>
    <dgm:pt modelId="{5AD756F6-0597-4159-9CDC-4C22DEFD919F}" type="parTrans" cxnId="{726F2CBE-17B5-48A3-83FC-13F1A063C872}">
      <dgm:prSet/>
      <dgm:spPr/>
      <dgm:t>
        <a:bodyPr/>
        <a:lstStyle/>
        <a:p>
          <a:endParaRPr lang="en-US"/>
        </a:p>
      </dgm:t>
    </dgm:pt>
    <dgm:pt modelId="{AFD311A5-CB78-41DA-9F55-C6AD71490328}" type="sibTrans" cxnId="{726F2CBE-17B5-48A3-83FC-13F1A063C872}">
      <dgm:prSet/>
      <dgm:spPr/>
      <dgm:t>
        <a:bodyPr/>
        <a:lstStyle/>
        <a:p>
          <a:endParaRPr lang="en-US"/>
        </a:p>
      </dgm:t>
    </dgm:pt>
    <dgm:pt modelId="{BEB6535A-3184-4152-AA16-4F32C1009FA1}">
      <dgm:prSet/>
      <dgm:spPr/>
      <dgm:t>
        <a:bodyPr/>
        <a:lstStyle/>
        <a:p>
          <a:r>
            <a:rPr lang="en-AU"/>
            <a:t>Probabilistic analysis</a:t>
          </a:r>
          <a:endParaRPr lang="en-US"/>
        </a:p>
      </dgm:t>
    </dgm:pt>
    <dgm:pt modelId="{22176290-2F63-4170-8E9B-A6A37CF4A8AF}" type="parTrans" cxnId="{DBF72580-2668-4F33-A398-AD17BFB32E08}">
      <dgm:prSet/>
      <dgm:spPr/>
      <dgm:t>
        <a:bodyPr/>
        <a:lstStyle/>
        <a:p>
          <a:endParaRPr lang="en-US"/>
        </a:p>
      </dgm:t>
    </dgm:pt>
    <dgm:pt modelId="{A1CE7AF5-4E0B-4B89-816E-AAF567909C01}" type="sibTrans" cxnId="{DBF72580-2668-4F33-A398-AD17BFB32E08}">
      <dgm:prSet/>
      <dgm:spPr/>
      <dgm:t>
        <a:bodyPr/>
        <a:lstStyle/>
        <a:p>
          <a:endParaRPr lang="en-US"/>
        </a:p>
      </dgm:t>
    </dgm:pt>
    <dgm:pt modelId="{ABCB6E3C-85F8-4B94-B16F-AF752DB6F4DA}">
      <dgm:prSet/>
      <dgm:spPr/>
      <dgm:t>
        <a:bodyPr/>
        <a:lstStyle/>
        <a:p>
          <a:r>
            <a:rPr lang="en-AU"/>
            <a:t>Predicting diabetes using algorithms</a:t>
          </a:r>
          <a:endParaRPr lang="en-US"/>
        </a:p>
      </dgm:t>
    </dgm:pt>
    <dgm:pt modelId="{DFDFCF01-A301-47E4-9A13-3B05699C503F}" type="parTrans" cxnId="{0E9E33BA-3FE7-47E0-93AD-18D9BECB6C34}">
      <dgm:prSet/>
      <dgm:spPr/>
      <dgm:t>
        <a:bodyPr/>
        <a:lstStyle/>
        <a:p>
          <a:endParaRPr lang="en-US"/>
        </a:p>
      </dgm:t>
    </dgm:pt>
    <dgm:pt modelId="{FF049FA9-2A76-43E4-BC3D-4989D29F9534}" type="sibTrans" cxnId="{0E9E33BA-3FE7-47E0-93AD-18D9BECB6C34}">
      <dgm:prSet/>
      <dgm:spPr/>
      <dgm:t>
        <a:bodyPr/>
        <a:lstStyle/>
        <a:p>
          <a:endParaRPr lang="en-US"/>
        </a:p>
      </dgm:t>
    </dgm:pt>
    <dgm:pt modelId="{DC514E9C-9BFB-4A33-99C7-151FFF479A4C}">
      <dgm:prSet/>
      <dgm:spPr/>
      <dgm:t>
        <a:bodyPr/>
        <a:lstStyle/>
        <a:p>
          <a:r>
            <a:rPr lang="en-AU" dirty="0"/>
            <a:t>Model Evaluation</a:t>
          </a:r>
          <a:endParaRPr lang="en-US" dirty="0"/>
        </a:p>
      </dgm:t>
    </dgm:pt>
    <dgm:pt modelId="{B1B960F6-8AF5-4C57-AE77-064E76B2414F}" type="parTrans" cxnId="{8F6CB189-6B6C-4E18-B524-729178388269}">
      <dgm:prSet/>
      <dgm:spPr/>
      <dgm:t>
        <a:bodyPr/>
        <a:lstStyle/>
        <a:p>
          <a:endParaRPr lang="en-US"/>
        </a:p>
      </dgm:t>
    </dgm:pt>
    <dgm:pt modelId="{C10ED660-8945-4FF5-B28F-232DA79A2C47}" type="sibTrans" cxnId="{8F6CB189-6B6C-4E18-B524-729178388269}">
      <dgm:prSet/>
      <dgm:spPr/>
      <dgm:t>
        <a:bodyPr/>
        <a:lstStyle/>
        <a:p>
          <a:endParaRPr lang="en-US"/>
        </a:p>
      </dgm:t>
    </dgm:pt>
    <dgm:pt modelId="{DB6F9BDD-9E92-447D-9043-AD57C27979EA}" type="pres">
      <dgm:prSet presAssocID="{653C140E-08D1-4970-B2F5-76B5134F2D78}" presName="linear" presStyleCnt="0">
        <dgm:presLayoutVars>
          <dgm:animLvl val="lvl"/>
          <dgm:resizeHandles val="exact"/>
        </dgm:presLayoutVars>
      </dgm:prSet>
      <dgm:spPr/>
    </dgm:pt>
    <dgm:pt modelId="{7E28906A-8538-4004-94A7-CEE0911E1754}" type="pres">
      <dgm:prSet presAssocID="{FA30445A-AC7A-4FBF-9D65-84B6C129BCD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A15335A-380A-441D-B103-10550BF09E28}" type="pres">
      <dgm:prSet presAssocID="{21E448EF-23CB-46E7-AC38-727A7B38AA1A}" presName="spacer" presStyleCnt="0"/>
      <dgm:spPr/>
    </dgm:pt>
    <dgm:pt modelId="{134C0340-CDED-4217-87EB-BD42367BBF5F}" type="pres">
      <dgm:prSet presAssocID="{CEECE7F6-0E3A-49CC-A9E6-938623F7BE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83E1F96-449D-4C63-8EE5-05E98E715A7A}" type="pres">
      <dgm:prSet presAssocID="{AFD311A5-CB78-41DA-9F55-C6AD71490328}" presName="spacer" presStyleCnt="0"/>
      <dgm:spPr/>
    </dgm:pt>
    <dgm:pt modelId="{C97D48FF-52BF-4535-BA01-4DCA731C7728}" type="pres">
      <dgm:prSet presAssocID="{BEB6535A-3184-4152-AA16-4F32C1009F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362B61B-0A10-4640-A952-4AC3BAAC57EB}" type="pres">
      <dgm:prSet presAssocID="{A1CE7AF5-4E0B-4B89-816E-AAF567909C01}" presName="spacer" presStyleCnt="0"/>
      <dgm:spPr/>
    </dgm:pt>
    <dgm:pt modelId="{9EAE9C37-FC09-4F0D-AE4A-062DE0136DF5}" type="pres">
      <dgm:prSet presAssocID="{ABCB6E3C-85F8-4B94-B16F-AF752DB6F4D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1C6A6-6FAD-4F00-9ACF-A8F1B5130EDA}" type="pres">
      <dgm:prSet presAssocID="{FF049FA9-2A76-43E4-BC3D-4989D29F9534}" presName="spacer" presStyleCnt="0"/>
      <dgm:spPr/>
    </dgm:pt>
    <dgm:pt modelId="{D4534572-DAE0-46B6-BBB8-F64A17AF7D9C}" type="pres">
      <dgm:prSet presAssocID="{DC514E9C-9BFB-4A33-99C7-151FFF479A4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4F56A15-5388-4AA8-BBF3-143831F894F4}" type="presOf" srcId="{BEB6535A-3184-4152-AA16-4F32C1009FA1}" destId="{C97D48FF-52BF-4535-BA01-4DCA731C7728}" srcOrd="0" destOrd="0" presId="urn:microsoft.com/office/officeart/2005/8/layout/vList2"/>
    <dgm:cxn modelId="{CC838962-8332-49F9-B43B-D3341B0A252E}" type="presOf" srcId="{FA30445A-AC7A-4FBF-9D65-84B6C129BCD7}" destId="{7E28906A-8538-4004-94A7-CEE0911E1754}" srcOrd="0" destOrd="0" presId="urn:microsoft.com/office/officeart/2005/8/layout/vList2"/>
    <dgm:cxn modelId="{15F59A7F-59DF-451A-9C6C-C09DE0D9E6E4}" type="presOf" srcId="{ABCB6E3C-85F8-4B94-B16F-AF752DB6F4DA}" destId="{9EAE9C37-FC09-4F0D-AE4A-062DE0136DF5}" srcOrd="0" destOrd="0" presId="urn:microsoft.com/office/officeart/2005/8/layout/vList2"/>
    <dgm:cxn modelId="{DBF72580-2668-4F33-A398-AD17BFB32E08}" srcId="{653C140E-08D1-4970-B2F5-76B5134F2D78}" destId="{BEB6535A-3184-4152-AA16-4F32C1009FA1}" srcOrd="2" destOrd="0" parTransId="{22176290-2F63-4170-8E9B-A6A37CF4A8AF}" sibTransId="{A1CE7AF5-4E0B-4B89-816E-AAF567909C01}"/>
    <dgm:cxn modelId="{8F6CB189-6B6C-4E18-B524-729178388269}" srcId="{653C140E-08D1-4970-B2F5-76B5134F2D78}" destId="{DC514E9C-9BFB-4A33-99C7-151FFF479A4C}" srcOrd="4" destOrd="0" parTransId="{B1B960F6-8AF5-4C57-AE77-064E76B2414F}" sibTransId="{C10ED660-8945-4FF5-B28F-232DA79A2C47}"/>
    <dgm:cxn modelId="{DA511B8C-D5ED-483F-BD85-BAEA011E9AD6}" type="presOf" srcId="{DC514E9C-9BFB-4A33-99C7-151FFF479A4C}" destId="{D4534572-DAE0-46B6-BBB8-F64A17AF7D9C}" srcOrd="0" destOrd="0" presId="urn:microsoft.com/office/officeart/2005/8/layout/vList2"/>
    <dgm:cxn modelId="{EC019FB4-087D-4716-A83F-B9BACCC3AB08}" srcId="{653C140E-08D1-4970-B2F5-76B5134F2D78}" destId="{FA30445A-AC7A-4FBF-9D65-84B6C129BCD7}" srcOrd="0" destOrd="0" parTransId="{7016AF16-0E3A-412F-B6B6-7AC3BB871E59}" sibTransId="{21E448EF-23CB-46E7-AC38-727A7B38AA1A}"/>
    <dgm:cxn modelId="{0E9E33BA-3FE7-47E0-93AD-18D9BECB6C34}" srcId="{653C140E-08D1-4970-B2F5-76B5134F2D78}" destId="{ABCB6E3C-85F8-4B94-B16F-AF752DB6F4DA}" srcOrd="3" destOrd="0" parTransId="{DFDFCF01-A301-47E4-9A13-3B05699C503F}" sibTransId="{FF049FA9-2A76-43E4-BC3D-4989D29F9534}"/>
    <dgm:cxn modelId="{726F2CBE-17B5-48A3-83FC-13F1A063C872}" srcId="{653C140E-08D1-4970-B2F5-76B5134F2D78}" destId="{CEECE7F6-0E3A-49CC-A9E6-938623F7BED0}" srcOrd="1" destOrd="0" parTransId="{5AD756F6-0597-4159-9CDC-4C22DEFD919F}" sibTransId="{AFD311A5-CB78-41DA-9F55-C6AD71490328}"/>
    <dgm:cxn modelId="{EBAF58D3-70B6-45A7-896E-8CBFD6305A2E}" type="presOf" srcId="{653C140E-08D1-4970-B2F5-76B5134F2D78}" destId="{DB6F9BDD-9E92-447D-9043-AD57C27979EA}" srcOrd="0" destOrd="0" presId="urn:microsoft.com/office/officeart/2005/8/layout/vList2"/>
    <dgm:cxn modelId="{54DDC0D9-6096-4F1D-8DAB-ACCD9162DEA5}" type="presOf" srcId="{CEECE7F6-0E3A-49CC-A9E6-938623F7BED0}" destId="{134C0340-CDED-4217-87EB-BD42367BBF5F}" srcOrd="0" destOrd="0" presId="urn:microsoft.com/office/officeart/2005/8/layout/vList2"/>
    <dgm:cxn modelId="{B614DE9C-10A4-4D8E-AA93-4F91E047379D}" type="presParOf" srcId="{DB6F9BDD-9E92-447D-9043-AD57C27979EA}" destId="{7E28906A-8538-4004-94A7-CEE0911E1754}" srcOrd="0" destOrd="0" presId="urn:microsoft.com/office/officeart/2005/8/layout/vList2"/>
    <dgm:cxn modelId="{72DC025E-4450-4A73-BBD4-82289DCD0CBC}" type="presParOf" srcId="{DB6F9BDD-9E92-447D-9043-AD57C27979EA}" destId="{6A15335A-380A-441D-B103-10550BF09E28}" srcOrd="1" destOrd="0" presId="urn:microsoft.com/office/officeart/2005/8/layout/vList2"/>
    <dgm:cxn modelId="{1945702A-CBD1-42A2-9F3E-CBD71C5B70BB}" type="presParOf" srcId="{DB6F9BDD-9E92-447D-9043-AD57C27979EA}" destId="{134C0340-CDED-4217-87EB-BD42367BBF5F}" srcOrd="2" destOrd="0" presId="urn:microsoft.com/office/officeart/2005/8/layout/vList2"/>
    <dgm:cxn modelId="{EF6971B4-E89F-47E9-9F3F-E4BF123E3B7E}" type="presParOf" srcId="{DB6F9BDD-9E92-447D-9043-AD57C27979EA}" destId="{C83E1F96-449D-4C63-8EE5-05E98E715A7A}" srcOrd="3" destOrd="0" presId="urn:microsoft.com/office/officeart/2005/8/layout/vList2"/>
    <dgm:cxn modelId="{95E17D06-523C-46A4-B7B7-AE2548D67186}" type="presParOf" srcId="{DB6F9BDD-9E92-447D-9043-AD57C27979EA}" destId="{C97D48FF-52BF-4535-BA01-4DCA731C7728}" srcOrd="4" destOrd="0" presId="urn:microsoft.com/office/officeart/2005/8/layout/vList2"/>
    <dgm:cxn modelId="{14541E74-7F82-4F31-B250-14AC5AE18E7E}" type="presParOf" srcId="{DB6F9BDD-9E92-447D-9043-AD57C27979EA}" destId="{A362B61B-0A10-4640-A952-4AC3BAAC57EB}" srcOrd="5" destOrd="0" presId="urn:microsoft.com/office/officeart/2005/8/layout/vList2"/>
    <dgm:cxn modelId="{23BC0051-0871-4326-971A-097F99F62FAD}" type="presParOf" srcId="{DB6F9BDD-9E92-447D-9043-AD57C27979EA}" destId="{9EAE9C37-FC09-4F0D-AE4A-062DE0136DF5}" srcOrd="6" destOrd="0" presId="urn:microsoft.com/office/officeart/2005/8/layout/vList2"/>
    <dgm:cxn modelId="{43EFA616-22C3-4DC1-A1D6-DA9449520136}" type="presParOf" srcId="{DB6F9BDD-9E92-447D-9043-AD57C27979EA}" destId="{5F31C6A6-6FAD-4F00-9ACF-A8F1B5130EDA}" srcOrd="7" destOrd="0" presId="urn:microsoft.com/office/officeart/2005/8/layout/vList2"/>
    <dgm:cxn modelId="{3D1134F7-8993-4F93-B7F6-D1920B0C1AAC}" type="presParOf" srcId="{DB6F9BDD-9E92-447D-9043-AD57C27979EA}" destId="{D4534572-DAE0-46B6-BBB8-F64A17AF7D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4452B-C27F-430B-87EE-E0F988211C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9B1710-D523-4590-ACA4-E86357DC9DC4}">
      <dgm:prSet custT="1"/>
      <dgm:spPr/>
      <dgm:t>
        <a:bodyPr/>
        <a:lstStyle/>
        <a:p>
          <a:r>
            <a:rPr lang="en-AU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project deals with the comparative and predictive analysis of diabetes using machine learning concepts and algorithms.</a:t>
          </a:r>
        </a:p>
        <a:p>
          <a:endParaRPr lang="en-AU" sz="16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AU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Using machine learning concepts, the model has been created based on a pre-defined dataset based on insulin level, BMI, skin type and so on. </a:t>
          </a:r>
        </a:p>
        <a:p>
          <a:endParaRPr lang="en-AU" sz="16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AU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dataset is classified into training and testing datasets. The training input and output datasets are expected to create the model. </a:t>
          </a:r>
          <a:endParaRPr lang="en-US" sz="16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75239C-279C-459E-985E-E30FA1EB43F3}" type="parTrans" cxnId="{D3CFD8A5-6CC4-414A-96CA-81DED5CB0714}">
      <dgm:prSet/>
      <dgm:spPr/>
      <dgm:t>
        <a:bodyPr/>
        <a:lstStyle/>
        <a:p>
          <a:endParaRPr lang="en-US"/>
        </a:p>
      </dgm:t>
    </dgm:pt>
    <dgm:pt modelId="{197BC748-1762-4BC7-9F70-A0EF96F1B769}" type="sibTrans" cxnId="{D3CFD8A5-6CC4-414A-96CA-81DED5CB0714}">
      <dgm:prSet/>
      <dgm:spPr/>
      <dgm:t>
        <a:bodyPr/>
        <a:lstStyle/>
        <a:p>
          <a:endParaRPr lang="en-US"/>
        </a:p>
      </dgm:t>
    </dgm:pt>
    <dgm:pt modelId="{51966948-F111-4F8D-B3D7-3F0FCA8EF387}">
      <dgm:prSet custT="1"/>
      <dgm:spPr/>
      <dgm:t>
        <a:bodyPr/>
        <a:lstStyle/>
        <a:p>
          <a:endParaRPr lang="en-AU" sz="16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AU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testing inputs datasets are then used for predicting the outcome of the model, which is then compared to testing output datasets.</a:t>
          </a:r>
        </a:p>
        <a:p>
          <a:endParaRPr lang="en-AU" sz="16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AU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following machine learning models have been used for the comparative study:</a:t>
          </a:r>
        </a:p>
        <a:p>
          <a:endParaRPr lang="en-AU" sz="16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AU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</a:p>
        <a:p>
          <a:pPr>
            <a:buFont typeface="+mj-lt"/>
            <a:buAutoNum type="arabicPeriod"/>
          </a:pPr>
          <a:r>
            <a:rPr lang="en-AU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Support Vector Machine</a:t>
          </a:r>
        </a:p>
        <a:p>
          <a:pPr>
            <a:buFont typeface="+mj-lt"/>
            <a:buAutoNum type="arabicPeriod"/>
          </a:pPr>
          <a:r>
            <a:rPr lang="en-AU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KNN</a:t>
          </a:r>
        </a:p>
        <a:p>
          <a:pPr>
            <a:buFont typeface="+mj-lt"/>
            <a:buAutoNum type="arabicPeriod"/>
          </a:pPr>
          <a:r>
            <a:rPr lang="en-AU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  <a:p>
          <a:endParaRPr lang="en-AU" sz="1600" b="1" dirty="0">
            <a:solidFill>
              <a:srgbClr val="002060"/>
            </a:solidFill>
          </a:endParaRPr>
        </a:p>
      </dgm:t>
    </dgm:pt>
    <dgm:pt modelId="{CF6EB494-AD2D-4E97-A873-EF3134F1C55D}" type="parTrans" cxnId="{EAB5C663-84B2-43A5-BC49-8CA8C00DAB36}">
      <dgm:prSet/>
      <dgm:spPr/>
      <dgm:t>
        <a:bodyPr/>
        <a:lstStyle/>
        <a:p>
          <a:endParaRPr lang="en-US"/>
        </a:p>
      </dgm:t>
    </dgm:pt>
    <dgm:pt modelId="{DE0B924A-FF1D-4DD1-A4AA-F17FB9D2047A}" type="sibTrans" cxnId="{EAB5C663-84B2-43A5-BC49-8CA8C00DAB36}">
      <dgm:prSet/>
      <dgm:spPr/>
      <dgm:t>
        <a:bodyPr/>
        <a:lstStyle/>
        <a:p>
          <a:endParaRPr lang="en-US"/>
        </a:p>
      </dgm:t>
    </dgm:pt>
    <dgm:pt modelId="{725F6697-4AA0-453D-BAE4-2733500A544D}" type="pres">
      <dgm:prSet presAssocID="{3BB4452B-C27F-430B-87EE-E0F988211CCF}" presName="linear" presStyleCnt="0">
        <dgm:presLayoutVars>
          <dgm:animLvl val="lvl"/>
          <dgm:resizeHandles val="exact"/>
        </dgm:presLayoutVars>
      </dgm:prSet>
      <dgm:spPr/>
    </dgm:pt>
    <dgm:pt modelId="{7E1BEE61-4680-4319-8A4F-37BD368B01EA}" type="pres">
      <dgm:prSet presAssocID="{769B1710-D523-4590-ACA4-E86357DC9DC4}" presName="parentText" presStyleLbl="node1" presStyleIdx="0" presStyleCnt="2" custScaleY="106238" custLinFactY="-23587" custLinFactNeighborX="-51980" custLinFactNeighborY="-100000">
        <dgm:presLayoutVars>
          <dgm:chMax val="0"/>
          <dgm:bulletEnabled val="1"/>
        </dgm:presLayoutVars>
      </dgm:prSet>
      <dgm:spPr/>
    </dgm:pt>
    <dgm:pt modelId="{197225EE-AFAB-4108-8807-0C6E2A12D477}" type="pres">
      <dgm:prSet presAssocID="{197BC748-1762-4BC7-9F70-A0EF96F1B769}" presName="spacer" presStyleCnt="0"/>
      <dgm:spPr/>
    </dgm:pt>
    <dgm:pt modelId="{EF82DCDF-A058-417B-AFC6-71DF4EA25A1D}" type="pres">
      <dgm:prSet presAssocID="{51966948-F111-4F8D-B3D7-3F0FCA8EF387}" presName="parentText" presStyleLbl="node1" presStyleIdx="1" presStyleCnt="2" custScaleY="111662" custLinFactY="-2158" custLinFactNeighborX="2040" custLinFactNeighborY="-100000">
        <dgm:presLayoutVars>
          <dgm:chMax val="0"/>
          <dgm:bulletEnabled val="1"/>
        </dgm:presLayoutVars>
      </dgm:prSet>
      <dgm:spPr/>
    </dgm:pt>
  </dgm:ptLst>
  <dgm:cxnLst>
    <dgm:cxn modelId="{B12F732B-DF40-4986-826D-1169EFE64245}" type="presOf" srcId="{769B1710-D523-4590-ACA4-E86357DC9DC4}" destId="{7E1BEE61-4680-4319-8A4F-37BD368B01EA}" srcOrd="0" destOrd="0" presId="urn:microsoft.com/office/officeart/2005/8/layout/vList2"/>
    <dgm:cxn modelId="{5F00D531-ECE2-42BB-930A-A476EF76020E}" type="presOf" srcId="{51966948-F111-4F8D-B3D7-3F0FCA8EF387}" destId="{EF82DCDF-A058-417B-AFC6-71DF4EA25A1D}" srcOrd="0" destOrd="0" presId="urn:microsoft.com/office/officeart/2005/8/layout/vList2"/>
    <dgm:cxn modelId="{EAB5C663-84B2-43A5-BC49-8CA8C00DAB36}" srcId="{3BB4452B-C27F-430B-87EE-E0F988211CCF}" destId="{51966948-F111-4F8D-B3D7-3F0FCA8EF387}" srcOrd="1" destOrd="0" parTransId="{CF6EB494-AD2D-4E97-A873-EF3134F1C55D}" sibTransId="{DE0B924A-FF1D-4DD1-A4AA-F17FB9D2047A}"/>
    <dgm:cxn modelId="{D3CFD8A5-6CC4-414A-96CA-81DED5CB0714}" srcId="{3BB4452B-C27F-430B-87EE-E0F988211CCF}" destId="{769B1710-D523-4590-ACA4-E86357DC9DC4}" srcOrd="0" destOrd="0" parTransId="{CE75239C-279C-459E-985E-E30FA1EB43F3}" sibTransId="{197BC748-1762-4BC7-9F70-A0EF96F1B769}"/>
    <dgm:cxn modelId="{626B1ADD-CC7C-4D66-BE23-66F9D41EC834}" type="presOf" srcId="{3BB4452B-C27F-430B-87EE-E0F988211CCF}" destId="{725F6697-4AA0-453D-BAE4-2733500A544D}" srcOrd="0" destOrd="0" presId="urn:microsoft.com/office/officeart/2005/8/layout/vList2"/>
    <dgm:cxn modelId="{7D9E3768-5348-4F90-97A0-1E96A524BF54}" type="presParOf" srcId="{725F6697-4AA0-453D-BAE4-2733500A544D}" destId="{7E1BEE61-4680-4319-8A4F-37BD368B01EA}" srcOrd="0" destOrd="0" presId="urn:microsoft.com/office/officeart/2005/8/layout/vList2"/>
    <dgm:cxn modelId="{53D680D2-ED8E-43EC-A1BA-2ED583CFA536}" type="presParOf" srcId="{725F6697-4AA0-453D-BAE4-2733500A544D}" destId="{197225EE-AFAB-4108-8807-0C6E2A12D477}" srcOrd="1" destOrd="0" presId="urn:microsoft.com/office/officeart/2005/8/layout/vList2"/>
    <dgm:cxn modelId="{2ECB9632-1CBC-402B-B0BC-1491C2BC821B}" type="presParOf" srcId="{725F6697-4AA0-453D-BAE4-2733500A544D}" destId="{EF82DCDF-A058-417B-AFC6-71DF4EA25A1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6F0F4B-D475-47CD-A7DC-755F352C2DC1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C15704-8455-4064-AEBE-1DCC39BE4176}">
      <dgm:prSet custT="1"/>
      <dgm:spPr/>
      <dgm:t>
        <a:bodyPr/>
        <a:lstStyle/>
        <a:p>
          <a:r>
            <a:rPr lang="en-AU" sz="1600" b="1" dirty="0">
              <a:solidFill>
                <a:srgbClr val="002060"/>
              </a:solidFill>
            </a:rPr>
            <a:t>DATA ACQUISTION </a:t>
          </a:r>
        </a:p>
        <a:p>
          <a:r>
            <a:rPr lang="en-AU" sz="1400" dirty="0"/>
            <a:t>The data is acquired in a csv format  from :</a:t>
          </a:r>
        </a:p>
        <a:p>
          <a:r>
            <a:rPr lang="en-AU" sz="1400" dirty="0">
              <a:hlinkClick xmlns:r="http://schemas.openxmlformats.org/officeDocument/2006/relationships" r:id="rId1"/>
            </a:rPr>
            <a:t>https://www.kaggle.com/uciml/pima-indians-diabetes-database</a:t>
          </a:r>
          <a:endParaRPr lang="en-AU" sz="1400" dirty="0"/>
        </a:p>
        <a:p>
          <a:endParaRPr lang="en-AU" sz="1400" dirty="0"/>
        </a:p>
        <a:p>
          <a:r>
            <a:rPr lang="en-AU" sz="1400" dirty="0"/>
            <a:t>The dataset consists of several medical predictor(independent) variables and one target (dependent) variable , Outcome. Independent variable includes the patients BMI, insulin level age ands so on. </a:t>
          </a:r>
          <a:endParaRPr lang="en-US" sz="1400" dirty="0"/>
        </a:p>
      </dgm:t>
    </dgm:pt>
    <dgm:pt modelId="{754CF2C5-C419-4AE4-95AD-1E3CD80285FF}" type="parTrans" cxnId="{D26480EE-AD4B-4C7B-A0B1-204946BC322A}">
      <dgm:prSet/>
      <dgm:spPr/>
      <dgm:t>
        <a:bodyPr/>
        <a:lstStyle/>
        <a:p>
          <a:endParaRPr lang="en-US"/>
        </a:p>
      </dgm:t>
    </dgm:pt>
    <dgm:pt modelId="{3409745F-B0B4-4C49-BF96-28C4E303EA80}" type="sibTrans" cxnId="{D26480EE-AD4B-4C7B-A0B1-204946BC322A}">
      <dgm:prSet/>
      <dgm:spPr/>
      <dgm:t>
        <a:bodyPr/>
        <a:lstStyle/>
        <a:p>
          <a:endParaRPr lang="en-US"/>
        </a:p>
      </dgm:t>
    </dgm:pt>
    <dgm:pt modelId="{24C78B05-64DC-4C8F-8B83-01654B4F4E9A}">
      <dgm:prSet custT="1"/>
      <dgm:spPr/>
      <dgm:t>
        <a:bodyPr/>
        <a:lstStyle/>
        <a:p>
          <a:r>
            <a:rPr lang="en-AU" sz="1600" b="1" dirty="0">
              <a:solidFill>
                <a:srgbClr val="002060"/>
              </a:solidFill>
            </a:rPr>
            <a:t>DATA CLEANING</a:t>
          </a:r>
        </a:p>
        <a:p>
          <a:r>
            <a:rPr lang="en-AU" sz="1400" dirty="0"/>
            <a:t>The redundant information is removed from data in pandas. Unwanted observation in the dataset are duplicate information and irrelevant information.</a:t>
          </a:r>
        </a:p>
        <a:p>
          <a:endParaRPr lang="en-US" sz="1300" dirty="0"/>
        </a:p>
      </dgm:t>
    </dgm:pt>
    <dgm:pt modelId="{73D6DDFA-80E7-4A71-B800-71CB877C7B65}" type="parTrans" cxnId="{1CAD5CEA-75D5-4DFF-BA4C-714A1A50A1C2}">
      <dgm:prSet/>
      <dgm:spPr/>
      <dgm:t>
        <a:bodyPr/>
        <a:lstStyle/>
        <a:p>
          <a:endParaRPr lang="en-US"/>
        </a:p>
      </dgm:t>
    </dgm:pt>
    <dgm:pt modelId="{D6119234-8ED6-44A2-BAAD-1D3E6D26FF22}" type="sibTrans" cxnId="{1CAD5CEA-75D5-4DFF-BA4C-714A1A50A1C2}">
      <dgm:prSet/>
      <dgm:spPr/>
      <dgm:t>
        <a:bodyPr/>
        <a:lstStyle/>
        <a:p>
          <a:endParaRPr lang="en-US"/>
        </a:p>
      </dgm:t>
    </dgm:pt>
    <dgm:pt modelId="{54686A0F-1731-4537-81B7-8FC2060A8B20}">
      <dgm:prSet custT="1"/>
      <dgm:spPr/>
      <dgm:t>
        <a:bodyPr/>
        <a:lstStyle/>
        <a:p>
          <a:r>
            <a:rPr lang="en-AU" sz="1600" b="1" dirty="0">
              <a:solidFill>
                <a:srgbClr val="002060"/>
              </a:solidFill>
            </a:rPr>
            <a:t>DATA PREPROCESSING</a:t>
          </a:r>
        </a:p>
        <a:p>
          <a:endParaRPr lang="en-AU" sz="1600" b="1" dirty="0">
            <a:solidFill>
              <a:srgbClr val="002060"/>
            </a:solidFill>
          </a:endParaRPr>
        </a:p>
        <a:p>
          <a:r>
            <a:rPr lang="en-AU" sz="1400" dirty="0"/>
            <a:t>Data pre-processing is like transforming the data before feeding the data to a machine learning algorithm. It is basically converting the data from raw format into clean data</a:t>
          </a:r>
        </a:p>
      </dgm:t>
    </dgm:pt>
    <dgm:pt modelId="{CE2C421B-01C9-4A1D-AEAF-028833E8C5EE}" type="parTrans" cxnId="{FA111B04-70B5-4838-9597-75DA44E8831B}">
      <dgm:prSet/>
      <dgm:spPr/>
      <dgm:t>
        <a:bodyPr/>
        <a:lstStyle/>
        <a:p>
          <a:endParaRPr lang="en-US"/>
        </a:p>
      </dgm:t>
    </dgm:pt>
    <dgm:pt modelId="{F3F88295-B48D-46DC-BB69-2802C7765C6B}" type="sibTrans" cxnId="{FA111B04-70B5-4838-9597-75DA44E8831B}">
      <dgm:prSet/>
      <dgm:spPr/>
      <dgm:t>
        <a:bodyPr/>
        <a:lstStyle/>
        <a:p>
          <a:endParaRPr lang="en-US"/>
        </a:p>
      </dgm:t>
    </dgm:pt>
    <dgm:pt modelId="{6F2EDAB7-6CD0-4636-A7DC-EA5050649960}" type="pres">
      <dgm:prSet presAssocID="{506F0F4B-D475-47CD-A7DC-755F352C2DC1}" presName="linear" presStyleCnt="0">
        <dgm:presLayoutVars>
          <dgm:animLvl val="lvl"/>
          <dgm:resizeHandles val="exact"/>
        </dgm:presLayoutVars>
      </dgm:prSet>
      <dgm:spPr/>
    </dgm:pt>
    <dgm:pt modelId="{A82819AD-F736-42C2-BE24-59D78426372A}" type="pres">
      <dgm:prSet presAssocID="{2BC15704-8455-4064-AEBE-1DCC39BE41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2E4C2A-74AB-4A6C-8BBA-9C1487F6A43A}" type="pres">
      <dgm:prSet presAssocID="{3409745F-B0B4-4C49-BF96-28C4E303EA80}" presName="spacer" presStyleCnt="0"/>
      <dgm:spPr/>
    </dgm:pt>
    <dgm:pt modelId="{EA27D01F-A2AF-4514-BD93-705912E9DB93}" type="pres">
      <dgm:prSet presAssocID="{24C78B05-64DC-4C8F-8B83-01654B4F4E9A}" presName="parentText" presStyleLbl="node1" presStyleIdx="1" presStyleCnt="3" custLinFactNeighborX="-1002" custLinFactNeighborY="-22125">
        <dgm:presLayoutVars>
          <dgm:chMax val="0"/>
          <dgm:bulletEnabled val="1"/>
        </dgm:presLayoutVars>
      </dgm:prSet>
      <dgm:spPr/>
    </dgm:pt>
    <dgm:pt modelId="{E0334D21-9002-4D96-A2BF-700F2B70F479}" type="pres">
      <dgm:prSet presAssocID="{D6119234-8ED6-44A2-BAAD-1D3E6D26FF22}" presName="spacer" presStyleCnt="0"/>
      <dgm:spPr/>
    </dgm:pt>
    <dgm:pt modelId="{E93F28FD-CCE9-4F9C-AF0D-1EEEC65CCBF0}" type="pres">
      <dgm:prSet presAssocID="{54686A0F-1731-4537-81B7-8FC2060A8B2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111B04-70B5-4838-9597-75DA44E8831B}" srcId="{506F0F4B-D475-47CD-A7DC-755F352C2DC1}" destId="{54686A0F-1731-4537-81B7-8FC2060A8B20}" srcOrd="2" destOrd="0" parTransId="{CE2C421B-01C9-4A1D-AEAF-028833E8C5EE}" sibTransId="{F3F88295-B48D-46DC-BB69-2802C7765C6B}"/>
    <dgm:cxn modelId="{ACBC151C-3E57-4519-A54B-EC87C01921DD}" type="presOf" srcId="{24C78B05-64DC-4C8F-8B83-01654B4F4E9A}" destId="{EA27D01F-A2AF-4514-BD93-705912E9DB93}" srcOrd="0" destOrd="0" presId="urn:microsoft.com/office/officeart/2005/8/layout/vList2"/>
    <dgm:cxn modelId="{4C98C86E-C1A2-46B7-A93F-AD17DA01E214}" type="presOf" srcId="{54686A0F-1731-4537-81B7-8FC2060A8B20}" destId="{E93F28FD-CCE9-4F9C-AF0D-1EEEC65CCBF0}" srcOrd="0" destOrd="0" presId="urn:microsoft.com/office/officeart/2005/8/layout/vList2"/>
    <dgm:cxn modelId="{AAE29A57-499E-4EB4-AAD2-A76BF5DB1AC8}" type="presOf" srcId="{506F0F4B-D475-47CD-A7DC-755F352C2DC1}" destId="{6F2EDAB7-6CD0-4636-A7DC-EA5050649960}" srcOrd="0" destOrd="0" presId="urn:microsoft.com/office/officeart/2005/8/layout/vList2"/>
    <dgm:cxn modelId="{179016D5-5926-47EC-A1C2-44827E4D5ED5}" type="presOf" srcId="{2BC15704-8455-4064-AEBE-1DCC39BE4176}" destId="{A82819AD-F736-42C2-BE24-59D78426372A}" srcOrd="0" destOrd="0" presId="urn:microsoft.com/office/officeart/2005/8/layout/vList2"/>
    <dgm:cxn modelId="{1CAD5CEA-75D5-4DFF-BA4C-714A1A50A1C2}" srcId="{506F0F4B-D475-47CD-A7DC-755F352C2DC1}" destId="{24C78B05-64DC-4C8F-8B83-01654B4F4E9A}" srcOrd="1" destOrd="0" parTransId="{73D6DDFA-80E7-4A71-B800-71CB877C7B65}" sibTransId="{D6119234-8ED6-44A2-BAAD-1D3E6D26FF22}"/>
    <dgm:cxn modelId="{D26480EE-AD4B-4C7B-A0B1-204946BC322A}" srcId="{506F0F4B-D475-47CD-A7DC-755F352C2DC1}" destId="{2BC15704-8455-4064-AEBE-1DCC39BE4176}" srcOrd="0" destOrd="0" parTransId="{754CF2C5-C419-4AE4-95AD-1E3CD80285FF}" sibTransId="{3409745F-B0B4-4C49-BF96-28C4E303EA80}"/>
    <dgm:cxn modelId="{EDDAFA83-3867-49B6-9677-49F2357CBEB7}" type="presParOf" srcId="{6F2EDAB7-6CD0-4636-A7DC-EA5050649960}" destId="{A82819AD-F736-42C2-BE24-59D78426372A}" srcOrd="0" destOrd="0" presId="urn:microsoft.com/office/officeart/2005/8/layout/vList2"/>
    <dgm:cxn modelId="{0A21714C-3704-445F-936A-47235EEFA1C5}" type="presParOf" srcId="{6F2EDAB7-6CD0-4636-A7DC-EA5050649960}" destId="{B82E4C2A-74AB-4A6C-8BBA-9C1487F6A43A}" srcOrd="1" destOrd="0" presId="urn:microsoft.com/office/officeart/2005/8/layout/vList2"/>
    <dgm:cxn modelId="{683D2C7B-C5B9-41B6-AB62-12268BDF4A2D}" type="presParOf" srcId="{6F2EDAB7-6CD0-4636-A7DC-EA5050649960}" destId="{EA27D01F-A2AF-4514-BD93-705912E9DB93}" srcOrd="2" destOrd="0" presId="urn:microsoft.com/office/officeart/2005/8/layout/vList2"/>
    <dgm:cxn modelId="{99F69776-82BD-47DE-970F-2858DE0C6C44}" type="presParOf" srcId="{6F2EDAB7-6CD0-4636-A7DC-EA5050649960}" destId="{E0334D21-9002-4D96-A2BF-700F2B70F479}" srcOrd="3" destOrd="0" presId="urn:microsoft.com/office/officeart/2005/8/layout/vList2"/>
    <dgm:cxn modelId="{A274C7AC-5E54-4824-8EA9-6EE021210DCE}" type="presParOf" srcId="{6F2EDAB7-6CD0-4636-A7DC-EA5050649960}" destId="{E93F28FD-CCE9-4F9C-AF0D-1EEEC65CCB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41E31E-379D-4DE4-B492-C866D362E88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BA2095-47BB-4AF3-B6D5-43667886D52E}">
      <dgm:prSet custT="1"/>
      <dgm:spPr/>
      <dgm:t>
        <a:bodyPr/>
        <a:lstStyle/>
        <a:p>
          <a:pPr algn="just"/>
          <a:r>
            <a:rPr lang="en-A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this project our aim is to diagnose diabetes with maximum accuracy using several supervised learning algorithms. Algorithms such as Logistic Regression, KNN, Random Forrest , Support Vector Machine.</a:t>
          </a:r>
          <a:endParaRPr lang="en-US" sz="20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0E232B-570E-4616-B1FC-F4823F7D3A3D}" type="parTrans" cxnId="{341213AF-7839-4B8A-B9E3-229DB02704C6}">
      <dgm:prSet/>
      <dgm:spPr/>
      <dgm:t>
        <a:bodyPr/>
        <a:lstStyle/>
        <a:p>
          <a:endParaRPr lang="en-US"/>
        </a:p>
      </dgm:t>
    </dgm:pt>
    <dgm:pt modelId="{3C86251E-8059-4B2F-A251-56A74751734A}" type="sibTrans" cxnId="{341213AF-7839-4B8A-B9E3-229DB02704C6}">
      <dgm:prSet/>
      <dgm:spPr/>
      <dgm:t>
        <a:bodyPr/>
        <a:lstStyle/>
        <a:p>
          <a:endParaRPr lang="en-US"/>
        </a:p>
      </dgm:t>
    </dgm:pt>
    <dgm:pt modelId="{6F51BDEB-A09D-4622-BB54-9B50F478E81F}">
      <dgm:prSet custT="1"/>
      <dgm:spPr/>
      <dgm:t>
        <a:bodyPr/>
        <a:lstStyle/>
        <a:p>
          <a:r>
            <a:rPr lang="en-A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Logistic regression is found out to be the most accurate algorithm in the prediction of diabetes</a:t>
          </a:r>
        </a:p>
        <a:p>
          <a:r>
            <a: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analysis finally results in bringing Logistic Regression with 75% and KNN with 72%.</a:t>
          </a:r>
          <a:r>
            <a:rPr lang="en-A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0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9F70CE-2CC5-4480-8307-F9B36F584F8B}" type="parTrans" cxnId="{17274415-2442-469C-BE6A-3A376C1D255B}">
      <dgm:prSet/>
      <dgm:spPr/>
      <dgm:t>
        <a:bodyPr/>
        <a:lstStyle/>
        <a:p>
          <a:endParaRPr lang="en-US"/>
        </a:p>
      </dgm:t>
    </dgm:pt>
    <dgm:pt modelId="{0824F10A-CBBE-42AF-8FC1-8837F2915608}" type="sibTrans" cxnId="{17274415-2442-469C-BE6A-3A376C1D255B}">
      <dgm:prSet/>
      <dgm:spPr/>
      <dgm:t>
        <a:bodyPr/>
        <a:lstStyle/>
        <a:p>
          <a:endParaRPr lang="en-US"/>
        </a:p>
      </dgm:t>
    </dgm:pt>
    <dgm:pt modelId="{EC8115D0-2F1B-4B80-AC14-F338B19839ED}" type="pres">
      <dgm:prSet presAssocID="{FD41E31E-379D-4DE4-B492-C866D362E883}" presName="linear" presStyleCnt="0">
        <dgm:presLayoutVars>
          <dgm:animLvl val="lvl"/>
          <dgm:resizeHandles val="exact"/>
        </dgm:presLayoutVars>
      </dgm:prSet>
      <dgm:spPr/>
    </dgm:pt>
    <dgm:pt modelId="{22B61DA0-7473-4BF5-8BE9-EB0C507D9000}" type="pres">
      <dgm:prSet presAssocID="{71BA2095-47BB-4AF3-B6D5-43667886D5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DC7BBC-53F4-46CA-BCEF-9EA5FFAC8390}" type="pres">
      <dgm:prSet presAssocID="{3C86251E-8059-4B2F-A251-56A74751734A}" presName="spacer" presStyleCnt="0"/>
      <dgm:spPr/>
    </dgm:pt>
    <dgm:pt modelId="{C3BA4ECE-925E-4589-9251-A9A5FC5BDF84}" type="pres">
      <dgm:prSet presAssocID="{6F51BDEB-A09D-4622-BB54-9B50F478E81F}" presName="parentText" presStyleLbl="node1" presStyleIdx="1" presStyleCnt="2" custLinFactNeighborX="0" custLinFactNeighborY="6394">
        <dgm:presLayoutVars>
          <dgm:chMax val="0"/>
          <dgm:bulletEnabled val="1"/>
        </dgm:presLayoutVars>
      </dgm:prSet>
      <dgm:spPr/>
    </dgm:pt>
  </dgm:ptLst>
  <dgm:cxnLst>
    <dgm:cxn modelId="{17274415-2442-469C-BE6A-3A376C1D255B}" srcId="{FD41E31E-379D-4DE4-B492-C866D362E883}" destId="{6F51BDEB-A09D-4622-BB54-9B50F478E81F}" srcOrd="1" destOrd="0" parTransId="{359F70CE-2CC5-4480-8307-F9B36F584F8B}" sibTransId="{0824F10A-CBBE-42AF-8FC1-8837F2915608}"/>
    <dgm:cxn modelId="{7801B05F-38CF-40AA-B67D-66992B9EBAE5}" type="presOf" srcId="{FD41E31E-379D-4DE4-B492-C866D362E883}" destId="{EC8115D0-2F1B-4B80-AC14-F338B19839ED}" srcOrd="0" destOrd="0" presId="urn:microsoft.com/office/officeart/2005/8/layout/vList2"/>
    <dgm:cxn modelId="{54952E63-8606-4491-A444-6EB0ECED1911}" type="presOf" srcId="{6F51BDEB-A09D-4622-BB54-9B50F478E81F}" destId="{C3BA4ECE-925E-4589-9251-A9A5FC5BDF84}" srcOrd="0" destOrd="0" presId="urn:microsoft.com/office/officeart/2005/8/layout/vList2"/>
    <dgm:cxn modelId="{A89AE066-21E3-4EFE-B0E7-42C6977D08BC}" type="presOf" srcId="{71BA2095-47BB-4AF3-B6D5-43667886D52E}" destId="{22B61DA0-7473-4BF5-8BE9-EB0C507D9000}" srcOrd="0" destOrd="0" presId="urn:microsoft.com/office/officeart/2005/8/layout/vList2"/>
    <dgm:cxn modelId="{341213AF-7839-4B8A-B9E3-229DB02704C6}" srcId="{FD41E31E-379D-4DE4-B492-C866D362E883}" destId="{71BA2095-47BB-4AF3-B6D5-43667886D52E}" srcOrd="0" destOrd="0" parTransId="{BB0E232B-570E-4616-B1FC-F4823F7D3A3D}" sibTransId="{3C86251E-8059-4B2F-A251-56A74751734A}"/>
    <dgm:cxn modelId="{B32184D0-579D-4C4B-B089-AC4D9B07F739}" type="presParOf" srcId="{EC8115D0-2F1B-4B80-AC14-F338B19839ED}" destId="{22B61DA0-7473-4BF5-8BE9-EB0C507D9000}" srcOrd="0" destOrd="0" presId="urn:microsoft.com/office/officeart/2005/8/layout/vList2"/>
    <dgm:cxn modelId="{020919BF-0851-4931-81DA-6DD97B8BF49E}" type="presParOf" srcId="{EC8115D0-2F1B-4B80-AC14-F338B19839ED}" destId="{87DC7BBC-53F4-46CA-BCEF-9EA5FFAC8390}" srcOrd="1" destOrd="0" presId="urn:microsoft.com/office/officeart/2005/8/layout/vList2"/>
    <dgm:cxn modelId="{DA623776-31A9-4F10-AD51-452DA8B109B0}" type="presParOf" srcId="{EC8115D0-2F1B-4B80-AC14-F338B19839ED}" destId="{C3BA4ECE-925E-4589-9251-A9A5FC5BDF8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8906A-8538-4004-94A7-CEE0911E1754}">
      <dsp:nvSpPr>
        <dsp:cNvPr id="0" name=""/>
        <dsp:cNvSpPr/>
      </dsp:nvSpPr>
      <dsp:spPr>
        <a:xfrm>
          <a:off x="0" y="757276"/>
          <a:ext cx="6245265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Basic exploration and cleaning up</a:t>
          </a:r>
          <a:endParaRPr lang="en-US" sz="3100" kern="1200"/>
        </a:p>
      </dsp:txBody>
      <dsp:txXfrm>
        <a:off x="36296" y="793572"/>
        <a:ext cx="6172673" cy="670943"/>
      </dsp:txXfrm>
    </dsp:sp>
    <dsp:sp modelId="{134C0340-CDED-4217-87EB-BD42367BBF5F}">
      <dsp:nvSpPr>
        <dsp:cNvPr id="0" name=""/>
        <dsp:cNvSpPr/>
      </dsp:nvSpPr>
      <dsp:spPr>
        <a:xfrm>
          <a:off x="0" y="1590091"/>
          <a:ext cx="6245265" cy="74353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Useful and informative plots</a:t>
          </a:r>
          <a:endParaRPr lang="en-US" sz="3100" kern="1200"/>
        </a:p>
      </dsp:txBody>
      <dsp:txXfrm>
        <a:off x="36296" y="1626387"/>
        <a:ext cx="6172673" cy="670943"/>
      </dsp:txXfrm>
    </dsp:sp>
    <dsp:sp modelId="{C97D48FF-52BF-4535-BA01-4DCA731C7728}">
      <dsp:nvSpPr>
        <dsp:cNvPr id="0" name=""/>
        <dsp:cNvSpPr/>
      </dsp:nvSpPr>
      <dsp:spPr>
        <a:xfrm>
          <a:off x="0" y="2422906"/>
          <a:ext cx="6245265" cy="7435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Probabilistic analysis</a:t>
          </a:r>
          <a:endParaRPr lang="en-US" sz="3100" kern="1200"/>
        </a:p>
      </dsp:txBody>
      <dsp:txXfrm>
        <a:off x="36296" y="2459202"/>
        <a:ext cx="6172673" cy="670943"/>
      </dsp:txXfrm>
    </dsp:sp>
    <dsp:sp modelId="{9EAE9C37-FC09-4F0D-AE4A-062DE0136DF5}">
      <dsp:nvSpPr>
        <dsp:cNvPr id="0" name=""/>
        <dsp:cNvSpPr/>
      </dsp:nvSpPr>
      <dsp:spPr>
        <a:xfrm>
          <a:off x="0" y="3255721"/>
          <a:ext cx="6245265" cy="74353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Predicting diabetes using algorithms</a:t>
          </a:r>
          <a:endParaRPr lang="en-US" sz="3100" kern="1200"/>
        </a:p>
      </dsp:txBody>
      <dsp:txXfrm>
        <a:off x="36296" y="3292017"/>
        <a:ext cx="6172673" cy="670943"/>
      </dsp:txXfrm>
    </dsp:sp>
    <dsp:sp modelId="{D4534572-DAE0-46B6-BBB8-F64A17AF7D9C}">
      <dsp:nvSpPr>
        <dsp:cNvPr id="0" name=""/>
        <dsp:cNvSpPr/>
      </dsp:nvSpPr>
      <dsp:spPr>
        <a:xfrm>
          <a:off x="0" y="4088536"/>
          <a:ext cx="6245265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Model Evaluation</a:t>
          </a:r>
          <a:endParaRPr lang="en-US" sz="3100" kern="1200" dirty="0"/>
        </a:p>
      </dsp:txBody>
      <dsp:txXfrm>
        <a:off x="36296" y="4124832"/>
        <a:ext cx="6172673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BEE61-4680-4319-8A4F-37BD368B01EA}">
      <dsp:nvSpPr>
        <dsp:cNvPr id="0" name=""/>
        <dsp:cNvSpPr/>
      </dsp:nvSpPr>
      <dsp:spPr>
        <a:xfrm>
          <a:off x="0" y="0"/>
          <a:ext cx="7293945" cy="29339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project deals with the comparative and predictive analysis of diabetes using machine learning concepts and algorithms.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Using machine learning concepts, the model has been created based on a pre-defined dataset based on insulin level, BMI, skin type and so on.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dataset is classified into training and testing datasets. The training input and output datasets are expected to create the model. </a:t>
          </a:r>
          <a:endParaRPr lang="en-US" sz="16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223" y="143223"/>
        <a:ext cx="7007499" cy="2647488"/>
      </dsp:txXfrm>
    </dsp:sp>
    <dsp:sp modelId="{EF82DCDF-A058-417B-AFC6-71DF4EA25A1D}">
      <dsp:nvSpPr>
        <dsp:cNvPr id="0" name=""/>
        <dsp:cNvSpPr/>
      </dsp:nvSpPr>
      <dsp:spPr>
        <a:xfrm>
          <a:off x="0" y="3225570"/>
          <a:ext cx="7293945" cy="308372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testing inputs datasets are then used for predicting the outcome of the model, which is then compared to testing output datasets.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following machine learning models have been used for the comparative study: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16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Support Vector Machine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16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KNN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16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b="1" kern="1200" dirty="0">
            <a:solidFill>
              <a:srgbClr val="002060"/>
            </a:solidFill>
          </a:endParaRPr>
        </a:p>
      </dsp:txBody>
      <dsp:txXfrm>
        <a:off x="150535" y="3376105"/>
        <a:ext cx="6992875" cy="2782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819AD-F736-42C2-BE24-59D78426372A}">
      <dsp:nvSpPr>
        <dsp:cNvPr id="0" name=""/>
        <dsp:cNvSpPr/>
      </dsp:nvSpPr>
      <dsp:spPr>
        <a:xfrm>
          <a:off x="0" y="2116"/>
          <a:ext cx="6096012" cy="179133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solidFill>
                <a:srgbClr val="002060"/>
              </a:solidFill>
            </a:rPr>
            <a:t>DATA ACQUISTION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The data is acquired in a csv format  from 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hlinkClick xmlns:r="http://schemas.openxmlformats.org/officeDocument/2006/relationships" r:id="rId1"/>
            </a:rPr>
            <a:t>https://www.kaggle.com/uciml/pima-indians-diabetes-database</a:t>
          </a:r>
          <a:endParaRPr lang="en-AU" sz="14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The dataset consists of several medical predictor(independent) variables and one target (dependent) variable , Outcome. Independent variable includes the patients BMI, insulin level age ands so on. </a:t>
          </a:r>
          <a:endParaRPr lang="en-US" sz="1400" kern="1200" dirty="0"/>
        </a:p>
      </dsp:txBody>
      <dsp:txXfrm>
        <a:off x="87446" y="89562"/>
        <a:ext cx="5921120" cy="1616441"/>
      </dsp:txXfrm>
    </dsp:sp>
    <dsp:sp modelId="{EA27D01F-A2AF-4514-BD93-705912E9DB93}">
      <dsp:nvSpPr>
        <dsp:cNvPr id="0" name=""/>
        <dsp:cNvSpPr/>
      </dsp:nvSpPr>
      <dsp:spPr>
        <a:xfrm>
          <a:off x="0" y="1804456"/>
          <a:ext cx="6096012" cy="1791333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solidFill>
                <a:srgbClr val="002060"/>
              </a:solidFill>
            </a:rPr>
            <a:t>DATA CLEANING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The redundant information is removed from data in pandas. Unwanted observation in the dataset are duplicate information and irrelevant information.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87446" y="1891902"/>
        <a:ext cx="5921120" cy="1616441"/>
      </dsp:txXfrm>
    </dsp:sp>
    <dsp:sp modelId="{E93F28FD-CCE9-4F9C-AF0D-1EEEC65CCBF0}">
      <dsp:nvSpPr>
        <dsp:cNvPr id="0" name=""/>
        <dsp:cNvSpPr/>
      </dsp:nvSpPr>
      <dsp:spPr>
        <a:xfrm>
          <a:off x="0" y="3613050"/>
          <a:ext cx="6096012" cy="179133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solidFill>
                <a:srgbClr val="002060"/>
              </a:solidFill>
            </a:rPr>
            <a:t>DATA PREPROCESSING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b="1" kern="1200" dirty="0">
            <a:solidFill>
              <a:srgbClr val="002060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Data pre-processing is like transforming the data before feeding the data to a machine learning algorithm. It is basically converting the data from raw format into clean data</a:t>
          </a:r>
        </a:p>
      </dsp:txBody>
      <dsp:txXfrm>
        <a:off x="87446" y="3700496"/>
        <a:ext cx="5921120" cy="16164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61DA0-7473-4BF5-8BE9-EB0C507D9000}">
      <dsp:nvSpPr>
        <dsp:cNvPr id="0" name=""/>
        <dsp:cNvSpPr/>
      </dsp:nvSpPr>
      <dsp:spPr>
        <a:xfrm>
          <a:off x="0" y="408644"/>
          <a:ext cx="5820780" cy="14491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this project our aim is to diagnose diabetes with maximum accuracy using several supervised learning algorithms. Algorithms such as Logistic Regression, KNN, Random Forrest , Support Vector Machine.</a:t>
          </a:r>
          <a:endParaRPr lang="en-US" sz="20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40" y="479384"/>
        <a:ext cx="5679300" cy="1307628"/>
      </dsp:txXfrm>
    </dsp:sp>
    <dsp:sp modelId="{C3BA4ECE-925E-4589-9251-A9A5FC5BDF84}">
      <dsp:nvSpPr>
        <dsp:cNvPr id="0" name=""/>
        <dsp:cNvSpPr/>
      </dsp:nvSpPr>
      <dsp:spPr>
        <a:xfrm>
          <a:off x="0" y="2056923"/>
          <a:ext cx="5820780" cy="1449108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Logistic regression is found out to be the most accurate algorithm in the prediction of diabetes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analysis finally results in bringing Logistic Regression with 75% and KNN with 72%.</a:t>
          </a:r>
          <a:r>
            <a:rPr lang="en-AU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0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40" y="2127663"/>
        <a:ext cx="5679300" cy="1307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4A71-9AB0-45E3-B895-7AB777951301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41540-D788-45F1-9C83-8FAD55AF27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8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AAFB-815B-481A-A3C0-883E0122C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6BEEC-5C0E-419B-8319-B707DAD99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7666-E60C-40A8-9AAB-C52D2E68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416F8-265F-46E6-9AE9-CD435275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288F-E5C0-4241-B44E-632B9FD3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86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0C78-67D5-464E-81DD-1527715F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EE4D9-5CD9-4473-AA55-C583DDF29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9874-926E-4B1E-81BB-64F6EBD8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DABC-235E-4156-A624-30BECE45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15D-A76E-4AD7-8756-922D4956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0966B-65C4-4946-853C-8AA87F491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ED61C-5AC7-466F-A4A7-6AA89642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6725-1AAA-44B9-9912-BD356A9C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2EBE-95EC-48B9-9650-1B15F678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41EA-0F84-4494-B755-788ECD6F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54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0DB5-D337-4BA6-A9B7-5E603801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E5F3-95A7-4A45-AF35-D8DF5E77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E2EB-DD83-4C2E-9676-E3345E7C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FA33-08F8-47E6-AE91-5D46C262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74EB-884A-4EF4-8CAC-FC4746DC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3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C849-C456-4AE8-A9B5-8616A80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84DB-2D21-4FFF-9513-C533D978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5EC5-15E1-4C5A-B069-5CD8C469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446C1-0278-4B9E-98AD-55974710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62DC-0C66-4EB2-B869-EBDD7C80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AAB4-B46C-4A6A-887B-9CC83EE5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72C3-D7E7-45D6-98FD-9F8F76184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BBA54-A494-48DC-A4E0-B93BAA18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18695-A5BD-4478-A07C-C880AC9A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BF857-9782-482D-9F78-04EB5712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E4FE9-AF09-49E2-96D4-DEC8CBBD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52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142D-2AE0-4CE8-9D24-CE8CD035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064F-E38B-491B-AF07-B169D45C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8343B-FA9B-43DB-9F57-E6AEF1B9A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A8795-086F-43CB-8F11-066040E12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49B78-1E91-42EF-8BCD-18EC5963B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6C8F2-E27A-40E8-8CF7-51B9DC6B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AA659-8372-46C1-A5D8-C772521C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CFF48-8A04-4E42-9625-4F42C6EA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0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13A-08EA-491F-BCE6-A0817E8D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782AF-E044-4741-B21C-41B06CBB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C2181-E718-4300-A2E7-7EE87C23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D2927-53D4-480E-9AAA-C158F363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8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E871E-13E9-434D-AF15-2139076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4615E-C021-43A3-B41F-490B2F05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382A3-7505-48AF-B625-B5E063E2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46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5662-379D-4E84-B278-8CBB4101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A0B1-C41E-4B00-99C6-17642CA5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EF83-9380-4D77-BE54-E3A49E808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3656-74AE-48A1-BC70-4EB69C00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CDCD4-B0EA-4343-BFB5-EF1DD61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99A09-3715-4571-A5D2-0708403A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18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6B3E-B7FF-41BB-A63E-A4B88A7B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F1483-EAB6-47C7-83D7-C34B876F7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1E321-4A55-4B13-8282-AF904B1F1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792AD-D22C-4F06-A9B1-03585626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211B-5395-4D27-B09E-32733202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25C57-3075-4A70-9346-6C436D5B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42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767E7-39E9-42B9-BB0D-E7740989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5BF3-3158-471C-8E7D-FF841B2A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A5D5-8874-4F44-BF24-6BB35369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A99B-A860-40AE-A52E-F27C9C3D546B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755D-7897-446B-A911-F3697ADF5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C4F26-82AE-4BC3-A69A-C1912C04C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BF61-C9F7-44BC-B718-345F3C7A32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1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oosa-github.github.io/Final-Project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hyperlink" Target="https://diabetesatlas.org/data/en/world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ata.worldbank.org/data-catalog/world-development-indicato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E51F5-1956-4FBB-BEF9-3456096F8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9471635" cy="3268520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COMPARITIVE STUDY </a:t>
            </a:r>
            <a:br>
              <a:rPr lang="en-US" sz="44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4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PREDICTION AND DIAGNOSIS OF </a:t>
            </a:r>
            <a:r>
              <a:rPr lang="en-US" sz="66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DIABETES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CEFB-8A2B-45F9-A542-F8A1BA7A3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5482035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Aroosa Sawati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5D226-752C-4E37-9993-2849CC22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74" y="159011"/>
            <a:ext cx="7074573" cy="5876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29634F-A728-4F3E-864C-40243B8F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460" y="6103677"/>
            <a:ext cx="6628399" cy="595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6704AB-2C64-4EE2-AA85-20CB2C22DCF6}"/>
              </a:ext>
            </a:extLst>
          </p:cNvPr>
          <p:cNvSpPr txBox="1"/>
          <p:nvPr/>
        </p:nvSpPr>
        <p:spPr>
          <a:xfrm>
            <a:off x="241280" y="899789"/>
            <a:ext cx="461019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 the</a:t>
            </a:r>
          </a:p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 performance of all models</a:t>
            </a:r>
          </a:p>
          <a:p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KNN(</a:t>
            </a:r>
            <a:r>
              <a:rPr lang="en-A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A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A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344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FECFB-D4A3-49FF-9057-93CBE900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4" y="4445371"/>
            <a:ext cx="3442058" cy="2390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27994-EDAC-4F96-AE25-382F55A7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62" y="1803476"/>
            <a:ext cx="3266549" cy="2305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8B887-FDEB-47F5-A3ED-FDCBB0680144}"/>
              </a:ext>
            </a:extLst>
          </p:cNvPr>
          <p:cNvSpPr txBox="1"/>
          <p:nvPr/>
        </p:nvSpPr>
        <p:spPr>
          <a:xfrm flipH="1">
            <a:off x="3857707" y="390343"/>
            <a:ext cx="388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>
                <a:solidFill>
                  <a:srgbClr val="002060"/>
                </a:solidFill>
              </a:rPr>
              <a:t>Model Evaluation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ED647-3BEC-4FA6-9661-D0671FAEA3FD}"/>
              </a:ext>
            </a:extLst>
          </p:cNvPr>
          <p:cNvSpPr txBox="1"/>
          <p:nvPr/>
        </p:nvSpPr>
        <p:spPr>
          <a:xfrm>
            <a:off x="1554915" y="1267230"/>
            <a:ext cx="29029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2060"/>
                </a:solidFill>
              </a:rPr>
              <a:t>Confusion Matrix</a:t>
            </a:r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3AC3F-EA68-4D71-81A0-C773148B1222}"/>
              </a:ext>
            </a:extLst>
          </p:cNvPr>
          <p:cNvSpPr txBox="1"/>
          <p:nvPr/>
        </p:nvSpPr>
        <p:spPr>
          <a:xfrm>
            <a:off x="8473622" y="3995074"/>
            <a:ext cx="794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2060"/>
                </a:solidFill>
              </a:rPr>
              <a:t>ROC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D3A7B-1278-4714-A13F-560F5488A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8" y="5324572"/>
            <a:ext cx="4252913" cy="11377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B529AD-DD24-4A4C-A50A-8C7735A9E573}"/>
              </a:ext>
            </a:extLst>
          </p:cNvPr>
          <p:cNvSpPr/>
          <p:nvPr/>
        </p:nvSpPr>
        <p:spPr>
          <a:xfrm>
            <a:off x="1791564" y="4485716"/>
            <a:ext cx="2066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solidFill>
                  <a:srgbClr val="002060"/>
                </a:solidFill>
              </a:rPr>
              <a:t>Accuracy score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86911-94AA-4136-A9A5-C854B5D6F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735" y="1900898"/>
            <a:ext cx="4233864" cy="20004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1E91E7-4E40-4CF1-87F5-8A5DB4635BE2}"/>
              </a:ext>
            </a:extLst>
          </p:cNvPr>
          <p:cNvSpPr/>
          <p:nvPr/>
        </p:nvSpPr>
        <p:spPr>
          <a:xfrm>
            <a:off x="7341147" y="1352309"/>
            <a:ext cx="2799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solidFill>
                  <a:srgbClr val="002060"/>
                </a:solidFill>
              </a:rPr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168496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3E4C31-5AC0-40AC-AEFD-D07E6671F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57" y="1872011"/>
            <a:ext cx="6871085" cy="430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AC6A0-9071-4F11-97C4-C73E14324BDE}"/>
              </a:ext>
            </a:extLst>
          </p:cNvPr>
          <p:cNvSpPr txBox="1"/>
          <p:nvPr/>
        </p:nvSpPr>
        <p:spPr>
          <a:xfrm>
            <a:off x="3021643" y="1203909"/>
            <a:ext cx="6933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validated precision, accuracy, recall, f1-score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0E177-7968-43D6-9D2A-6DC85D14E215}"/>
              </a:ext>
            </a:extLst>
          </p:cNvPr>
          <p:cNvSpPr txBox="1"/>
          <p:nvPr/>
        </p:nvSpPr>
        <p:spPr>
          <a:xfrm>
            <a:off x="487069" y="157469"/>
            <a:ext cx="60013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Model Evaluation</a:t>
            </a:r>
          </a:p>
          <a:p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863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BADEF7-991A-4678-AC91-154D524D2079}"/>
              </a:ext>
            </a:extLst>
          </p:cNvPr>
          <p:cNvSpPr txBox="1"/>
          <p:nvPr/>
        </p:nvSpPr>
        <p:spPr>
          <a:xfrm>
            <a:off x="4559443" y="989382"/>
            <a:ext cx="2540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  <a:p>
            <a:endParaRPr lang="en-AU" sz="60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ED08-9AAA-4E86-82B1-DBF0732A8024}"/>
              </a:ext>
            </a:extLst>
          </p:cNvPr>
          <p:cNvSpPr txBox="1"/>
          <p:nvPr/>
        </p:nvSpPr>
        <p:spPr>
          <a:xfrm>
            <a:off x="4038871" y="3006297"/>
            <a:ext cx="43180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 </a:t>
            </a:r>
            <a:r>
              <a:rPr lang="en-AU" dirty="0">
                <a:hlinkClick r:id="rId2"/>
              </a:rPr>
              <a:t>https://aroosa-github.github.io/Final-Project/</a:t>
            </a:r>
            <a:endParaRPr lang="en-AU" dirty="0"/>
          </a:p>
          <a:p>
            <a:endParaRPr lang="en-AU" sz="60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245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EDEA9-A54B-4044-AE18-6416FCC713AD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88B22AB0-3F4C-448F-B4CF-C4B88E774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6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9A6CAC46-BF28-43CA-8100-66024C49C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096128"/>
              </p:ext>
            </p:extLst>
          </p:nvPr>
        </p:nvGraphicFramePr>
        <p:xfrm>
          <a:off x="508879" y="1935563"/>
          <a:ext cx="5820780" cy="3902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4848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1224E-2D81-4171-9D9B-9A34A730D6C6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7000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7EE25-DDD9-4135-9943-0FCA96E13EED}"/>
              </a:ext>
            </a:extLst>
          </p:cNvPr>
          <p:cNvSpPr txBox="1"/>
          <p:nvPr/>
        </p:nvSpPr>
        <p:spPr>
          <a:xfrm>
            <a:off x="4842768" y="894518"/>
            <a:ext cx="250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A7944-B61E-48D9-89CD-AAC79E96AA0C}"/>
              </a:ext>
            </a:extLst>
          </p:cNvPr>
          <p:cNvSpPr txBox="1"/>
          <p:nvPr/>
        </p:nvSpPr>
        <p:spPr>
          <a:xfrm>
            <a:off x="1162974" y="2636669"/>
            <a:ext cx="6072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2"/>
              </a:rPr>
              <a:t>https://diabetesatlas.org/data/en/world/</a:t>
            </a:r>
            <a:endParaRPr lang="en-AU" dirty="0"/>
          </a:p>
          <a:p>
            <a:endParaRPr lang="en-AU" dirty="0"/>
          </a:p>
          <a:p>
            <a:r>
              <a:rPr lang="en-AU" dirty="0">
                <a:hlinkClick r:id="rId3"/>
              </a:rPr>
              <a:t>https://www.kaggle.com/uciml/pima-indians-diabetes-database</a:t>
            </a:r>
            <a:endParaRPr lang="en-AU" dirty="0"/>
          </a:p>
          <a:p>
            <a:endParaRPr lang="en-AU" dirty="0"/>
          </a:p>
          <a:p>
            <a:r>
              <a:rPr lang="en-AU" dirty="0">
                <a:hlinkClick r:id="rId4"/>
              </a:rPr>
              <a:t>http://data.worldbank.org/data-catalog/world-development-indicators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119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3DEA2-381C-4362-824E-F58AAEC76076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B0604020202020204" pitchFamily="2" charset="-79"/>
                <a:ea typeface="+mj-ea"/>
                <a:cs typeface="Aharoni" panose="020B0604020202020204" pitchFamily="2" charset="-79"/>
              </a:rPr>
              <a:t>Project Outline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3FDC37E5-9E36-443D-834F-85D899C01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58902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6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6C67F2-C21D-44D4-93B8-DABCA84E9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5" b="9165"/>
          <a:stretch/>
        </p:blipFill>
        <p:spPr>
          <a:xfrm>
            <a:off x="-151612" y="-8278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16B35-39E8-492F-B3B2-40821E567481}"/>
              </a:ext>
            </a:extLst>
          </p:cNvPr>
          <p:cNvSpPr txBox="1"/>
          <p:nvPr/>
        </p:nvSpPr>
        <p:spPr>
          <a:xfrm flipH="1">
            <a:off x="8264263" y="1643896"/>
            <a:ext cx="339330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7200" b="1" dirty="0">
                <a:solidFill>
                  <a:srgbClr val="FFFF00"/>
                </a:solidFill>
              </a:rPr>
              <a:t>About </a:t>
            </a:r>
          </a:p>
          <a:p>
            <a:pPr>
              <a:spcAft>
                <a:spcPts val="600"/>
              </a:spcAft>
            </a:pPr>
            <a:r>
              <a:rPr lang="en-AU" sz="7200" b="1" dirty="0">
                <a:solidFill>
                  <a:srgbClr val="FFFF00"/>
                </a:solidFill>
              </a:rPr>
              <a:t>the </a:t>
            </a:r>
          </a:p>
          <a:p>
            <a:pPr>
              <a:spcAft>
                <a:spcPts val="600"/>
              </a:spcAft>
            </a:pPr>
            <a:r>
              <a:rPr lang="en-AU" sz="7200" b="1" dirty="0">
                <a:solidFill>
                  <a:srgbClr val="FFFF00"/>
                </a:solidFill>
              </a:rPr>
              <a:t>Project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FD5CC8C6-4C7D-418D-BF00-ACF4F1C461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009970"/>
              </p:ext>
            </p:extLst>
          </p:nvPr>
        </p:nvGraphicFramePr>
        <p:xfrm>
          <a:off x="507030" y="238923"/>
          <a:ext cx="7293945" cy="6734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96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4A970A-5FB4-4D5E-9EFC-DABC74056DFC}"/>
              </a:ext>
            </a:extLst>
          </p:cNvPr>
          <p:cNvSpPr/>
          <p:nvPr/>
        </p:nvSpPr>
        <p:spPr>
          <a:xfrm>
            <a:off x="583908" y="1123950"/>
            <a:ext cx="5729165" cy="462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the globe there is a necessity of regional studies for diabetes prediction. If an early diagnosis is done, then these results can be very helpful to reduce the number of treatments a patient has to undergo during late diagnosis of the patient.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patient can control their diet accordingly and appropriate measures can be taken before hand.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Theoretically, this project aims in bringing the analysis reports of several supervised learning algorithms such as KNN, Logistic Regression, Random Forest.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68F27-2D6A-4306-B449-4447437126EF}"/>
              </a:ext>
            </a:extLst>
          </p:cNvPr>
          <p:cNvSpPr/>
          <p:nvPr/>
        </p:nvSpPr>
        <p:spPr>
          <a:xfrm>
            <a:off x="3648075" y="1114425"/>
            <a:ext cx="6524625" cy="1292225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38602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FB31F4-18E9-492A-ABD9-E12C6A4DF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5" r="21940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FEA0095-1100-45D0-A5C5-4AF7DA3BA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664310"/>
              </p:ext>
            </p:extLst>
          </p:nvPr>
        </p:nvGraphicFramePr>
        <p:xfrm>
          <a:off x="275208" y="790113"/>
          <a:ext cx="6096012" cy="5406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7E107C-121B-43E4-9F39-113AD46289FB}"/>
              </a:ext>
            </a:extLst>
          </p:cNvPr>
          <p:cNvSpPr txBox="1"/>
          <p:nvPr/>
        </p:nvSpPr>
        <p:spPr>
          <a:xfrm>
            <a:off x="8705018" y="1019730"/>
            <a:ext cx="2428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solidFill>
                  <a:schemeClr val="bg1"/>
                </a:solidFill>
              </a:rPr>
              <a:t>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194737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ikit Learn 1 | Ligdimar González | Flickr">
            <a:extLst>
              <a:ext uri="{FF2B5EF4-FFF2-40B4-BE49-F238E27FC236}">
                <a16:creationId xmlns:a16="http://schemas.microsoft.com/office/drawing/2014/main" id="{88A47DA7-72FA-4856-AAC6-A39E9687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32105"/>
            <a:ext cx="975360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iscussion of seaborn logo · Issue #2243 · mwaskom/seaborn · GitHub">
            <a:extLst>
              <a:ext uri="{FF2B5EF4-FFF2-40B4-BE49-F238E27FC236}">
                <a16:creationId xmlns:a16="http://schemas.microsoft.com/office/drawing/2014/main" id="{EA8FF4C9-6856-4B8B-8EB9-9CE0CFC6D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4772025"/>
            <a:ext cx="20574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4ADEFD63-EDD4-4B33-8E92-437CB3B5C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3429000"/>
            <a:ext cx="1099530" cy="93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6BB1CF-80ED-418C-90DD-CB77ACBBE8D2}"/>
              </a:ext>
            </a:extLst>
          </p:cNvPr>
          <p:cNvSpPr txBox="1"/>
          <p:nvPr/>
        </p:nvSpPr>
        <p:spPr>
          <a:xfrm>
            <a:off x="7956839" y="781050"/>
            <a:ext cx="237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i="1">
                <a:solidFill>
                  <a:schemeClr val="accent6"/>
                </a:solidFill>
              </a:rPr>
              <a:t>Technology Used</a:t>
            </a:r>
            <a:endParaRPr lang="en-AU" sz="3600" b="1" i="1" dirty="0">
              <a:solidFill>
                <a:schemeClr val="accent6"/>
              </a:solidFill>
            </a:endParaRPr>
          </a:p>
        </p:txBody>
      </p:sp>
      <p:pic>
        <p:nvPicPr>
          <p:cNvPr id="7" name="Picture 2" descr="Plotly – Medium">
            <a:extLst>
              <a:ext uri="{FF2B5EF4-FFF2-40B4-BE49-F238E27FC236}">
                <a16:creationId xmlns:a16="http://schemas.microsoft.com/office/drawing/2014/main" id="{747207E8-E7DD-452B-9221-3A3DEF57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4772025"/>
            <a:ext cx="1695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x Ways to Publish &amp;amp; Share Tableau Content | Pros &amp;amp; Cons">
            <a:extLst>
              <a:ext uri="{FF2B5EF4-FFF2-40B4-BE49-F238E27FC236}">
                <a16:creationId xmlns:a16="http://schemas.microsoft.com/office/drawing/2014/main" id="{BF689426-FEC7-4E16-BA1C-749F217F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136850"/>
            <a:ext cx="2725356" cy="13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8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1B1BC-A5DA-44BE-B3AD-28CB14D0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7" y="1445764"/>
            <a:ext cx="5583407" cy="5208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4E08F6-FAFF-4B2D-B475-91AAA5D2436C}"/>
              </a:ext>
            </a:extLst>
          </p:cNvPr>
          <p:cNvSpPr txBox="1"/>
          <p:nvPr/>
        </p:nvSpPr>
        <p:spPr>
          <a:xfrm>
            <a:off x="4464201" y="626986"/>
            <a:ext cx="326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>
                <a:solidFill>
                  <a:srgbClr val="002060"/>
                </a:solidFill>
              </a:rPr>
              <a:t>Scatter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452C5-C00B-406D-95E4-EB21A7CA0AFE}"/>
              </a:ext>
            </a:extLst>
          </p:cNvPr>
          <p:cNvSpPr txBox="1"/>
          <p:nvPr/>
        </p:nvSpPr>
        <p:spPr>
          <a:xfrm>
            <a:off x="6787165" y="2079962"/>
            <a:ext cx="4692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scatter plot gives us the histogram for the distributions along the diagonal and a lot of 2D scatter plots off-diagonal.</a:t>
            </a:r>
          </a:p>
          <a:p>
            <a:pPr algn="just"/>
            <a:endParaRPr lang="en-A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A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variables have a lot of scatter and some are correlated i.e. there is a direction in their scatter which leads us to correlation plots.</a:t>
            </a:r>
          </a:p>
        </p:txBody>
      </p:sp>
    </p:spTree>
    <p:extLst>
      <p:ext uri="{BB962C8B-B14F-4D97-AF65-F5344CB8AC3E}">
        <p14:creationId xmlns:p14="http://schemas.microsoft.com/office/powerpoint/2010/main" val="131316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D2EE64-DF8E-470E-9E92-FAA4FA4F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5" y="1143001"/>
            <a:ext cx="6241073" cy="56058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674845-AA90-4C6F-8806-F807CE7E0FB2}"/>
              </a:ext>
            </a:extLst>
          </p:cNvPr>
          <p:cNvSpPr txBox="1"/>
          <p:nvPr/>
        </p:nvSpPr>
        <p:spPr>
          <a:xfrm>
            <a:off x="3289824" y="109110"/>
            <a:ext cx="5841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002060"/>
                </a:solidFill>
              </a:rPr>
              <a:t>Correlation Heatmap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F9DCF-8E5F-4CC8-A447-A541DDC09889}"/>
              </a:ext>
            </a:extLst>
          </p:cNvPr>
          <p:cNvSpPr txBox="1"/>
          <p:nvPr/>
        </p:nvSpPr>
        <p:spPr>
          <a:xfrm>
            <a:off x="6797338" y="2368951"/>
            <a:ext cx="5117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ranges from -1 to +1.</a:t>
            </a:r>
          </a:p>
          <a:p>
            <a:endParaRPr lang="en-A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closer to zero means there is no linear trend between the two variables. </a:t>
            </a:r>
          </a:p>
          <a:p>
            <a:endParaRPr lang="en-A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values closer to 1 indicate positive correlation between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175059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46A78-71FE-41F6-845E-DC936693032A}"/>
              </a:ext>
            </a:extLst>
          </p:cNvPr>
          <p:cNvSpPr txBox="1"/>
          <p:nvPr/>
        </p:nvSpPr>
        <p:spPr>
          <a:xfrm>
            <a:off x="608724" y="183632"/>
            <a:ext cx="675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0070C0"/>
                </a:solidFill>
              </a:rPr>
              <a:t>Probabilistic Analysis</a:t>
            </a:r>
          </a:p>
          <a:p>
            <a:r>
              <a:rPr lang="en-AU" sz="2000" b="1" dirty="0">
                <a:solidFill>
                  <a:srgbClr val="0070C0"/>
                </a:solidFill>
              </a:rPr>
              <a:t>(3D image of Diabetic and Non-diabetic Individuals)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869BB-2554-4528-BD8E-B89FF74DE916}"/>
              </a:ext>
            </a:extLst>
          </p:cNvPr>
          <p:cNvSpPr txBox="1"/>
          <p:nvPr/>
        </p:nvSpPr>
        <p:spPr>
          <a:xfrm>
            <a:off x="5876925" y="1796517"/>
            <a:ext cx="6200775" cy="4413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have a probabilistic analysis of our data,  a simple approach might be just to use the top correlated variables and investigate them further.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case we have selected Glucose (x) , BMI (y) and Age (z).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'Pregnancies' are not included because we are not paying attention to gender.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a 3D scatter plot for diabetic and non-diabetic patients. The red dots indicate non-diabetic individuals whereas the blue dots indicates diabetic individuals.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hard to separate the dots even if you look from different angles.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D6D1F-007F-4EA9-8E17-3343D3D84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2" y="1137739"/>
            <a:ext cx="5716653" cy="54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8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Times New Roman</vt:lpstr>
      <vt:lpstr>Office Theme</vt:lpstr>
      <vt:lpstr>A COMPARITIVE STUDY  ON PREDICTION AND DIAGNOSIS OF DIABETES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and comparative </dc:title>
  <dc:creator>Aroosa Sawati</dc:creator>
  <cp:lastModifiedBy>Aroosa Sawati</cp:lastModifiedBy>
  <cp:revision>1</cp:revision>
  <dcterms:created xsi:type="dcterms:W3CDTF">2021-06-04T02:48:21Z</dcterms:created>
  <dcterms:modified xsi:type="dcterms:W3CDTF">2021-06-05T05:03:18Z</dcterms:modified>
</cp:coreProperties>
</file>