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B1FC-CD94-56FD-7313-14D66C7CC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22116-E1FD-8903-DE82-E5563FD8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0548-9D52-345D-F003-0A49BBD2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EC6C-3960-989E-BE0F-5DCDEA37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19B6-72AC-50B9-31FE-AAB59A1E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DD3C-57D4-82C6-6D43-BC29590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91EEB-3893-2CAD-73BF-3331200DD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9E09-D58C-4599-9D08-AC925DD9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AC5F-2C98-4B49-AB1B-FE0C0DBC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6B94-080B-B4E7-2EC4-E8FEF1E3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9BED4-FC57-3070-E96F-6754A3FE0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40B5A-1E5C-F89F-8B56-205E2FCC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5A6F-41E4-C9EA-C9C3-01566D4D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B75E-92F7-D028-37D8-3D6656ED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8931-39E8-3389-E63B-5E70F0BF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A288-4FDE-A9C6-B42E-92C00334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556E-1732-4EEA-FCA2-C3239965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C192-930A-DDCF-C3C8-78AB5CFE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669C-1628-F767-C06C-279EBA2D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F223-57DF-C38B-FE44-5A3F2384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94D-BD23-651A-3603-0EB39D38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D2DF-583E-E892-B221-83DBAAD5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F22BA-AAB9-45F9-5C00-C4BA011C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B038-699A-0175-7D1D-A6FD1D4D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2BD1-1714-8E40-2A8C-60106E56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2E3F-FEB5-6C83-D848-E7CF4B98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D7D8-8081-D353-E6A6-C21D63281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5B8D1-CB42-DAD7-8DBE-EE6EDA3B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704E-6442-E3EC-999D-830F07A8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37EF0-0348-5B48-865D-4D62CBC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28AE-7D22-AB6B-CD05-4DFE1D2A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02AF-C8D2-658B-9DC2-2460A1B1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510F2-7710-8526-C21A-AE009E1E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043D-15F9-0C09-56D0-7EF823F5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D3EC-E5B0-37FD-892D-EA8790FCA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AC506-B8FA-656F-B00C-A63473D07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CC205-054F-035E-74F3-86AC0678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61166-747E-E46D-9BA5-D490937E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20432-8625-9D07-8D9B-3A0BD22F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1376-B692-5D8C-A511-08963D3A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A2728-A662-8FE7-02BB-3948BDB2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BAD78-DF56-E2EF-3E0C-5DDD8CD6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000D2-D849-45E4-1486-051165DC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2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F9360-B2D6-D579-9C5B-ABFFE95A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18F85-76A0-3C67-490A-416B859E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07EC2-65EA-21B0-4016-875617E7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6E0E-D3B9-0FC1-5B63-902D7D0B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B625-146D-EA67-4A1C-5C7F9836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16E96-85FF-D2DB-9B32-B883DC5B5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2D7EE-E8D6-983B-B26F-DE9E6873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D425-52EC-0C6C-7442-CFD2D053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7D4C4-3FE5-DB6B-711A-7397BB61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BB56-4878-3BBB-2EA2-E898FD9B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5F511-6C2F-EF91-4ECC-7F3FB559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D5C3D-7EF1-46FC-C005-E99D5B2D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0CC1-0A47-6DCF-663E-DB273B11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0DB3-6FF6-E9F3-6811-F0558466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CC5-F82B-C119-E3AE-CA832336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BA6F-47BB-AE40-B100-CF17DEEB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3540C-3157-198D-1874-AF733121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AE0B-7B58-249A-C096-CFB0D39C1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EC1BB-A261-4376-8718-58F8D906F61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32B2-8E50-8743-A49A-0FCF8F19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E27B-6913-0029-F268-E9EB0C972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7A78F-2108-4C70-8CB8-CABC7395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iU_2D46F6lw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0536-26E6-12AC-50E6-D413D090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Advertising Campaign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C13C1-6E1B-E792-F3EF-01E09E13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An overview of advertising campaign </a:t>
            </a:r>
            <a:endParaRPr lang="en-US" dirty="0"/>
          </a:p>
        </p:txBody>
      </p:sp>
      <p:pic>
        <p:nvPicPr>
          <p:cNvPr id="8" name="Online Media 7" title="What is an Advertising Campaign: An Overview">
            <a:hlinkClick r:id="" action="ppaction://media"/>
            <a:extLst>
              <a:ext uri="{FF2B5EF4-FFF2-40B4-BE49-F238E27FC236}">
                <a16:creationId xmlns:a16="http://schemas.microsoft.com/office/drawing/2014/main" id="{2D86F4FA-D605-7E8C-D855-42D65FDAC14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83188" y="1681163"/>
            <a:ext cx="6172200" cy="34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miling office colleagues">
            <a:extLst>
              <a:ext uri="{FF2B5EF4-FFF2-40B4-BE49-F238E27FC236}">
                <a16:creationId xmlns:a16="http://schemas.microsoft.com/office/drawing/2014/main" id="{9F677843-2FEC-220D-D8C8-8E82FA97B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66" y="771513"/>
            <a:ext cx="5590717" cy="372691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AAE2F2-07E9-8CC9-D953-B622BA97310E}"/>
              </a:ext>
            </a:extLst>
          </p:cNvPr>
          <p:cNvSpPr txBox="1">
            <a:spLocks/>
          </p:cNvSpPr>
          <p:nvPr/>
        </p:nvSpPr>
        <p:spPr>
          <a:xfrm>
            <a:off x="4569542" y="-229723"/>
            <a:ext cx="4235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New Hired People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BA723C4-118F-BEB0-D9FE-35E20F71332C}"/>
              </a:ext>
            </a:extLst>
          </p:cNvPr>
          <p:cNvSpPr txBox="1">
            <a:spLocks/>
          </p:cNvSpPr>
          <p:nvPr/>
        </p:nvSpPr>
        <p:spPr>
          <a:xfrm>
            <a:off x="3199531" y="4872897"/>
            <a:ext cx="8245218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A" dirty="0"/>
              <a:t>5 People were hired this month</a:t>
            </a:r>
          </a:p>
          <a:p>
            <a:pPr marL="285750" indent="-285750"/>
            <a:r>
              <a:rPr lang="en-CA" dirty="0"/>
              <a:t>They all are well qualified</a:t>
            </a:r>
          </a:p>
          <a:p>
            <a:pPr marL="285750" indent="-285750"/>
            <a:r>
              <a:rPr lang="en-CA" dirty="0"/>
              <a:t>They will have their training session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</Words>
  <Application>Microsoft Office PowerPoint</Application>
  <PresentationFormat>Widescreen</PresentationFormat>
  <Paragraphs>6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Advertising Campaign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 Abir</dc:creator>
  <cp:lastModifiedBy>Arora Abir</cp:lastModifiedBy>
  <cp:revision>2</cp:revision>
  <dcterms:created xsi:type="dcterms:W3CDTF">2024-10-02T00:50:07Z</dcterms:created>
  <dcterms:modified xsi:type="dcterms:W3CDTF">2024-10-02T01:16:27Z</dcterms:modified>
</cp:coreProperties>
</file>