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15BB-7845-19DA-7F57-FA3ADFCA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EE16C-F5E5-A3B1-90F5-7B874FC6A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15C7-DDD0-52D4-7885-A72204E0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8C04-5310-5ACB-DA8C-6B5EDE5B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E597-F97E-D0FF-44F5-D1EF1441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2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2D2C-B8E7-17F9-26B7-E7A25A5A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B48C7-C1A4-A8DE-C349-4F0F2E18F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67BC-5F81-F735-0391-78FFF083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8956-D342-DEEA-7BE4-46698ACB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58FF-3E3A-C5D3-1058-A6936F9B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B1695-3443-CB99-9F5C-FF9E96A2F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DB352-B1FA-8686-C397-BD1E6E5CF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F4E7-462E-790F-4459-F5E5A41E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1A3E-EC31-9844-D4F0-FA6BE444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994AF-DBC0-6F7A-A2F5-1FC12010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4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8E75-5A0D-0CBB-5A62-8A22B5BA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052F-7A01-0154-9D00-A6EB8289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E540-858E-EDF3-BEDA-92B87C9D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484E-7F18-F3F7-5885-F7DBFB50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2968-14A7-1C1C-1722-76B7E641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0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C38E-7A58-1DC1-1604-47DDC7DB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BC28B-EA63-9D70-F11D-2EDA4189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5A3D-893D-D8DF-B5C9-29CAEDE8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BB6E7-69F4-00E4-85A9-D0AF407B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6CAC-20DD-FC57-733A-C10E5444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FA85-D426-657C-6750-D1D535EF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D570-EDC6-05FA-03AD-753161E8F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9AB12-5FD7-3ED5-EEAC-9DBAF6A7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71A7E-A2CC-C40D-FDD7-2756242D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43379-84D2-0259-C51B-1C680685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51967-B30B-2029-F494-854D8072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858D-1650-1A78-DB10-0029EE27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D0DE-40E8-5293-46A8-6ABE8227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BE2F-A487-E26F-18D1-E5CB61B9C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178F2-A5F8-503C-DB3A-89FE44EA5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30131-06DC-6EB7-0711-11A8E11FB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2EF6-85B8-0274-F98D-F4F3CE99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07297-7105-A703-1772-8FC28B42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14532-E3DE-12CB-F28E-BB530ADC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DABF-9667-8B1C-85C5-37672B56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B0499-4F17-4C17-3F6A-E36D16C0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3B9DA-FB2C-5EFC-A07E-720F7328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AF6F9-B4EE-1647-BAFF-E5BE5C0F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1293A-65EC-81C4-C70A-6E5E1078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15AC4-54D8-81AF-09A8-70C6BDC3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898F-0B9F-26AE-5962-929EE88F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81D6-7750-C91F-A036-4FC50EEC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A7E6-EBBE-29AC-E2D2-4A6E0F0A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54855-E570-2865-2992-6BDBD0FEC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6D8BC-1563-927C-4133-832EF17A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6516C-EABA-57C2-6294-68F2EC83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675F7-3373-0376-F081-1BBE1922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B726-1E77-DA56-DE69-17A06CD1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9B404-2E3D-3EE8-C8AE-FF60CC241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21E6C-7E7B-2CF3-A93D-82F36BEF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1FDEE-2CA5-1CDC-E2B4-9C879383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EAE33-89FE-2D15-B9D0-6C0D1090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1D29E-DB0B-264A-E249-6C45256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FC5C-EDD3-0EE3-7CCC-DE965D7F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CF749-6717-45BD-1D0D-65AE8C7A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8416-CEFB-DDD1-DF31-55FBC4A2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277C-6832-9EBE-4A9C-667AC8937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5C22-6EB2-882A-43A0-F89EF1CED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rprmX_z1eI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3ED9-1BFD-65C5-956F-321D2CE9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Inserting Video &amp; Editing Edges</a:t>
            </a:r>
            <a:endParaRPr lang="en-US" u="sng" dirty="0"/>
          </a:p>
        </p:txBody>
      </p:sp>
      <p:pic>
        <p:nvPicPr>
          <p:cNvPr id="4" name="Online Media 3" title="Introduction to Parliamentary Debate">
            <a:hlinkClick r:id="" action="ppaction://media"/>
            <a:extLst>
              <a:ext uri="{FF2B5EF4-FFF2-40B4-BE49-F238E27FC236}">
                <a16:creationId xmlns:a16="http://schemas.microsoft.com/office/drawing/2014/main" id="{B95E969E-846A-2F3E-EFAB-DBEBC22F9E0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1550" y="1825625"/>
            <a:ext cx="7707313" cy="435133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17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Inserting Video &amp; Editing Edges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 Abir</dc:creator>
  <cp:lastModifiedBy>Arora Abir</cp:lastModifiedBy>
  <cp:revision>2</cp:revision>
  <dcterms:created xsi:type="dcterms:W3CDTF">2024-10-02T00:35:03Z</dcterms:created>
  <dcterms:modified xsi:type="dcterms:W3CDTF">2024-10-02T00:45:45Z</dcterms:modified>
</cp:coreProperties>
</file>