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E75FB-BEEA-45DB-8593-C848DAC1C04E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5B4FB-3E27-4EA3-A6B1-FEC18B033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1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C54F-016C-B1A3-4A81-63C8F58B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361C8-7974-721C-EA79-33D2D4A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A84-B9D4-AF5A-5A1F-FB54CA7B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4F0E-3EAD-0D28-8605-BE85D517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4326-EE46-9B85-AC88-5C29269E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4509-CFE9-7FF3-3066-D8E5D4FD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555AE-51C1-C7B5-5036-2CF062308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07A6-C86C-5343-10A2-05DC1510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7795-0584-76E0-E922-6918774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41A61-C516-D4F2-4920-D58876E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7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B263D-AB79-6DB1-5DFC-575736CAA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ABF22-A974-FA4C-879E-5C5A884B9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C680-C4C6-B650-3AC0-3A9BE279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A5926-7074-F30C-4DAA-419E9667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864F-41BC-4DB7-32C9-F5E97BC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2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191C-B068-CAAA-B417-64FB31EF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8D59-1970-FC7D-F210-ED2CF16F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BA953-3511-6960-225D-3B0F7947E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A3E20-8EB7-A5A3-C269-C7FF5021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1ABD-6270-EF4F-D907-720E65FAF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9CF-E5AD-C4B1-84A2-4EF5F469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0B1F-7732-0128-C374-23BE4A83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7E16C-4B37-0C33-262D-57D201E7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24ACD-F152-9C9E-328A-DA7C21CA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5DC17-C207-859B-81B5-C154038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8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91B2-3BAD-D1E4-B54B-08B011B4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2106-1593-DBE3-F50E-EBC5FE28E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0A62B-4228-D1AB-8908-9080F4F0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81E28-17E2-473A-A9CC-86518D55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665D0-E070-DB2E-33B9-43D6DFE1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3C4D5-182F-CE9D-536C-71F0DA4B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6357-3C90-81FB-34C0-4F6D23F8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D5D8F-21D6-3226-ACEA-FF136765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674F-2DDB-7E55-B254-02989A7FD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8C2AE-11F2-2852-629D-77196CF95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2E05D-3FAC-E505-BA4A-9880F641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56372-A56E-8AE2-E69E-B4E8AAB5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906D7-4E37-6E8F-D8C4-7A725E09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B0FB9-60BC-8A41-58BD-67F43918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AFFE-75E4-64FA-1969-4CA4765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2D3E5-EF01-1C35-B166-186BB6FC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91654-3A7F-F8FB-08FA-8125E69F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D00BB-E105-4DF8-C04C-6C6119CB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67104-9DC1-433F-1AFA-971424C3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A9B4B-7BD0-D4AC-18F3-6812346E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4E98C-FC2C-D9FA-9B66-3E16718B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8AF48-2C24-5ED4-76C4-E4DA3EA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7B8E-1157-16FE-F9F1-7EC5F586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04DE5-87F1-D7BD-0402-973E29DA6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CBCD-2D9F-4746-ECB6-3A64A8CA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7C3B-7306-80F9-1934-49252321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ED30D-AD3A-08E4-CCF7-9236BBE6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594F-C0AC-A4AC-BD79-EBFE40A5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BA2490-D220-4674-A962-DB468C7F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D50A9-D485-5FA8-E936-F0ED2D75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0B64-26DC-DFDE-0768-969CEE02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33568-94BC-8688-DB6D-980B0F46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8C21-55BE-ECD6-D8FD-666821FB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6358B-A72D-91CC-7EB9-67343948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4EB3-6E8B-E8BE-B9F9-39968E35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A32A-DC77-D1A4-F7DD-7046821EB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10349-1BD8-4AB9-8235-75057FCA934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A51F9-2311-6B2E-0AD0-F96B3F71F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B8032-156D-C4C3-89CD-97FFC74CE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2CEB-7C06-4B38-A851-8BF1FD77D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AD26-9AA1-CEEC-D823-AC9906429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Data Review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34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8D56-33A2-9607-1D82-D643D0AD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Sales Data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3636-997C-B32E-B188-872C87E0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Presentation provides a look  of 3 years' worth of sales data for the northwest regional store.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5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Sales Data Review</vt:lpstr>
      <vt:lpstr>Sales Data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4</cp:revision>
  <dcterms:created xsi:type="dcterms:W3CDTF">2024-10-02T00:02:58Z</dcterms:created>
  <dcterms:modified xsi:type="dcterms:W3CDTF">2024-10-02T00:33:45Z</dcterms:modified>
</cp:coreProperties>
</file>