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8404E8-6F36-4D0F-B25C-5865D52E240F}" type="datetimeFigureOut">
              <a:rPr lang="en-US" smtClean="0"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50E3AC-4B71-4C17-8886-0AB7DB3BED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578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D11EE-DC8A-9459-80ED-19D4F99D7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1A1071-24A3-4881-3D43-31D09577A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F6734-EFEC-89C6-4924-EFBD19EDE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31E51-6E9A-4863-B71D-767F6CDA8E1B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3458B5-59C7-814B-14FF-52486D297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19BCD-989B-66DD-8227-1F023FF8D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268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60321-E09C-8DDB-CD77-82D1E61D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0CFA3-8853-5701-1F37-20788AB8F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BACDB8-899C-D55A-6D41-B48860A2A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82C76-29E8-4469-9110-0026ED8FA0B4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E7FCAB-E92C-9894-B35D-194E41C18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8F825-47E5-8BBF-72E4-444B05BF6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09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AEFD41-46AB-3B68-B257-27EE78F3A6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B8C02-E8A5-3DE0-EE63-55F93F6A9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7BFBE-BFD1-4FDF-FC62-D23F5C830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020CC-4337-4D8E-9A0F-2E4BED4C9D98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2D0E8-258C-1B68-44C9-10554767F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47298-B0A5-4247-F027-FF1011366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62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F7280-7512-D355-68D8-98E3DC5E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3FA90-A144-7BEC-B10C-D4BE36E680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46712-2FF0-41E5-84CE-2AE30C997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FB46A9-3023-4002-A58C-DFE6BA31D33D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DDF92-A4CF-8E39-CC33-CBC11687E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AE79F-0F12-7E47-41A5-487E84848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169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4B03A-6613-5821-53C8-B7B2D014C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37D673-5289-8F01-33BC-9E1FF8531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21CA3-605D-CDA3-8D19-AFFAC33DB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0351C-B711-45AA-82B0-E8B9D4F313FE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86DDCB-31F9-201F-508A-3DA306FEE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7C47DE-66D5-2798-B45C-9765BFA77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454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761724-587B-AF2E-D9F5-7323EAC6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717BD-5D90-DDF7-E771-445720790A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53BDC-F1E9-AC66-549C-B51AD08B45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8D706C-AC43-EE93-709C-020B33E1E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685E6-0197-4D9B-8516-C287A3F3E984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87B889-AE25-274D-07A5-DB5E85932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4D32-EACB-BB52-0A6F-A0CAE71CE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182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1AB20-74CE-04A1-4335-872A561B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9EB74D-FF7F-BC64-1060-E37E1C8C94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5BCFB9-9ADA-AC57-CCB1-22F432C83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10DC6-FD15-8F37-7D91-DE1FF62969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6F8D95-2193-6B6B-0AB5-5D609E8BDA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239F4B-8D1A-96E8-EAFF-EAF64862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03C6F-2039-4EAA-86F5-F62A630BEEAC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9EA465-3387-BC82-DC2E-18748266F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BE4D47-1363-EE99-5A6E-3BE5C842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93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F9D38-D728-F91D-387D-05572347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4F38A-F45F-C943-0CB9-A85F5616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6915D-C509-4501-AD54-2F3720D307A8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DB2EC3-7243-A31C-49C2-CC830E658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E3F8BF-A34B-8BC5-8114-8BC395F9F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510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B7C2C-C2A1-5577-E600-A674675F5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004EF-6CA9-4C50-A453-7D5DBD272692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20D6E8-6ACE-FBBD-5980-F172ECCA6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CAE15-1BF5-6595-DAFF-7DF5B601F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99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C664A-171A-CEB6-B41B-D37462A13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17DD-B813-4425-9F87-093592EDD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790B6E-68B3-B557-E646-5AEB773CB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733A1-3230-FEEC-8CDD-0811D7C3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B02409-3FFE-4F14-8A12-DC5F92694D0D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6D4DD-3834-A4BC-28E5-ABC7F50A8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D26BF-DB3F-E198-8D0F-84FDC820E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83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1472D-F9AE-13F8-52CC-66C9F042A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2C27B2-DE23-41CF-3079-A63A4874E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FD827-B191-1F52-C617-9BF320CB4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705129-80D2-5DF8-354D-29F9DA242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320374-3A8E-46C0-BDC1-F73189826E92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0CCA99-C12E-298A-9FCA-4BB4B2D24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012CC6-BEC7-DEBE-FE5B-E5505BD78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178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367813-E022-B139-5C45-CB6EBA28A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8F69C-8FB2-D511-1502-1870629EBE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A11F9-DC65-629D-76B9-BB10B305C6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0F67C2-5389-4599-882C-6357521C29A0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E6885A-B13D-ED5E-E39A-2414592689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Analytics Division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7EB991-8BB3-9F4E-B873-15283DBAF2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8B481A-ED98-46BA-9AC0-586EA3B8F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17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180F-F186-5B06-A591-76E6F37127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Sales Data Review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D61B1-624E-FC1C-5232-E7FF3697D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4AF3-6C39-47F7-8FE7-8ABC579553C0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4C856C-AA90-ED76-6A96-00E9DA55D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8035DA-3DFF-A21A-033E-62DB8D415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0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3C711-C6F6-D698-960B-520657BCC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This Presentation provides a look  of 3 years' worth of sales data for the northwest regional store. 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D407585-A093-428E-5C29-C9DD55E28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CA" dirty="0"/>
              <a:t>Sales Data Review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C322CF-5522-B173-AAD8-962F9D090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923CE2-BF67-438B-95BF-C55A6F916394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40277-0921-1874-E999-EFC7687D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Analytics Division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D0DC-2E00-5B29-BB17-743F77F5A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8B481A-ED98-46BA-9AC0-586EA3B8FF3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748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33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Sales Data Review</vt:lpstr>
      <vt:lpstr>Sales Data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Arora Abir</dc:creator>
  <cp:lastModifiedBy>Arora Abir</cp:lastModifiedBy>
  <cp:revision>1</cp:revision>
  <dcterms:created xsi:type="dcterms:W3CDTF">2024-10-02T00:29:32Z</dcterms:created>
  <dcterms:modified xsi:type="dcterms:W3CDTF">2024-10-02T00:33:51Z</dcterms:modified>
</cp:coreProperties>
</file>