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268359B-9FC3-4BB0-BD3E-1E4B4676666A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CE6CA138-3D1E-4368-A884-14DA0F452BE2}">
      <dgm:prSet phldrT="[Text]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n-CA" dirty="0">
              <a:solidFill>
                <a:schemeClr val="tx1"/>
              </a:solidFill>
            </a:rPr>
            <a:t>Open a file</a:t>
          </a:r>
          <a:endParaRPr lang="en-US" dirty="0">
            <a:solidFill>
              <a:schemeClr val="tx1"/>
            </a:solidFill>
          </a:endParaRPr>
        </a:p>
      </dgm:t>
    </dgm:pt>
    <dgm:pt modelId="{628211F1-9F5A-4DDE-9B69-0AD20755DAAF}" type="parTrans" cxnId="{C3933464-AD36-464B-8BD7-D964D2D8050C}">
      <dgm:prSet/>
      <dgm:spPr/>
      <dgm:t>
        <a:bodyPr/>
        <a:lstStyle/>
        <a:p>
          <a:endParaRPr lang="en-US"/>
        </a:p>
      </dgm:t>
    </dgm:pt>
    <dgm:pt modelId="{B5F754EB-2D0B-4317-802C-97D07B7AFE8C}" type="sibTrans" cxnId="{C3933464-AD36-464B-8BD7-D964D2D8050C}">
      <dgm:prSet/>
      <dgm:spPr/>
      <dgm:t>
        <a:bodyPr/>
        <a:lstStyle/>
        <a:p>
          <a:endParaRPr lang="en-US"/>
        </a:p>
      </dgm:t>
    </dgm:pt>
    <dgm:pt modelId="{FC945121-E4DC-435D-99F1-C14C2BA22820}">
      <dgm:prSet phldrT="[Text]"/>
      <dgm:spPr>
        <a:solidFill>
          <a:schemeClr val="accent6">
            <a:lumMod val="40000"/>
            <a:lumOff val="60000"/>
          </a:schemeClr>
        </a:solidFill>
      </dgm:spPr>
      <dgm:t>
        <a:bodyPr/>
        <a:lstStyle/>
        <a:p>
          <a:r>
            <a:rPr lang="en-CA" dirty="0">
              <a:solidFill>
                <a:schemeClr val="tx1"/>
              </a:solidFill>
            </a:rPr>
            <a:t>Edit the file</a:t>
          </a:r>
          <a:endParaRPr lang="en-US" dirty="0">
            <a:solidFill>
              <a:schemeClr val="tx1"/>
            </a:solidFill>
          </a:endParaRPr>
        </a:p>
      </dgm:t>
    </dgm:pt>
    <dgm:pt modelId="{CAF2A599-1C86-45CF-B3BA-8BB5693B0106}" type="parTrans" cxnId="{2A598438-E391-43F2-A4CD-2EA462233CB7}">
      <dgm:prSet/>
      <dgm:spPr/>
      <dgm:t>
        <a:bodyPr/>
        <a:lstStyle/>
        <a:p>
          <a:endParaRPr lang="en-US"/>
        </a:p>
      </dgm:t>
    </dgm:pt>
    <dgm:pt modelId="{CEFFAF3B-F32B-45D5-9FBA-8AB48616C12A}" type="sibTrans" cxnId="{2A598438-E391-43F2-A4CD-2EA462233CB7}">
      <dgm:prSet/>
      <dgm:spPr/>
      <dgm:t>
        <a:bodyPr/>
        <a:lstStyle/>
        <a:p>
          <a:endParaRPr lang="en-US"/>
        </a:p>
      </dgm:t>
    </dgm:pt>
    <dgm:pt modelId="{7AE2C391-0B00-4C7A-9185-12F9E37FAEAB}">
      <dgm:prSet phldrT="[Text]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en-CA" dirty="0">
              <a:solidFill>
                <a:schemeClr val="tx1"/>
              </a:solidFill>
            </a:rPr>
            <a:t>Save the file</a:t>
          </a:r>
          <a:endParaRPr lang="en-US" dirty="0">
            <a:solidFill>
              <a:schemeClr val="tx1"/>
            </a:solidFill>
          </a:endParaRPr>
        </a:p>
      </dgm:t>
    </dgm:pt>
    <dgm:pt modelId="{249A623A-67C2-494C-860F-5AA15AADBA64}" type="parTrans" cxnId="{ADD4B197-6C05-4E61-B967-4609CC5278E9}">
      <dgm:prSet/>
      <dgm:spPr/>
      <dgm:t>
        <a:bodyPr/>
        <a:lstStyle/>
        <a:p>
          <a:endParaRPr lang="en-US"/>
        </a:p>
      </dgm:t>
    </dgm:pt>
    <dgm:pt modelId="{F75DC5CF-602B-43C5-AF03-1990A2B49B59}" type="sibTrans" cxnId="{ADD4B197-6C05-4E61-B967-4609CC5278E9}">
      <dgm:prSet/>
      <dgm:spPr/>
      <dgm:t>
        <a:bodyPr/>
        <a:lstStyle/>
        <a:p>
          <a:endParaRPr lang="en-US"/>
        </a:p>
      </dgm:t>
    </dgm:pt>
    <dgm:pt modelId="{EBEC2015-FAE3-4EFA-83C9-51E771CE7CEA}" type="pres">
      <dgm:prSet presAssocID="{D268359B-9FC3-4BB0-BD3E-1E4B4676666A}" presName="Name0" presStyleCnt="0">
        <dgm:presLayoutVars>
          <dgm:dir/>
          <dgm:resizeHandles val="exact"/>
        </dgm:presLayoutVars>
      </dgm:prSet>
      <dgm:spPr/>
    </dgm:pt>
    <dgm:pt modelId="{ABC7B80F-391E-4125-B2C2-2D9D1D00DD30}" type="pres">
      <dgm:prSet presAssocID="{CE6CA138-3D1E-4368-A884-14DA0F452BE2}" presName="node" presStyleLbl="node1" presStyleIdx="0" presStyleCnt="3">
        <dgm:presLayoutVars>
          <dgm:bulletEnabled val="1"/>
        </dgm:presLayoutVars>
      </dgm:prSet>
      <dgm:spPr/>
    </dgm:pt>
    <dgm:pt modelId="{2092549C-E18B-47AC-8DD9-0A8D5A489093}" type="pres">
      <dgm:prSet presAssocID="{B5F754EB-2D0B-4317-802C-97D07B7AFE8C}" presName="sibTrans" presStyleLbl="sibTrans2D1" presStyleIdx="0" presStyleCnt="2"/>
      <dgm:spPr/>
    </dgm:pt>
    <dgm:pt modelId="{3C512796-F2C0-4302-A666-D801C4C11012}" type="pres">
      <dgm:prSet presAssocID="{B5F754EB-2D0B-4317-802C-97D07B7AFE8C}" presName="connectorText" presStyleLbl="sibTrans2D1" presStyleIdx="0" presStyleCnt="2"/>
      <dgm:spPr/>
    </dgm:pt>
    <dgm:pt modelId="{6563F840-41CB-48D6-92D5-2D7FFCC4226F}" type="pres">
      <dgm:prSet presAssocID="{FC945121-E4DC-435D-99F1-C14C2BA22820}" presName="node" presStyleLbl="node1" presStyleIdx="1" presStyleCnt="3">
        <dgm:presLayoutVars>
          <dgm:bulletEnabled val="1"/>
        </dgm:presLayoutVars>
      </dgm:prSet>
      <dgm:spPr/>
    </dgm:pt>
    <dgm:pt modelId="{9159F02D-5604-489C-85CE-D5B221426EE5}" type="pres">
      <dgm:prSet presAssocID="{CEFFAF3B-F32B-45D5-9FBA-8AB48616C12A}" presName="sibTrans" presStyleLbl="sibTrans2D1" presStyleIdx="1" presStyleCnt="2"/>
      <dgm:spPr/>
    </dgm:pt>
    <dgm:pt modelId="{77C7ADBA-9238-4D16-91EA-C3B74E0CAAF5}" type="pres">
      <dgm:prSet presAssocID="{CEFFAF3B-F32B-45D5-9FBA-8AB48616C12A}" presName="connectorText" presStyleLbl="sibTrans2D1" presStyleIdx="1" presStyleCnt="2"/>
      <dgm:spPr/>
    </dgm:pt>
    <dgm:pt modelId="{11E5EB01-92F1-4087-AE8C-580737E25EDE}" type="pres">
      <dgm:prSet presAssocID="{7AE2C391-0B00-4C7A-9185-12F9E37FAEAB}" presName="node" presStyleLbl="node1" presStyleIdx="2" presStyleCnt="3">
        <dgm:presLayoutVars>
          <dgm:bulletEnabled val="1"/>
        </dgm:presLayoutVars>
      </dgm:prSet>
      <dgm:spPr/>
    </dgm:pt>
  </dgm:ptLst>
  <dgm:cxnLst>
    <dgm:cxn modelId="{DF10F801-8138-4FC3-AB65-708C5379FBEF}" type="presOf" srcId="{B5F754EB-2D0B-4317-802C-97D07B7AFE8C}" destId="{3C512796-F2C0-4302-A666-D801C4C11012}" srcOrd="1" destOrd="0" presId="urn:microsoft.com/office/officeart/2005/8/layout/process1"/>
    <dgm:cxn modelId="{3B8D2D1D-3905-47CC-BDC0-FFB176F50C12}" type="presOf" srcId="{FC945121-E4DC-435D-99F1-C14C2BA22820}" destId="{6563F840-41CB-48D6-92D5-2D7FFCC4226F}" srcOrd="0" destOrd="0" presId="urn:microsoft.com/office/officeart/2005/8/layout/process1"/>
    <dgm:cxn modelId="{2A598438-E391-43F2-A4CD-2EA462233CB7}" srcId="{D268359B-9FC3-4BB0-BD3E-1E4B4676666A}" destId="{FC945121-E4DC-435D-99F1-C14C2BA22820}" srcOrd="1" destOrd="0" parTransId="{CAF2A599-1C86-45CF-B3BA-8BB5693B0106}" sibTransId="{CEFFAF3B-F32B-45D5-9FBA-8AB48616C12A}"/>
    <dgm:cxn modelId="{2AE20D3E-847E-4CD6-A704-5621FCA9FEB4}" type="presOf" srcId="{B5F754EB-2D0B-4317-802C-97D07B7AFE8C}" destId="{2092549C-E18B-47AC-8DD9-0A8D5A489093}" srcOrd="0" destOrd="0" presId="urn:microsoft.com/office/officeart/2005/8/layout/process1"/>
    <dgm:cxn modelId="{C3933464-AD36-464B-8BD7-D964D2D8050C}" srcId="{D268359B-9FC3-4BB0-BD3E-1E4B4676666A}" destId="{CE6CA138-3D1E-4368-A884-14DA0F452BE2}" srcOrd="0" destOrd="0" parTransId="{628211F1-9F5A-4DDE-9B69-0AD20755DAAF}" sibTransId="{B5F754EB-2D0B-4317-802C-97D07B7AFE8C}"/>
    <dgm:cxn modelId="{CA9BAF74-F083-408F-81DE-064D89BE5AEC}" type="presOf" srcId="{CE6CA138-3D1E-4368-A884-14DA0F452BE2}" destId="{ABC7B80F-391E-4125-B2C2-2D9D1D00DD30}" srcOrd="0" destOrd="0" presId="urn:microsoft.com/office/officeart/2005/8/layout/process1"/>
    <dgm:cxn modelId="{ADD4B197-6C05-4E61-B967-4609CC5278E9}" srcId="{D268359B-9FC3-4BB0-BD3E-1E4B4676666A}" destId="{7AE2C391-0B00-4C7A-9185-12F9E37FAEAB}" srcOrd="2" destOrd="0" parTransId="{249A623A-67C2-494C-860F-5AA15AADBA64}" sibTransId="{F75DC5CF-602B-43C5-AF03-1990A2B49B59}"/>
    <dgm:cxn modelId="{58510798-4348-4338-94EF-9598C49FA99A}" type="presOf" srcId="{CEFFAF3B-F32B-45D5-9FBA-8AB48616C12A}" destId="{9159F02D-5604-489C-85CE-D5B221426EE5}" srcOrd="0" destOrd="0" presId="urn:microsoft.com/office/officeart/2005/8/layout/process1"/>
    <dgm:cxn modelId="{C3E2D3D5-0599-47AE-80A9-04D0CFF24D0E}" type="presOf" srcId="{CEFFAF3B-F32B-45D5-9FBA-8AB48616C12A}" destId="{77C7ADBA-9238-4D16-91EA-C3B74E0CAAF5}" srcOrd="1" destOrd="0" presId="urn:microsoft.com/office/officeart/2005/8/layout/process1"/>
    <dgm:cxn modelId="{144E54D7-6410-40DB-9F62-39BBC8DDA3D2}" type="presOf" srcId="{7AE2C391-0B00-4C7A-9185-12F9E37FAEAB}" destId="{11E5EB01-92F1-4087-AE8C-580737E25EDE}" srcOrd="0" destOrd="0" presId="urn:microsoft.com/office/officeart/2005/8/layout/process1"/>
    <dgm:cxn modelId="{E0EC6DF3-DEEA-4726-9810-02DFE75935F3}" type="presOf" srcId="{D268359B-9FC3-4BB0-BD3E-1E4B4676666A}" destId="{EBEC2015-FAE3-4EFA-83C9-51E771CE7CEA}" srcOrd="0" destOrd="0" presId="urn:microsoft.com/office/officeart/2005/8/layout/process1"/>
    <dgm:cxn modelId="{BC370080-A3B4-4082-BD54-57491FAEC683}" type="presParOf" srcId="{EBEC2015-FAE3-4EFA-83C9-51E771CE7CEA}" destId="{ABC7B80F-391E-4125-B2C2-2D9D1D00DD30}" srcOrd="0" destOrd="0" presId="urn:microsoft.com/office/officeart/2005/8/layout/process1"/>
    <dgm:cxn modelId="{48A7D485-2C88-417E-B80E-D7CEDDDDC7AF}" type="presParOf" srcId="{EBEC2015-FAE3-4EFA-83C9-51E771CE7CEA}" destId="{2092549C-E18B-47AC-8DD9-0A8D5A489093}" srcOrd="1" destOrd="0" presId="urn:microsoft.com/office/officeart/2005/8/layout/process1"/>
    <dgm:cxn modelId="{17AF7563-EE40-43E8-93A5-09FD16FA81E1}" type="presParOf" srcId="{2092549C-E18B-47AC-8DD9-0A8D5A489093}" destId="{3C512796-F2C0-4302-A666-D801C4C11012}" srcOrd="0" destOrd="0" presId="urn:microsoft.com/office/officeart/2005/8/layout/process1"/>
    <dgm:cxn modelId="{16644126-C591-49C4-AC78-3FAAFEF05B0A}" type="presParOf" srcId="{EBEC2015-FAE3-4EFA-83C9-51E771CE7CEA}" destId="{6563F840-41CB-48D6-92D5-2D7FFCC4226F}" srcOrd="2" destOrd="0" presId="urn:microsoft.com/office/officeart/2005/8/layout/process1"/>
    <dgm:cxn modelId="{11F18970-F61B-4E8C-8D67-12DD9E4A2EE9}" type="presParOf" srcId="{EBEC2015-FAE3-4EFA-83C9-51E771CE7CEA}" destId="{9159F02D-5604-489C-85CE-D5B221426EE5}" srcOrd="3" destOrd="0" presId="urn:microsoft.com/office/officeart/2005/8/layout/process1"/>
    <dgm:cxn modelId="{F83E3067-1E89-4334-920B-47F4B15483E5}" type="presParOf" srcId="{9159F02D-5604-489C-85CE-D5B221426EE5}" destId="{77C7ADBA-9238-4D16-91EA-C3B74E0CAAF5}" srcOrd="0" destOrd="0" presId="urn:microsoft.com/office/officeart/2005/8/layout/process1"/>
    <dgm:cxn modelId="{F7EDC393-704C-475E-A91A-0695A9BB327B}" type="presParOf" srcId="{EBEC2015-FAE3-4EFA-83C9-51E771CE7CEA}" destId="{11E5EB01-92F1-4087-AE8C-580737E25EDE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C7B80F-391E-4125-B2C2-2D9D1D00DD30}">
      <dsp:nvSpPr>
        <dsp:cNvPr id="0" name=""/>
        <dsp:cNvSpPr/>
      </dsp:nvSpPr>
      <dsp:spPr>
        <a:xfrm>
          <a:off x="9242" y="1346949"/>
          <a:ext cx="2762398" cy="1657439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4300" kern="1200" dirty="0">
              <a:solidFill>
                <a:schemeClr val="tx1"/>
              </a:solidFill>
            </a:rPr>
            <a:t>Open a file</a:t>
          </a:r>
          <a:endParaRPr lang="en-US" sz="4300" kern="1200" dirty="0">
            <a:solidFill>
              <a:schemeClr val="tx1"/>
            </a:solidFill>
          </a:endParaRPr>
        </a:p>
      </dsp:txBody>
      <dsp:txXfrm>
        <a:off x="57787" y="1395494"/>
        <a:ext cx="2665308" cy="1560349"/>
      </dsp:txXfrm>
    </dsp:sp>
    <dsp:sp modelId="{2092549C-E18B-47AC-8DD9-0A8D5A489093}">
      <dsp:nvSpPr>
        <dsp:cNvPr id="0" name=""/>
        <dsp:cNvSpPr/>
      </dsp:nvSpPr>
      <dsp:spPr>
        <a:xfrm>
          <a:off x="3047880" y="1833131"/>
          <a:ext cx="585628" cy="6850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900" kern="1200"/>
        </a:p>
      </dsp:txBody>
      <dsp:txXfrm>
        <a:off x="3047880" y="1970146"/>
        <a:ext cx="409940" cy="411044"/>
      </dsp:txXfrm>
    </dsp:sp>
    <dsp:sp modelId="{6563F840-41CB-48D6-92D5-2D7FFCC4226F}">
      <dsp:nvSpPr>
        <dsp:cNvPr id="0" name=""/>
        <dsp:cNvSpPr/>
      </dsp:nvSpPr>
      <dsp:spPr>
        <a:xfrm>
          <a:off x="3876600" y="1346949"/>
          <a:ext cx="2762398" cy="1657439"/>
        </a:xfrm>
        <a:prstGeom prst="roundRect">
          <a:avLst>
            <a:gd name="adj" fmla="val 10000"/>
          </a:avLst>
        </a:prstGeom>
        <a:solidFill>
          <a:schemeClr val="accent6">
            <a:lumMod val="40000"/>
            <a:lumOff val="6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4300" kern="1200" dirty="0">
              <a:solidFill>
                <a:schemeClr val="tx1"/>
              </a:solidFill>
            </a:rPr>
            <a:t>Edit the file</a:t>
          </a:r>
          <a:endParaRPr lang="en-US" sz="4300" kern="1200" dirty="0">
            <a:solidFill>
              <a:schemeClr val="tx1"/>
            </a:solidFill>
          </a:endParaRPr>
        </a:p>
      </dsp:txBody>
      <dsp:txXfrm>
        <a:off x="3925145" y="1395494"/>
        <a:ext cx="2665308" cy="1560349"/>
      </dsp:txXfrm>
    </dsp:sp>
    <dsp:sp modelId="{9159F02D-5604-489C-85CE-D5B221426EE5}">
      <dsp:nvSpPr>
        <dsp:cNvPr id="0" name=""/>
        <dsp:cNvSpPr/>
      </dsp:nvSpPr>
      <dsp:spPr>
        <a:xfrm>
          <a:off x="6915239" y="1833131"/>
          <a:ext cx="585628" cy="6850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900" kern="1200"/>
        </a:p>
      </dsp:txBody>
      <dsp:txXfrm>
        <a:off x="6915239" y="1970146"/>
        <a:ext cx="409940" cy="411044"/>
      </dsp:txXfrm>
    </dsp:sp>
    <dsp:sp modelId="{11E5EB01-92F1-4087-AE8C-580737E25EDE}">
      <dsp:nvSpPr>
        <dsp:cNvPr id="0" name=""/>
        <dsp:cNvSpPr/>
      </dsp:nvSpPr>
      <dsp:spPr>
        <a:xfrm>
          <a:off x="7743958" y="1346949"/>
          <a:ext cx="2762398" cy="1657439"/>
        </a:xfrm>
        <a:prstGeom prst="roundRect">
          <a:avLst>
            <a:gd name="adj" fmla="val 10000"/>
          </a:avLst>
        </a:prstGeom>
        <a:solidFill>
          <a:schemeClr val="accent2">
            <a:lumMod val="40000"/>
            <a:lumOff val="6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4300" kern="1200" dirty="0">
              <a:solidFill>
                <a:schemeClr val="tx1"/>
              </a:solidFill>
            </a:rPr>
            <a:t>Save the file</a:t>
          </a:r>
          <a:endParaRPr lang="en-US" sz="4300" kern="1200" dirty="0">
            <a:solidFill>
              <a:schemeClr val="tx1"/>
            </a:solidFill>
          </a:endParaRPr>
        </a:p>
      </dsp:txBody>
      <dsp:txXfrm>
        <a:off x="7792503" y="1395494"/>
        <a:ext cx="2665308" cy="15603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CD99B-971B-F76E-EAF6-06EF3201FB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7956F6-6072-50EA-9438-8727AB8831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6EE7BD-B95B-EA7F-D303-39DE50507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87EF6-A771-4D40-9E8A-CE93765B5566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2E0F05-A10C-F576-0626-C3B5763DD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FE6620-721C-BF97-9BFF-27D8EA926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159E5-77FE-42FD-9402-FE7C756F1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195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50" advClick="0" advTm="5000">
        <p:random/>
      </p:transition>
    </mc:Choice>
    <mc:Fallback xmlns="">
      <p:transition advClick="0" advTm="5000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88E59-FE91-3EBE-2930-BF81E6E23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34D178-7762-9542-ADFA-75BF3FAAC2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70744C-A4CD-C14B-42AF-B83562D77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87EF6-A771-4D40-9E8A-CE93765B5566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5449DF-DB81-F777-983E-B9736801B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8E8E93-30F1-A4D9-D8FA-C0E249E36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159E5-77FE-42FD-9402-FE7C756F1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000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50" advClick="0" advTm="5000">
        <p:random/>
      </p:transition>
    </mc:Choice>
    <mc:Fallback xmlns="">
      <p:transition advClick="0" advTm="5000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C2B288-612D-AE6A-258F-2FF811F948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A2462B-9EC4-A5AA-C9F3-C227DFABCB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84D87A-4F86-C124-33C0-D135C407B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87EF6-A771-4D40-9E8A-CE93765B5566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491F1D-DD8D-6F3A-589A-414B0BB2F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29DA6B-A7B1-E965-C15F-9DE866A32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159E5-77FE-42FD-9402-FE7C756F1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77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50" advClick="0" advTm="5000">
        <p:random/>
      </p:transition>
    </mc:Choice>
    <mc:Fallback xmlns="">
      <p:transition advClick="0" advTm="500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483EC-E206-D763-0CEA-60196ABC6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49AF11-1EA7-0913-296D-AA6176A3A0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C40DA-C061-D9FF-4A44-5988EE032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87EF6-A771-4D40-9E8A-CE93765B5566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A39D7-36AE-50F3-9ECB-E23F8257E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1D341D-1260-40BF-619A-50F084638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159E5-77FE-42FD-9402-FE7C756F1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61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50" advClick="0" advTm="5000">
        <p:random/>
      </p:transition>
    </mc:Choice>
    <mc:Fallback xmlns="">
      <p:transition advClick="0" advTm="5000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EE02B-93B6-60AE-6B15-828FBF6DD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15E303-CB53-9FFA-00E6-9FED2E366C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CCDFF6-F8E4-C057-445E-5B120DA48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87EF6-A771-4D40-9E8A-CE93765B5566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40A87A-B106-0C0E-3071-A31D928BB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F119B4-3B7A-A5AF-3420-FF8406FDE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159E5-77FE-42FD-9402-FE7C756F1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127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50" advClick="0" advTm="5000">
        <p:random/>
      </p:transition>
    </mc:Choice>
    <mc:Fallback xmlns="">
      <p:transition advClick="0" advTm="5000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FF7C6-E21B-0ED1-FDF3-DB079B4EC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03A859-15EF-2BAC-6C58-BF87B9BB81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8EBA19-18F3-CA28-01B5-E99D5A513B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C9E802-638D-F8B7-8108-AE3871BBA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87EF6-A771-4D40-9E8A-CE93765B5566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ED3A74-A9F4-8F37-5A35-A01B229B1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30BE01-90D2-63EC-ED1F-1A97D0EE0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159E5-77FE-42FD-9402-FE7C756F1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660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50" advClick="0" advTm="5000">
        <p:random/>
      </p:transition>
    </mc:Choice>
    <mc:Fallback xmlns="">
      <p:transition advClick="0" advTm="5000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9A849-603F-1BC4-4129-0489D72A7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B00AA2-9E1D-1201-9616-387CD5D29C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99B0B1-6952-FBC4-0B33-065EF35CEA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86A901-CB12-3534-EDF9-32C6AD55B9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647A86-BBA5-1364-4E98-FCD1A4D4BD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A6FCE8-3823-23DF-B20F-060739B50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87EF6-A771-4D40-9E8A-CE93765B5566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BF2C28-5B94-7AF4-E0FB-38FB62565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4674D8-C482-9DBC-9421-5DB2A8800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159E5-77FE-42FD-9402-FE7C756F1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202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50" advClick="0" advTm="5000">
        <p:random/>
      </p:transition>
    </mc:Choice>
    <mc:Fallback xmlns="">
      <p:transition advClick="0" advTm="5000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5DDB9-9887-3F8C-DF44-30DD495D8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C9B2A1-D074-937E-9BDA-5B5DF0EBD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87EF6-A771-4D40-9E8A-CE93765B5566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542102-F705-890B-F24A-2BFFF5A21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1AB8AD-3BD6-2C66-D3B6-304A37DCF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159E5-77FE-42FD-9402-FE7C756F1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586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50" advClick="0" advTm="5000">
        <p:random/>
      </p:transition>
    </mc:Choice>
    <mc:Fallback xmlns="">
      <p:transition advClick="0" advTm="5000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51212B-D7D6-71B7-EAF9-F23D22C40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87EF6-A771-4D40-9E8A-CE93765B5566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0A9E97-D18F-4055-BB31-261981F7E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78446D-31EC-9088-362B-AE0FF58B0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159E5-77FE-42FD-9402-FE7C756F1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286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50" advClick="0" advTm="5000">
        <p:random/>
      </p:transition>
    </mc:Choice>
    <mc:Fallback xmlns="">
      <p:transition advClick="0" advTm="5000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4A1C2-6DC6-1F6D-737B-3D4DFBFF8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0D0678-6883-58E9-0701-D2391A7AD5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41C78B-9EAD-59F6-FD18-F8DCCA6588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E6E91F-1F7B-0A84-DF6F-8988BEB59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87EF6-A771-4D40-9E8A-CE93765B5566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E4B2F9-6CCC-00B8-12A5-CDA08C8AA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32AEAB-DD1D-73AF-51A8-B64B323CF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159E5-77FE-42FD-9402-FE7C756F1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195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50" advClick="0" advTm="5000">
        <p:random/>
      </p:transition>
    </mc:Choice>
    <mc:Fallback xmlns="">
      <p:transition advClick="0" advTm="5000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EAA6D-4328-EA63-ACA4-24DCA6992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E8D227-AC93-DCD1-FD22-341F6E1625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7410D7-FDEB-6242-2EB8-5F86B5C4E6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4B868B-0BE3-B0EA-7D7C-1836A0B72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87EF6-A771-4D40-9E8A-CE93765B5566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1D9F06-D894-127A-F467-1984A2DAD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CEF84E-76F9-E501-9D7B-4978476C3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159E5-77FE-42FD-9402-FE7C756F1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366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50" advClick="0" advTm="5000">
        <p:random/>
      </p:transition>
    </mc:Choice>
    <mc:Fallback xmlns="">
      <p:transition advClick="0" advTm="500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C57D4D-C2F3-CB95-98B7-5BA512CDB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556946-F25A-C25F-43CC-5A13D92278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D0C540-BB3E-01BD-3772-6B8F80DFCC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9787EF6-A771-4D40-9E8A-CE93765B5566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C7DB7F-3168-11DA-2BA4-8F023BA437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FECA18-5A20-FFCB-5425-3134B3E8DE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AD159E5-77FE-42FD-9402-FE7C756F1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0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p14:dur="50" advClick="0" advTm="5000">
        <p:random/>
      </p:transition>
    </mc:Choice>
    <mc:Fallback xmlns="">
      <p:transition advClick="0" advTm="5000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y3Gmv9MRBA8?feature=oembed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CC1CF-E3FD-7CD1-FE51-6944C3DAE7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Module 10 Presentation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77836E-87F0-E41A-61EF-389FE698FD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Arora Abir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785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5000">
        <p14:doors dir="vert"/>
      </p:transition>
    </mc:Choice>
    <mc:Fallback xmlns="">
      <p:transition spd="slow" advClick="0" advTm="5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6C7FF-DB7D-CB35-6165-120848101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433" y="365125"/>
            <a:ext cx="10515600" cy="1325563"/>
          </a:xfrm>
        </p:spPr>
        <p:txBody>
          <a:bodyPr/>
          <a:lstStyle/>
          <a:p>
            <a:r>
              <a:rPr lang="en-CA" dirty="0"/>
              <a:t>Cat on the left</a:t>
            </a:r>
            <a:endParaRPr lang="en-US" dirty="0"/>
          </a:p>
        </p:txBody>
      </p:sp>
      <p:pic>
        <p:nvPicPr>
          <p:cNvPr id="5" name="Content Placeholder 4" descr="Portrait of Siberian kitten">
            <a:extLst>
              <a:ext uri="{FF2B5EF4-FFF2-40B4-BE49-F238E27FC236}">
                <a16:creationId xmlns:a16="http://schemas.microsoft.com/office/drawing/2014/main" id="{1F3CF1F5-8556-3C0A-E6E5-1A43073D6B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433" y="1690688"/>
            <a:ext cx="6528600" cy="4351338"/>
          </a:xfrm>
        </p:spPr>
      </p:pic>
    </p:spTree>
    <p:extLst>
      <p:ext uri="{BB962C8B-B14F-4D97-AF65-F5344CB8AC3E}">
        <p14:creationId xmlns:p14="http://schemas.microsoft.com/office/powerpoint/2010/main" val="3168558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 advTm="5000">
        <p14:warp dir="in"/>
      </p:transition>
    </mc:Choice>
    <mc:Fallback xmlns="">
      <p:transition spd="slow" advClick="0" advTm="5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cartoon of a beach&#10;&#10;Description automatically generated">
            <a:extLst>
              <a:ext uri="{FF2B5EF4-FFF2-40B4-BE49-F238E27FC236}">
                <a16:creationId xmlns:a16="http://schemas.microsoft.com/office/drawing/2014/main" id="{3643206F-2402-8167-CEB9-3A825756CC7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231" y="194187"/>
            <a:ext cx="7007917" cy="3234813"/>
          </a:xfrm>
        </p:spPr>
      </p:pic>
      <p:pic>
        <p:nvPicPr>
          <p:cNvPr id="8" name="Content Placeholder 7" descr="A cartoon of a cat&#10;&#10;Description automatically generated">
            <a:extLst>
              <a:ext uri="{FF2B5EF4-FFF2-40B4-BE49-F238E27FC236}">
                <a16:creationId xmlns:a16="http://schemas.microsoft.com/office/drawing/2014/main" id="{08E360BE-4280-750D-3F73-C47AC53C776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8878" y="2236556"/>
            <a:ext cx="3632565" cy="4351338"/>
          </a:xfrm>
        </p:spPr>
      </p:pic>
    </p:spTree>
    <p:extLst>
      <p:ext uri="{BB962C8B-B14F-4D97-AF65-F5344CB8AC3E}">
        <p14:creationId xmlns:p14="http://schemas.microsoft.com/office/powerpoint/2010/main" val="3360543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5000">
        <p14:pan dir="u"/>
      </p:transition>
    </mc:Choice>
    <mc:Fallback xmlns="">
      <p:transition spd="slow" advClick="0" advTm="5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C2330-D1E5-74EA-49C6-943F20514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How to change a presentation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A8F70F4-E4CE-14E2-69D5-363568596B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88486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8037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>
        <p14:ferris dir="l"/>
      </p:transition>
    </mc:Choice>
    <mc:Fallback xmlns="">
      <p:transition spd="slow" advClick="0" advTm="5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132F4-7D84-9F34-0BA9-B57306974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1 Minute Mindfulness practice - Koala</a:t>
            </a:r>
            <a:endParaRPr lang="en-US" dirty="0"/>
          </a:p>
        </p:txBody>
      </p:sp>
      <p:pic>
        <p:nvPicPr>
          <p:cNvPr id="4" name="Online Media 3" title="1 Minute Mindfulness practice - Koala">
            <a:hlinkClick r:id="" action="ppaction://media"/>
            <a:extLst>
              <a:ext uri="{FF2B5EF4-FFF2-40B4-BE49-F238E27FC236}">
                <a16:creationId xmlns:a16="http://schemas.microsoft.com/office/drawing/2014/main" id="{DBD075FC-3C77-A1A6-5EEF-D4E132669A54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241550" y="1825625"/>
            <a:ext cx="770731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705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14:window dir="vert"/>
      </p:transition>
    </mc:Choice>
    <mc:Fallback xmlns=""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29</Words>
  <Application>Microsoft Office PowerPoint</Application>
  <PresentationFormat>Widescreen</PresentationFormat>
  <Paragraphs>8</Paragraphs>
  <Slides>5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Module 10 Presentation</vt:lpstr>
      <vt:lpstr>Cat on the left</vt:lpstr>
      <vt:lpstr>PowerPoint Presentation</vt:lpstr>
      <vt:lpstr>How to change a presentation</vt:lpstr>
      <vt:lpstr>1 Minute Mindfulness practice - Koala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Arora Abir</dc:creator>
  <cp:lastModifiedBy>Arora Abir</cp:lastModifiedBy>
  <cp:revision>2</cp:revision>
  <dcterms:created xsi:type="dcterms:W3CDTF">2024-10-02T01:39:13Z</dcterms:created>
  <dcterms:modified xsi:type="dcterms:W3CDTF">2024-10-02T02:09:27Z</dcterms:modified>
</cp:coreProperties>
</file>