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2" autoAdjust="0"/>
    <p:restoredTop sz="94660"/>
  </p:normalViewPr>
  <p:slideViewPr>
    <p:cSldViewPr snapToGrid="0">
      <p:cViewPr>
        <p:scale>
          <a:sx n="80" d="100"/>
          <a:sy n="80" d="100"/>
        </p:scale>
        <p:origin x="552" y="-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4E3D-6DAE-4174-9D87-708FCA480C4C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AF88-714B-4EB6-B6D9-376CC59A0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7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4E3D-6DAE-4174-9D87-708FCA480C4C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AF88-714B-4EB6-B6D9-376CC59A0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61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4E3D-6DAE-4174-9D87-708FCA480C4C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AF88-714B-4EB6-B6D9-376CC59A0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36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4E3D-6DAE-4174-9D87-708FCA480C4C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AF88-714B-4EB6-B6D9-376CC59A029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9191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4E3D-6DAE-4174-9D87-708FCA480C4C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AF88-714B-4EB6-B6D9-376CC59A0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98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4E3D-6DAE-4174-9D87-708FCA480C4C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AF88-714B-4EB6-B6D9-376CC59A0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32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4E3D-6DAE-4174-9D87-708FCA480C4C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AF88-714B-4EB6-B6D9-376CC59A0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684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4E3D-6DAE-4174-9D87-708FCA480C4C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AF88-714B-4EB6-B6D9-376CC59A0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1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4E3D-6DAE-4174-9D87-708FCA480C4C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AF88-714B-4EB6-B6D9-376CC59A0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50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4E3D-6DAE-4174-9D87-708FCA480C4C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AF88-714B-4EB6-B6D9-376CC59A0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8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4E3D-6DAE-4174-9D87-708FCA480C4C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AF88-714B-4EB6-B6D9-376CC59A0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68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4E3D-6DAE-4174-9D87-708FCA480C4C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AF88-714B-4EB6-B6D9-376CC59A0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91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4E3D-6DAE-4174-9D87-708FCA480C4C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AF88-714B-4EB6-B6D9-376CC59A0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56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4E3D-6DAE-4174-9D87-708FCA480C4C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AF88-714B-4EB6-B6D9-376CC59A0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86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4E3D-6DAE-4174-9D87-708FCA480C4C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AF88-714B-4EB6-B6D9-376CC59A0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1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4E3D-6DAE-4174-9D87-708FCA480C4C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AF88-714B-4EB6-B6D9-376CC59A0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04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4E3D-6DAE-4174-9D87-708FCA480C4C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AF88-714B-4EB6-B6D9-376CC59A0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24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3884E3D-6DAE-4174-9D87-708FCA480C4C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6AF88-714B-4EB6-B6D9-376CC59A0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2540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0A0ED-CEE8-D1C8-E30A-8AC0F369F4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Q3 Sales Campaign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01E1C-B927-8A29-11AF-25883FEB4E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Arora </a:t>
            </a:r>
            <a:r>
              <a:rPr lang="en-CA" dirty="0" err="1"/>
              <a:t>Abir_ID</a:t>
            </a:r>
            <a:r>
              <a:rPr lang="en-CA" dirty="0"/>
              <a:t> 202210255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91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4115E-528D-4D92-973B-3437D3EB4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916" y="360567"/>
            <a:ext cx="9404723" cy="1400530"/>
          </a:xfrm>
        </p:spPr>
        <p:txBody>
          <a:bodyPr/>
          <a:lstStyle/>
          <a:p>
            <a:pPr algn="ctr"/>
            <a:r>
              <a:rPr lang="en-CA" b="1" dirty="0"/>
              <a:t>Campaign Details by Store</a:t>
            </a:r>
            <a:endParaRPr lang="en-US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9ADF0DE-6533-C6EA-98D5-44DB52EFB5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038990"/>
              </p:ext>
            </p:extLst>
          </p:nvPr>
        </p:nvGraphicFramePr>
        <p:xfrm>
          <a:off x="1103686" y="1853248"/>
          <a:ext cx="8947148" cy="3505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6787">
                  <a:extLst>
                    <a:ext uri="{9D8B030D-6E8A-4147-A177-3AD203B41FA5}">
                      <a16:colId xmlns:a16="http://schemas.microsoft.com/office/drawing/2014/main" val="898074732"/>
                    </a:ext>
                  </a:extLst>
                </a:gridCol>
                <a:gridCol w="2236787">
                  <a:extLst>
                    <a:ext uri="{9D8B030D-6E8A-4147-A177-3AD203B41FA5}">
                      <a16:colId xmlns:a16="http://schemas.microsoft.com/office/drawing/2014/main" val="508231379"/>
                    </a:ext>
                  </a:extLst>
                </a:gridCol>
                <a:gridCol w="2236787">
                  <a:extLst>
                    <a:ext uri="{9D8B030D-6E8A-4147-A177-3AD203B41FA5}">
                      <a16:colId xmlns:a16="http://schemas.microsoft.com/office/drawing/2014/main" val="3997839008"/>
                    </a:ext>
                  </a:extLst>
                </a:gridCol>
                <a:gridCol w="2236787">
                  <a:extLst>
                    <a:ext uri="{9D8B030D-6E8A-4147-A177-3AD203B41FA5}">
                      <a16:colId xmlns:a16="http://schemas.microsoft.com/office/drawing/2014/main" val="11677326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CA" sz="4000" dirty="0"/>
                        <a:t>Q3 Campaign</a:t>
                      </a:r>
                      <a:endParaRPr lang="en-US" sz="4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757373"/>
                  </a:ext>
                </a:extLst>
              </a:tr>
              <a:tr h="5294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/>
                        <a:t>Store 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/>
                        <a:t>Store 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/>
                        <a:t>Store 3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767896"/>
                  </a:ext>
                </a:extLst>
              </a:tr>
              <a:tr h="687303">
                <a:tc>
                  <a:txBody>
                    <a:bodyPr/>
                    <a:lstStyle/>
                    <a:p>
                      <a:r>
                        <a:rPr lang="en-CA" b="1" dirty="0"/>
                        <a:t>Type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Social Media Campaign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Point-of-Purchase Displays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Loyalty Program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498717"/>
                  </a:ext>
                </a:extLst>
              </a:tr>
              <a:tr h="529414">
                <a:tc>
                  <a:txBody>
                    <a:bodyPr/>
                    <a:lstStyle/>
                    <a:p>
                      <a:r>
                        <a:rPr lang="en-CA" b="1" dirty="0"/>
                        <a:t>Length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 Weeks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 Weeks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12 Weeks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294392"/>
                  </a:ext>
                </a:extLst>
              </a:tr>
              <a:tr h="529414">
                <a:tc>
                  <a:txBody>
                    <a:bodyPr/>
                    <a:lstStyle/>
                    <a:p>
                      <a:r>
                        <a:rPr lang="en-CA" b="1" dirty="0"/>
                        <a:t>Product Target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Sporting Goods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Gift Cards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Dairy Groceries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224463"/>
                  </a:ext>
                </a:extLst>
              </a:tr>
              <a:tr h="529414">
                <a:tc>
                  <a:txBody>
                    <a:bodyPr/>
                    <a:lstStyle/>
                    <a:p>
                      <a:r>
                        <a:rPr lang="en-CA" b="1" dirty="0"/>
                        <a:t>Discount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446967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C2D1143C-108E-9FD8-49DB-5E431CBF9FBA}"/>
              </a:ext>
            </a:extLst>
          </p:cNvPr>
          <p:cNvSpPr txBox="1">
            <a:spLocks/>
          </p:cNvSpPr>
          <p:nvPr/>
        </p:nvSpPr>
        <p:spPr>
          <a:xfrm>
            <a:off x="1987456" y="5543550"/>
            <a:ext cx="8217087" cy="4000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These Campaign begin the first Wednesday of the quarter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2543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</TotalTime>
  <Words>61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Century Gothic</vt:lpstr>
      <vt:lpstr>Times New Roman</vt:lpstr>
      <vt:lpstr>Wingdings 3</vt:lpstr>
      <vt:lpstr>Ion</vt:lpstr>
      <vt:lpstr>Q3 Sales Campaign</vt:lpstr>
      <vt:lpstr>Campaign Details by Store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Arora Abir</dc:creator>
  <cp:lastModifiedBy>Arora Abir</cp:lastModifiedBy>
  <cp:revision>1</cp:revision>
  <dcterms:created xsi:type="dcterms:W3CDTF">2024-11-20T00:44:37Z</dcterms:created>
  <dcterms:modified xsi:type="dcterms:W3CDTF">2024-11-20T01:00:29Z</dcterms:modified>
</cp:coreProperties>
</file>