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2"/>
  </p:notesMasterIdLst>
  <p:sldIdLst>
    <p:sldId id="399" r:id="rId3"/>
    <p:sldId id="374" r:id="rId4"/>
    <p:sldId id="503" r:id="rId5"/>
    <p:sldId id="540" r:id="rId6"/>
    <p:sldId id="542" r:id="rId7"/>
    <p:sldId id="541" r:id="rId8"/>
    <p:sldId id="488" r:id="rId9"/>
    <p:sldId id="539" r:id="rId10"/>
    <p:sldId id="434" r:id="rId11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BA1"/>
    <a:srgbClr val="0066FF"/>
    <a:srgbClr val="00CC66"/>
    <a:srgbClr val="1893A0"/>
    <a:srgbClr val="3333FF"/>
    <a:srgbClr val="E6048B"/>
    <a:srgbClr val="00CC00"/>
    <a:srgbClr val="FD7DC9"/>
    <a:srgbClr val="FF325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3842" autoAdjust="0"/>
  </p:normalViewPr>
  <p:slideViewPr>
    <p:cSldViewPr snapToGrid="0">
      <p:cViewPr varScale="1">
        <p:scale>
          <a:sx n="65" d="100"/>
          <a:sy n="65" d="100"/>
        </p:scale>
        <p:origin x="1296" y="56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1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Navigation And Routing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How Routing Works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Configuring Routes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Tying Routes to Actions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Pacing The View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22425" y="3693389"/>
            <a:ext cx="8748583" cy="10887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With routing, we define the paths through the application and the user actions required to access each path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Routes are defined to navigate between multiple views in our application.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6279-F323-493C-AD5F-D03654B1C53A}"/>
              </a:ext>
            </a:extLst>
          </p:cNvPr>
          <p:cNvSpPr/>
          <p:nvPr/>
        </p:nvSpPr>
        <p:spPr>
          <a:xfrm>
            <a:off x="222425" y="2320427"/>
            <a:ext cx="8748583" cy="849744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we design and build our application, we provide ways for the user to navigate its pages and features.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436779-C83D-4780-BEA3-384687E4F718}"/>
              </a:ext>
            </a:extLst>
          </p:cNvPr>
          <p:cNvSpPr/>
          <p:nvPr/>
        </p:nvSpPr>
        <p:spPr>
          <a:xfrm>
            <a:off x="222425" y="5149275"/>
            <a:ext cx="8748583" cy="849745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user clicks on the link, the corresponding view is displayed</a:t>
            </a:r>
          </a:p>
        </p:txBody>
      </p:sp>
    </p:spTree>
    <p:extLst>
      <p:ext uri="{BB962C8B-B14F-4D97-AF65-F5344CB8AC3E}">
        <p14:creationId xmlns:p14="http://schemas.microsoft.com/office/powerpoint/2010/main" val="213267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Routing 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71858" y="4062842"/>
            <a:ext cx="8748583" cy="123263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When the user selects the option or performs the action, the associated route is activated, and it looks for associated component with that path.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222425" y="1100278"/>
            <a:ext cx="8798016" cy="123263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As part of our application design, we provide a menu, a toolbar, buttons, images, or data links that allow the user to select the view to display.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6279-F323-493C-AD5F-D03654B1C53A}"/>
              </a:ext>
            </a:extLst>
          </p:cNvPr>
          <p:cNvSpPr/>
          <p:nvPr/>
        </p:nvSpPr>
        <p:spPr>
          <a:xfrm>
            <a:off x="222425" y="2449735"/>
            <a:ext cx="8748583" cy="489527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tie a route to each option or action.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67AC1-2057-42C5-8AF0-294F59F5E895}"/>
              </a:ext>
            </a:extLst>
          </p:cNvPr>
          <p:cNvSpPr/>
          <p:nvPr/>
        </p:nvSpPr>
        <p:spPr>
          <a:xfrm>
            <a:off x="309418" y="3211731"/>
            <a:ext cx="8525163" cy="489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"/products"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E26527-DB4F-4AC3-BB98-448EF6EFF684}"/>
              </a:ext>
            </a:extLst>
          </p:cNvPr>
          <p:cNvSpPr/>
          <p:nvPr/>
        </p:nvSpPr>
        <p:spPr>
          <a:xfrm>
            <a:off x="222425" y="5527963"/>
            <a:ext cx="8748583" cy="849745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Path and associated routes are usually registered in corresponding module</a:t>
            </a:r>
          </a:p>
        </p:txBody>
      </p:sp>
    </p:spTree>
    <p:extLst>
      <p:ext uri="{BB962C8B-B14F-4D97-AF65-F5344CB8AC3E}">
        <p14:creationId xmlns:p14="http://schemas.microsoft.com/office/powerpoint/2010/main" val="422954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Routes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222425" y="1100278"/>
            <a:ext cx="8798016" cy="112181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Angular provides a </a:t>
            </a:r>
            <a:r>
              <a:rPr lang="en-US" sz="2400" dirty="0" err="1"/>
              <a:t>RouterModule</a:t>
            </a:r>
            <a:r>
              <a:rPr lang="en-US" sz="2400" dirty="0"/>
              <a:t>, that exposes the routes we configure,  in the Angular router package that registers the router service provider.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6279-F323-493C-AD5F-D03654B1C53A}"/>
              </a:ext>
            </a:extLst>
          </p:cNvPr>
          <p:cNvSpPr/>
          <p:nvPr/>
        </p:nvSpPr>
        <p:spPr>
          <a:xfrm>
            <a:off x="222425" y="2340077"/>
            <a:ext cx="8748583" cy="738355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By importing the </a:t>
            </a:r>
            <a:r>
              <a:rPr lang="en-US" sz="2400" dirty="0" err="1"/>
              <a:t>RouterModule</a:t>
            </a:r>
            <a:r>
              <a:rPr lang="en-US" sz="2400" dirty="0"/>
              <a:t>, our component templates can use router directives (</a:t>
            </a:r>
            <a:r>
              <a:rPr lang="en-US" sz="2400" dirty="0" err="1"/>
              <a:t>RouterLink</a:t>
            </a:r>
            <a:r>
              <a:rPr lang="en-US" sz="2400" dirty="0"/>
              <a:t> and </a:t>
            </a:r>
            <a:r>
              <a:rPr lang="en-US" sz="2400" dirty="0" err="1"/>
              <a:t>RouterOutlet</a:t>
            </a:r>
            <a:r>
              <a:rPr lang="en-US" sz="2400" dirty="0"/>
              <a:t>).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67AC1-2057-42C5-8AF0-294F59F5E895}"/>
              </a:ext>
            </a:extLst>
          </p:cNvPr>
          <p:cNvSpPr/>
          <p:nvPr/>
        </p:nvSpPr>
        <p:spPr>
          <a:xfrm>
            <a:off x="427407" y="4730062"/>
            <a:ext cx="8146324" cy="1773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@NgModule({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 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imports: [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…….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],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E26527-DB4F-4AC3-BB98-448EF6EFF684}"/>
              </a:ext>
            </a:extLst>
          </p:cNvPr>
          <p:cNvSpPr/>
          <p:nvPr/>
        </p:nvSpPr>
        <p:spPr>
          <a:xfrm>
            <a:off x="197708" y="3196419"/>
            <a:ext cx="8748583" cy="1353424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Before we can navigate to a route, we ensure that the routes are available to the application by calling </a:t>
            </a:r>
            <a:r>
              <a:rPr lang="en-US" sz="2400" dirty="0" err="1"/>
              <a:t>forRoot</a:t>
            </a:r>
            <a:r>
              <a:rPr lang="en-US" sz="2400" dirty="0"/>
              <a:t> method </a:t>
            </a:r>
            <a:r>
              <a:rPr lang="en-US" sz="2400" dirty="0" err="1"/>
              <a:t>RouterModule</a:t>
            </a:r>
            <a:r>
              <a:rPr lang="en-US" sz="2400" dirty="0"/>
              <a:t> and pass our array of routes to that method. </a:t>
            </a:r>
          </a:p>
        </p:txBody>
      </p:sp>
    </p:spTree>
    <p:extLst>
      <p:ext uri="{BB962C8B-B14F-4D97-AF65-F5344CB8AC3E}">
        <p14:creationId xmlns:p14="http://schemas.microsoft.com/office/powerpoint/2010/main" val="6399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Routing Works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222425" y="1100278"/>
            <a:ext cx="8798016" cy="64539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For example, a typical module will appear as follows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67AC1-2057-42C5-8AF0-294F59F5E895}"/>
              </a:ext>
            </a:extLst>
          </p:cNvPr>
          <p:cNvSpPr/>
          <p:nvPr/>
        </p:nvSpPr>
        <p:spPr>
          <a:xfrm>
            <a:off x="222425" y="1964823"/>
            <a:ext cx="8662957" cy="4415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Routes = [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{ path: </a:t>
            </a:r>
            <a:r>
              <a:rPr lang="en-US" sz="1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component: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HomeComponent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},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 path: </a:t>
            </a:r>
            <a:r>
              <a:rPr lang="en-US" sz="1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'product'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component: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ProductComponent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},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@NgModule({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 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imports: [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…….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],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providers: [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provide: APP_BASE_HREF,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'/' 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bootstrap: [AppComponent]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AppModule { 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6A2BDFD-2028-4E2A-A9C4-9B592B0AC6B8}"/>
              </a:ext>
            </a:extLst>
          </p:cNvPr>
          <p:cNvSpPr/>
          <p:nvPr/>
        </p:nvSpPr>
        <p:spPr>
          <a:xfrm>
            <a:off x="5024283" y="3314700"/>
            <a:ext cx="3559277" cy="952500"/>
          </a:xfrm>
          <a:prstGeom prst="wedgeRectCallout">
            <a:avLst>
              <a:gd name="adj1" fmla="val -63604"/>
              <a:gd name="adj2" fmla="val -95758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this route is activated, this URL path segment is appended to the URL of our application.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26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Routes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97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Implementing Routes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Creating an application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Configuring Application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Creating Routes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1.4	Running The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7B131A-EFFD-47C4-84D5-D73A43A589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2987" y="3972352"/>
            <a:ext cx="5060950" cy="213296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2D7262B-3047-4540-6BDD-5CBCCFFEF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569684"/>
              </p:ext>
            </p:extLst>
          </p:nvPr>
        </p:nvGraphicFramePr>
        <p:xfrm>
          <a:off x="7543144" y="5102942"/>
          <a:ext cx="1133824" cy="99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3144" y="5102942"/>
                        <a:ext cx="1133824" cy="99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7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200461" y="1356263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Which of the following is true?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 is superscript of JavaScript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Browsers don’t understand TypeScript,  so typescript is required to be compiled to </a:t>
            </a:r>
            <a:r>
              <a:rPr lang="en-US" sz="1353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en-US" sz="1353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 supports Intellisense, is Object Oriented, we can create classes, properties, generics and so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70" y="2284447"/>
            <a:ext cx="253104" cy="253104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528" y="1211919"/>
            <a:ext cx="473469" cy="58297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62120DF-F5C5-42EF-B835-6ED9FDD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1879660"/>
            <a:ext cx="253104" cy="25310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83D373B3-0780-44F0-AA2C-0014B03E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2809275"/>
            <a:ext cx="253104" cy="25310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45E98B-2FC2-4E58-A1C8-4694D1D0379E}"/>
              </a:ext>
            </a:extLst>
          </p:cNvPr>
          <p:cNvSpPr txBox="1">
            <a:spLocks/>
          </p:cNvSpPr>
          <p:nvPr/>
        </p:nvSpPr>
        <p:spPr>
          <a:xfrm>
            <a:off x="1145070" y="3816612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are variables in Typescript?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variable name should contain alphabets and numeric digits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It cannot contain spaces and special characters except underscore (_) and dollar ($) sign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A variable name cannot begin with a digit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D. All</a:t>
            </a:r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E7D7CB23-CB4E-4989-8ACC-052F795D9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728" y="3691887"/>
            <a:ext cx="473469" cy="58297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BE4F143-0D9F-47BE-95D5-603C163F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782" y="5532645"/>
            <a:ext cx="253104" cy="2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25400</TotalTime>
  <Words>523</Words>
  <Application>Microsoft Office PowerPoint</Application>
  <PresentationFormat>Custom</PresentationFormat>
  <Paragraphs>74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Consolas</vt:lpstr>
      <vt:lpstr>Segoe UI</vt:lpstr>
      <vt:lpstr>Wingdings</vt:lpstr>
      <vt:lpstr>Slideshop_Done Deal</vt:lpstr>
      <vt:lpstr>Microsoft Word Document</vt:lpstr>
      <vt:lpstr>PowerPoint Presentation</vt:lpstr>
      <vt:lpstr>Introduction</vt:lpstr>
      <vt:lpstr>Routes</vt:lpstr>
      <vt:lpstr>How Routing Works</vt:lpstr>
      <vt:lpstr>Configuring Routes</vt:lpstr>
      <vt:lpstr>How Routing Works</vt:lpstr>
      <vt:lpstr>Demo: Routes</vt:lpstr>
      <vt:lpstr>Knowledge check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623</cp:revision>
  <dcterms:created xsi:type="dcterms:W3CDTF">2012-05-21T11:56:42Z</dcterms:created>
  <dcterms:modified xsi:type="dcterms:W3CDTF">2022-05-06T07:07:03Z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