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1"/>
  </p:notesMasterIdLst>
  <p:sldIdLst>
    <p:sldId id="399" r:id="rId3"/>
    <p:sldId id="374" r:id="rId4"/>
    <p:sldId id="504" r:id="rId5"/>
    <p:sldId id="490" r:id="rId6"/>
    <p:sldId id="506" r:id="rId7"/>
    <p:sldId id="503" r:id="rId8"/>
    <p:sldId id="483" r:id="rId9"/>
    <p:sldId id="434" r:id="rId10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79F"/>
    <a:srgbClr val="0D5EFF"/>
    <a:srgbClr val="00339A"/>
    <a:srgbClr val="E909CE"/>
    <a:srgbClr val="7DC19D"/>
    <a:srgbClr val="52AA7C"/>
    <a:srgbClr val="41B4B1"/>
    <a:srgbClr val="FB119C"/>
    <a:srgbClr val="D9233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49" y="3911654"/>
            <a:ext cx="8386041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Service And Dependency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31268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Service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Dependency Injection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Building A Service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79186E-A5BB-4731-BB3F-3E992AB0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1929-118E-4C08-8C59-E6D94693FA7C}"/>
              </a:ext>
            </a:extLst>
          </p:cNvPr>
          <p:cNvSpPr/>
          <p:nvPr/>
        </p:nvSpPr>
        <p:spPr>
          <a:xfrm>
            <a:off x="222425" y="1182255"/>
            <a:ext cx="8748583" cy="64654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class with a focused purpose.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557A5-D7BB-478D-98AA-31CE9C52A6C5}"/>
              </a:ext>
            </a:extLst>
          </p:cNvPr>
          <p:cNvSpPr/>
          <p:nvPr/>
        </p:nvSpPr>
        <p:spPr>
          <a:xfrm>
            <a:off x="222424" y="2217675"/>
            <a:ext cx="8748583" cy="2582926"/>
          </a:xfrm>
          <a:prstGeom prst="roundRect">
            <a:avLst/>
          </a:prstGeom>
          <a:solidFill>
            <a:srgbClr val="C567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for features that:</a:t>
            </a:r>
          </a:p>
          <a:p>
            <a:pPr lvl="1" algn="just">
              <a:lnSpc>
                <a:spcPct val="20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Are independent from any particular component</a:t>
            </a:r>
          </a:p>
          <a:p>
            <a:pPr lvl="1" algn="just">
              <a:lnSpc>
                <a:spcPct val="20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Provide shared data or logic across components</a:t>
            </a:r>
          </a:p>
          <a:p>
            <a:pPr lvl="1" algn="just">
              <a:lnSpc>
                <a:spcPct val="20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Encapsulate external interactions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79186E-A5BB-4731-BB3F-3E992AB0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1929-118E-4C08-8C59-E6D94693FA7C}"/>
              </a:ext>
            </a:extLst>
          </p:cNvPr>
          <p:cNvSpPr/>
          <p:nvPr/>
        </p:nvSpPr>
        <p:spPr>
          <a:xfrm>
            <a:off x="222425" y="1182255"/>
            <a:ext cx="8748583" cy="1099128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coding pattern in which a class receives the instances of objects it needs (called dependencies) from an external source rather than creating them itself.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B1310F-B2CE-4C41-AFC8-2CAFA1B50F87}"/>
              </a:ext>
            </a:extLst>
          </p:cNvPr>
          <p:cNvSpPr/>
          <p:nvPr/>
        </p:nvSpPr>
        <p:spPr>
          <a:xfrm>
            <a:off x="222425" y="2539999"/>
            <a:ext cx="8748583" cy="96886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service, that can be named a store can be injected in any place where the data is needed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D8D8E2-D5A3-4DB3-A228-7327BCE335C8}"/>
              </a:ext>
            </a:extLst>
          </p:cNvPr>
          <p:cNvSpPr/>
          <p:nvPr/>
        </p:nvSpPr>
        <p:spPr>
          <a:xfrm>
            <a:off x="222425" y="5292437"/>
            <a:ext cx="8748583" cy="968869"/>
          </a:xfrm>
          <a:prstGeom prst="roundRect">
            <a:avLst/>
          </a:prstGeom>
          <a:solidFill>
            <a:srgbClr val="E909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this case, we are injecting the service containing the application data which is a list of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todos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0EFE9-F575-49F3-BEDC-FCF4D212DF6C}"/>
              </a:ext>
            </a:extLst>
          </p:cNvPr>
          <p:cNvSpPr txBox="1"/>
          <p:nvPr/>
        </p:nvSpPr>
        <p:spPr>
          <a:xfrm>
            <a:off x="979051" y="3833427"/>
            <a:ext cx="7130474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D5EFF"/>
            </a:solidFill>
          </a:ln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todoStore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TodoStore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85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A22B6-DAD5-4515-ADDF-BDBD95B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22035"/>
            <a:ext cx="8564607" cy="53565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the service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Define the metadata with a decorator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 what we need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098B9-BFF6-48F6-9CA2-8D6E91AF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a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5C501-8CB3-4EBF-9F12-A324354F5E91}"/>
              </a:ext>
            </a:extLst>
          </p:cNvPr>
          <p:cNvSpPr txBox="1"/>
          <p:nvPr/>
        </p:nvSpPr>
        <p:spPr>
          <a:xfrm>
            <a:off x="1526309" y="3333756"/>
            <a:ext cx="6091382" cy="2308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Mono-Regular"/>
              </a:rPr>
              <a:t>import { Injectable } from </a:t>
            </a:r>
            <a:r>
              <a:rPr lang="en-US" sz="1800" b="0" i="0" u="none" strike="noStrike" baseline="0" dirty="0">
                <a:solidFill>
                  <a:srgbClr val="A41515"/>
                </a:solidFill>
                <a:latin typeface="RobotoMono-Regular"/>
              </a:rPr>
              <a:t>'@angular/core'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@Injectable(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RobotoMono-Bold"/>
              </a:rPr>
              <a:t>{</a:t>
            </a:r>
          </a:p>
          <a:p>
            <a:pPr lvl="1"/>
            <a:r>
              <a:rPr lang="en-IN" b="1" i="0" u="none" strike="noStrike" baseline="0" dirty="0" err="1">
                <a:solidFill>
                  <a:srgbClr val="000000"/>
                </a:solidFill>
                <a:latin typeface="RobotoMono-Bold"/>
              </a:rPr>
              <a:t>providedIn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RobotoMono-Bold"/>
              </a:rPr>
              <a:t>: </a:t>
            </a:r>
            <a:r>
              <a:rPr lang="en-IN" b="1" i="0" u="none" strike="noStrike" baseline="0" dirty="0">
                <a:solidFill>
                  <a:srgbClr val="A41515"/>
                </a:solidFill>
                <a:latin typeface="RobotoMono-Bold"/>
              </a:rPr>
              <a:t>'root’</a:t>
            </a:r>
          </a:p>
          <a:p>
            <a:pPr lvl="1"/>
            <a:r>
              <a:rPr lang="en-IN" b="1" i="0" u="none" strike="noStrike" baseline="0" dirty="0">
                <a:solidFill>
                  <a:srgbClr val="000000"/>
                </a:solidFill>
                <a:latin typeface="RobotoMono-Bold"/>
              </a:rPr>
              <a:t>}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)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RobotoMono-Regular"/>
              </a:rPr>
              <a:t>	</a:t>
            </a:r>
            <a:r>
              <a:rPr lang="en-IN" b="0" i="0" u="none" strike="noStrike" baseline="0" dirty="0">
                <a:solidFill>
                  <a:srgbClr val="0000FF"/>
                </a:solidFill>
                <a:latin typeface="RobotoMono-Regular"/>
              </a:rPr>
              <a:t>export class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ProductService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 {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	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getProducts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():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IProduct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[] {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0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Data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Data Service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Passing Data To A Nested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Registering The Service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Injecting 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598CD-DA9E-407C-8FE6-5CB6BC1B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7" y="3129710"/>
            <a:ext cx="6858000" cy="172339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B398329-C58B-C5FC-6BC1-92701FA8D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05307"/>
              </p:ext>
            </p:extLst>
          </p:nvPr>
        </p:nvGraphicFramePr>
        <p:xfrm>
          <a:off x="7379053" y="5264727"/>
          <a:ext cx="1066447" cy="94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79053" y="5264727"/>
                        <a:ext cx="1066447" cy="940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39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Service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Dependency Injection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Building A Service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charset="0"/>
                <a:ea typeface="ＭＳ Ｐゴシック" pitchFamily="34" charset="-128"/>
              </a:rPr>
              <a:t>Demo</a:t>
            </a: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ea typeface="ＭＳ Ｐゴシック" pitchFamily="34" charset="-128"/>
              </a:rPr>
              <a:t>Summary</a:t>
            </a:r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0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32521</TotalTime>
  <Words>243</Words>
  <Application>Microsoft Office PowerPoint</Application>
  <PresentationFormat>Custom</PresentationFormat>
  <Paragraphs>52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Arial Narrow</vt:lpstr>
      <vt:lpstr>Calibri</vt:lpstr>
      <vt:lpstr>Consolas</vt:lpstr>
      <vt:lpstr>RobotoMono-Bold</vt:lpstr>
      <vt:lpstr>RobotoMono-Regular</vt:lpstr>
      <vt:lpstr>Wingdings</vt:lpstr>
      <vt:lpstr>Slideshop_Done Deal</vt:lpstr>
      <vt:lpstr>Microsoft Word Document</vt:lpstr>
      <vt:lpstr>PowerPoint Presentation</vt:lpstr>
      <vt:lpstr>Introduction</vt:lpstr>
      <vt:lpstr>Service</vt:lpstr>
      <vt:lpstr>Dependency Injection</vt:lpstr>
      <vt:lpstr>Building a Service</vt:lpstr>
      <vt:lpstr>Demo: Data Service</vt:lpstr>
      <vt:lpstr>Summary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639</cp:revision>
  <dcterms:created xsi:type="dcterms:W3CDTF">2012-05-21T11:56:42Z</dcterms:created>
  <dcterms:modified xsi:type="dcterms:W3CDTF">2022-05-04T07:44:46Z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