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fntdata" ContentType="application/x-fontdata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72" r:id="rId3"/>
    <p:sldId id="273" r:id="rId4"/>
    <p:sldId id="268" r:id="rId5"/>
    <p:sldId id="270" r:id="rId6"/>
    <p:sldId id="269" r:id="rId7"/>
    <p:sldId id="271" r:id="rId8"/>
    <p:sldId id="279" r:id="rId9"/>
    <p:sldId id="280" r:id="rId10"/>
    <p:sldId id="281" r:id="rId11"/>
    <p:sldId id="282" r:id="rId12"/>
    <p:sldId id="278" r:id="rId13"/>
    <p:sldId id="274" r:id="rId14"/>
    <p:sldId id="267" r:id="rId15"/>
    <p:sldId id="276" r:id="rId16"/>
    <p:sldId id="277" r:id="rId17"/>
    <p:sldId id="283" r:id="rId18"/>
    <p:sldId id="266" r:id="rId19"/>
    <p:sldId id="260" r:id="rId20"/>
  </p:sldIdLst>
  <p:sldSz cx="9144000" cy="5143500" type="screen16x9"/>
  <p:notesSz cx="6858000" cy="9144000"/>
  <p:embeddedFontLst>
    <p:embeddedFont>
      <p:font typeface="Roboto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ction par défaut" id="{ABA9749C-58AA-4A5F-80F1-09C6C4301A53}">
          <p14:sldIdLst>
            <p14:sldId id="256"/>
            <p14:sldId id="272"/>
            <p14:sldId id="273"/>
            <p14:sldId id="268"/>
            <p14:sldId id="270"/>
            <p14:sldId id="269"/>
            <p14:sldId id="271"/>
            <p14:sldId id="279"/>
            <p14:sldId id="280"/>
            <p14:sldId id="281"/>
            <p14:sldId id="282"/>
            <p14:sldId id="278"/>
            <p14:sldId id="274"/>
            <p14:sldId id="267"/>
            <p14:sldId id="276"/>
            <p14:sldId id="277"/>
            <p14:sldId id="283"/>
            <p14:sldId id="266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378D18-7DDE-46A4-98BF-4173FB3BFA9D}" v="112" dt="2020-11-05T07:45:54.421"/>
    <p1510:client id="{237F06F5-139E-401A-9ABC-2397253A50FE}" v="247" dt="2020-11-04T17:36:45.310"/>
    <p1510:client id="{28649BAF-D35A-421B-AFAB-39F65C4680D2}" v="8" dt="2020-11-05T07:55:35.779"/>
    <p1510:client id="{48194798-1067-46CC-9FED-2733F2E076F3}" v="70" dt="2020-11-04T14:40:07.573"/>
    <p1510:client id="{5323667A-AE49-46F8-A3DC-C4D23E3DBBA2}" v="22" dt="2020-11-05T07:56:51.328"/>
    <p1510:client id="{A8DF3D2A-4A7F-4729-A88B-BC919BAD20EF}" v="73" dt="2020-11-05T05:54:34.816"/>
    <p1510:client id="{B23648DB-372A-443A-98A2-DD65EBA95A97}" v="13" dt="2020-11-04T14:47:26.932"/>
    <p1510:client id="{B4CD7F0A-F09A-4F53-BFE8-C3B9A104459B}" v="339" dt="2020-11-05T00:10:37.710"/>
    <p1510:client id="{BE163714-4E1E-496C-9C98-2400974A0C83}" v="4" dt="2020-11-05T08:05:51.466"/>
    <p1510:client id="{D0438D65-BD08-4560-A72A-9E3311E7C8F5}" v="125" dt="2020-11-05T07:16:25.343"/>
    <p1510:client id="{D52FB44F-111F-4124-AFFA-0101E4CF6239}" v="24" dt="2020-11-05T07:53:59.832"/>
    <p1510:client id="{F3FFD0BB-3E35-40BF-9DFC-8BECCEFFD4BE}" v="164" dt="2020-11-04T15:00:07.9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o Razafindrakola" userId="S::arazafindrakola@simplonformations.onmicrosoft.com::1489106b-b10a-4fc4-9193-366ef845046a" providerId="AD" clId="Web-{A8DF3D2A-4A7F-4729-A88B-BC919BAD20EF}"/>
    <pc:docChg chg="modSld">
      <pc:chgData name="Aro Razafindrakola" userId="S::arazafindrakola@simplonformations.onmicrosoft.com::1489106b-b10a-4fc4-9193-366ef845046a" providerId="AD" clId="Web-{A8DF3D2A-4A7F-4729-A88B-BC919BAD20EF}" dt="2020-11-05T05:54:34.816" v="70" actId="20577"/>
      <pc:docMkLst>
        <pc:docMk/>
      </pc:docMkLst>
      <pc:sldChg chg="modSp">
        <pc:chgData name="Aro Razafindrakola" userId="S::arazafindrakola@simplonformations.onmicrosoft.com::1489106b-b10a-4fc4-9193-366ef845046a" providerId="AD" clId="Web-{A8DF3D2A-4A7F-4729-A88B-BC919BAD20EF}" dt="2020-11-05T05:45:35.299" v="21" actId="20577"/>
        <pc:sldMkLst>
          <pc:docMk/>
          <pc:sldMk cId="0" sldId="256"/>
        </pc:sldMkLst>
        <pc:spChg chg="mod">
          <ac:chgData name="Aro Razafindrakola" userId="S::arazafindrakola@simplonformations.onmicrosoft.com::1489106b-b10a-4fc4-9193-366ef845046a" providerId="AD" clId="Web-{A8DF3D2A-4A7F-4729-A88B-BC919BAD20EF}" dt="2020-11-05T05:45:35.299" v="21" actId="20577"/>
          <ac:spMkLst>
            <pc:docMk/>
            <pc:sldMk cId="0" sldId="256"/>
            <ac:spMk id="86" creationId="{00000000-0000-0000-0000-000000000000}"/>
          </ac:spMkLst>
        </pc:spChg>
      </pc:sldChg>
      <pc:sldChg chg="modSp">
        <pc:chgData name="Aro Razafindrakola" userId="S::arazafindrakola@simplonformations.onmicrosoft.com::1489106b-b10a-4fc4-9193-366ef845046a" providerId="AD" clId="Web-{A8DF3D2A-4A7F-4729-A88B-BC919BAD20EF}" dt="2020-11-05T05:54:34.816" v="70" actId="20577"/>
        <pc:sldMkLst>
          <pc:docMk/>
          <pc:sldMk cId="1435139956" sldId="266"/>
        </pc:sldMkLst>
        <pc:spChg chg="mod">
          <ac:chgData name="Aro Razafindrakola" userId="S::arazafindrakola@simplonformations.onmicrosoft.com::1489106b-b10a-4fc4-9193-366ef845046a" providerId="AD" clId="Web-{A8DF3D2A-4A7F-4729-A88B-BC919BAD20EF}" dt="2020-11-05T05:54:34.816" v="70" actId="20577"/>
          <ac:spMkLst>
            <pc:docMk/>
            <pc:sldMk cId="1435139956" sldId="266"/>
            <ac:spMk id="3" creationId="{06768E35-C7DF-4726-A53F-5AF9A4420FD7}"/>
          </ac:spMkLst>
        </pc:spChg>
      </pc:sldChg>
      <pc:sldChg chg="modSp">
        <pc:chgData name="Aro Razafindrakola" userId="S::arazafindrakola@simplonformations.onmicrosoft.com::1489106b-b10a-4fc4-9193-366ef845046a" providerId="AD" clId="Web-{A8DF3D2A-4A7F-4729-A88B-BC919BAD20EF}" dt="2020-11-05T05:42:34.683" v="6" actId="20577"/>
        <pc:sldMkLst>
          <pc:docMk/>
          <pc:sldMk cId="2636100282" sldId="272"/>
        </pc:sldMkLst>
        <pc:spChg chg="mod">
          <ac:chgData name="Aro Razafindrakola" userId="S::arazafindrakola@simplonformations.onmicrosoft.com::1489106b-b10a-4fc4-9193-366ef845046a" providerId="AD" clId="Web-{A8DF3D2A-4A7F-4729-A88B-BC919BAD20EF}" dt="2020-11-05T05:42:34.683" v="6" actId="20577"/>
          <ac:spMkLst>
            <pc:docMk/>
            <pc:sldMk cId="2636100282" sldId="272"/>
            <ac:spMk id="2" creationId="{8085F8FE-4688-4BA4-B7C8-EB406448D52A}"/>
          </ac:spMkLst>
        </pc:spChg>
      </pc:sldChg>
      <pc:sldChg chg="modSp">
        <pc:chgData name="Aro Razafindrakola" userId="S::arazafindrakola@simplonformations.onmicrosoft.com::1489106b-b10a-4fc4-9193-366ef845046a" providerId="AD" clId="Web-{A8DF3D2A-4A7F-4729-A88B-BC919BAD20EF}" dt="2020-11-05T05:42:52.730" v="15" actId="20577"/>
        <pc:sldMkLst>
          <pc:docMk/>
          <pc:sldMk cId="3716793836" sldId="274"/>
        </pc:sldMkLst>
        <pc:spChg chg="mod">
          <ac:chgData name="Aro Razafindrakola" userId="S::arazafindrakola@simplonformations.onmicrosoft.com::1489106b-b10a-4fc4-9193-366ef845046a" providerId="AD" clId="Web-{A8DF3D2A-4A7F-4729-A88B-BC919BAD20EF}" dt="2020-11-05T05:42:52.730" v="15" actId="20577"/>
          <ac:spMkLst>
            <pc:docMk/>
            <pc:sldMk cId="3716793836" sldId="274"/>
            <ac:spMk id="2" creationId="{8085F8FE-4688-4BA4-B7C8-EB406448D52A}"/>
          </ac:spMkLst>
        </pc:spChg>
      </pc:sldChg>
    </pc:docChg>
  </pc:docChgLst>
  <pc:docChgLst>
    <pc:chgData name="Aro Razafindrakola" userId="S::arazafindrakola@simplonformations.onmicrosoft.com::1489106b-b10a-4fc4-9193-366ef845046a" providerId="AD" clId="Web-{D52FB44F-111F-4124-AFFA-0101E4CF6239}"/>
    <pc:docChg chg="addSld delSld modSld modSection">
      <pc:chgData name="Aro Razafindrakola" userId="S::arazafindrakola@simplonformations.onmicrosoft.com::1489106b-b10a-4fc4-9193-366ef845046a" providerId="AD" clId="Web-{D52FB44F-111F-4124-AFFA-0101E4CF6239}" dt="2020-11-05T07:53:59.832" v="21" actId="20577"/>
      <pc:docMkLst>
        <pc:docMk/>
      </pc:docMkLst>
      <pc:sldChg chg="modSp add del">
        <pc:chgData name="Aro Razafindrakola" userId="S::arazafindrakola@simplonformations.onmicrosoft.com::1489106b-b10a-4fc4-9193-366ef845046a" providerId="AD" clId="Web-{D52FB44F-111F-4124-AFFA-0101E4CF6239}" dt="2020-11-05T07:53:59.832" v="21" actId="20577"/>
        <pc:sldMkLst>
          <pc:docMk/>
          <pc:sldMk cId="0" sldId="260"/>
        </pc:sldMkLst>
        <pc:spChg chg="mod">
          <ac:chgData name="Aro Razafindrakola" userId="S::arazafindrakola@simplonformations.onmicrosoft.com::1489106b-b10a-4fc4-9193-366ef845046a" providerId="AD" clId="Web-{D52FB44F-111F-4124-AFFA-0101E4CF6239}" dt="2020-11-05T07:53:59.832" v="21" actId="20577"/>
          <ac:spMkLst>
            <pc:docMk/>
            <pc:sldMk cId="0" sldId="260"/>
            <ac:spMk id="132" creationId="{00000000-0000-0000-0000-000000000000}"/>
          </ac:spMkLst>
        </pc:spChg>
      </pc:sldChg>
      <pc:sldChg chg="add del">
        <pc:chgData name="Aro Razafindrakola" userId="S::arazafindrakola@simplonformations.onmicrosoft.com::1489106b-b10a-4fc4-9193-366ef845046a" providerId="AD" clId="Web-{D52FB44F-111F-4124-AFFA-0101E4CF6239}" dt="2020-11-05T07:52:37.298" v="2"/>
        <pc:sldMkLst>
          <pc:docMk/>
          <pc:sldMk cId="4257928001" sldId="264"/>
        </pc:sldMkLst>
      </pc:sldChg>
    </pc:docChg>
  </pc:docChgLst>
  <pc:docChgLst>
    <pc:chgData name="Bastien Roques" userId="S::broques@simplonformations.onmicrosoft.com::21486f72-f175-46a2-8e6b-fc48e617109f" providerId="AD" clId="Web-{D0438D65-BD08-4560-A72A-9E3311E7C8F5}"/>
    <pc:docChg chg="addSld modSld modSection">
      <pc:chgData name="Bastien Roques" userId="S::broques@simplonformations.onmicrosoft.com::21486f72-f175-46a2-8e6b-fc48e617109f" providerId="AD" clId="Web-{D0438D65-BD08-4560-A72A-9E3311E7C8F5}" dt="2020-11-05T07:16:25.343" v="122" actId="14100"/>
      <pc:docMkLst>
        <pc:docMk/>
      </pc:docMkLst>
      <pc:sldChg chg="modSp">
        <pc:chgData name="Bastien Roques" userId="S::broques@simplonformations.onmicrosoft.com::21486f72-f175-46a2-8e6b-fc48e617109f" providerId="AD" clId="Web-{D0438D65-BD08-4560-A72A-9E3311E7C8F5}" dt="2020-11-05T06:55:58.895" v="50" actId="20577"/>
        <pc:sldMkLst>
          <pc:docMk/>
          <pc:sldMk cId="1302748794" sldId="271"/>
        </pc:sldMkLst>
        <pc:spChg chg="mod">
          <ac:chgData name="Bastien Roques" userId="S::broques@simplonformations.onmicrosoft.com::21486f72-f175-46a2-8e6b-fc48e617109f" providerId="AD" clId="Web-{D0438D65-BD08-4560-A72A-9E3311E7C8F5}" dt="2020-11-05T06:55:58.895" v="50" actId="20577"/>
          <ac:spMkLst>
            <pc:docMk/>
            <pc:sldMk cId="1302748794" sldId="271"/>
            <ac:spMk id="3" creationId="{7901704D-FF78-4105-BAAE-5232B5D61AFF}"/>
          </ac:spMkLst>
        </pc:spChg>
      </pc:sldChg>
      <pc:sldChg chg="modSp">
        <pc:chgData name="Bastien Roques" userId="S::broques@simplonformations.onmicrosoft.com::21486f72-f175-46a2-8e6b-fc48e617109f" providerId="AD" clId="Web-{D0438D65-BD08-4560-A72A-9E3311E7C8F5}" dt="2020-11-05T06:57:05.725" v="71" actId="20577"/>
        <pc:sldMkLst>
          <pc:docMk/>
          <pc:sldMk cId="644068541" sldId="279"/>
        </pc:sldMkLst>
        <pc:spChg chg="mod">
          <ac:chgData name="Bastien Roques" userId="S::broques@simplonformations.onmicrosoft.com::21486f72-f175-46a2-8e6b-fc48e617109f" providerId="AD" clId="Web-{D0438D65-BD08-4560-A72A-9E3311E7C8F5}" dt="2020-11-05T06:52:41.016" v="41" actId="20577"/>
          <ac:spMkLst>
            <pc:docMk/>
            <pc:sldMk cId="644068541" sldId="279"/>
            <ac:spMk id="2" creationId="{17CF9F9C-5B4B-4F5A-AF82-50DD16429687}"/>
          </ac:spMkLst>
        </pc:spChg>
        <pc:spChg chg="mod">
          <ac:chgData name="Bastien Roques" userId="S::broques@simplonformations.onmicrosoft.com::21486f72-f175-46a2-8e6b-fc48e617109f" providerId="AD" clId="Web-{D0438D65-BD08-4560-A72A-9E3311E7C8F5}" dt="2020-11-05T06:57:05.725" v="71" actId="20577"/>
          <ac:spMkLst>
            <pc:docMk/>
            <pc:sldMk cId="644068541" sldId="279"/>
            <ac:spMk id="3" creationId="{3C3AA915-2379-4BA7-965F-E65010839A8F}"/>
          </ac:spMkLst>
        </pc:spChg>
      </pc:sldChg>
      <pc:sldChg chg="addSp modSp">
        <pc:chgData name="Bastien Roques" userId="S::broques@simplonformations.onmicrosoft.com::21486f72-f175-46a2-8e6b-fc48e617109f" providerId="AD" clId="Web-{D0438D65-BD08-4560-A72A-9E3311E7C8F5}" dt="2020-11-05T06:52:46.704" v="42" actId="20577"/>
        <pc:sldMkLst>
          <pc:docMk/>
          <pc:sldMk cId="1892072815" sldId="280"/>
        </pc:sldMkLst>
        <pc:spChg chg="mod">
          <ac:chgData name="Bastien Roques" userId="S::broques@simplonformations.onmicrosoft.com::21486f72-f175-46a2-8e6b-fc48e617109f" providerId="AD" clId="Web-{D0438D65-BD08-4560-A72A-9E3311E7C8F5}" dt="2020-11-05T06:52:46.704" v="42" actId="20577"/>
          <ac:spMkLst>
            <pc:docMk/>
            <pc:sldMk cId="1892072815" sldId="280"/>
            <ac:spMk id="2" creationId="{BADEA037-63C9-4701-9D3D-3E3D06D649EF}"/>
          </ac:spMkLst>
        </pc:spChg>
        <pc:spChg chg="mod">
          <ac:chgData name="Bastien Roques" userId="S::broques@simplonformations.onmicrosoft.com::21486f72-f175-46a2-8e6b-fc48e617109f" providerId="AD" clId="Web-{D0438D65-BD08-4560-A72A-9E3311E7C8F5}" dt="2020-11-05T06:48:56.289" v="25" actId="20577"/>
          <ac:spMkLst>
            <pc:docMk/>
            <pc:sldMk cId="1892072815" sldId="280"/>
            <ac:spMk id="3" creationId="{7AFE6FB4-A55A-47AD-9746-EA2B9153B0D1}"/>
          </ac:spMkLst>
        </pc:spChg>
        <pc:picChg chg="add mod">
          <ac:chgData name="Bastien Roques" userId="S::broques@simplonformations.onmicrosoft.com::21486f72-f175-46a2-8e6b-fc48e617109f" providerId="AD" clId="Web-{D0438D65-BD08-4560-A72A-9E3311E7C8F5}" dt="2020-11-05T06:49:49.587" v="32" actId="1076"/>
          <ac:picMkLst>
            <pc:docMk/>
            <pc:sldMk cId="1892072815" sldId="280"/>
            <ac:picMk id="4" creationId="{CC90C090-8212-400D-9A8F-68CB4944F3D2}"/>
          </ac:picMkLst>
        </pc:picChg>
      </pc:sldChg>
      <pc:sldChg chg="addSp delSp modSp">
        <pc:chgData name="Bastien Roques" userId="S::broques@simplonformations.onmicrosoft.com::21486f72-f175-46a2-8e6b-fc48e617109f" providerId="AD" clId="Web-{D0438D65-BD08-4560-A72A-9E3311E7C8F5}" dt="2020-11-05T07:16:16.874" v="120" actId="20577"/>
        <pc:sldMkLst>
          <pc:docMk/>
          <pc:sldMk cId="3176935530" sldId="281"/>
        </pc:sldMkLst>
        <pc:spChg chg="mod">
          <ac:chgData name="Bastien Roques" userId="S::broques@simplonformations.onmicrosoft.com::21486f72-f175-46a2-8e6b-fc48e617109f" providerId="AD" clId="Web-{D0438D65-BD08-4560-A72A-9E3311E7C8F5}" dt="2020-11-05T06:49:59.572" v="34" actId="20577"/>
          <ac:spMkLst>
            <pc:docMk/>
            <pc:sldMk cId="3176935530" sldId="281"/>
            <ac:spMk id="2" creationId="{0FAD4D60-8D9F-4966-8A9F-526465DB3682}"/>
          </ac:spMkLst>
        </pc:spChg>
        <pc:spChg chg="mod">
          <ac:chgData name="Bastien Roques" userId="S::broques@simplonformations.onmicrosoft.com::21486f72-f175-46a2-8e6b-fc48e617109f" providerId="AD" clId="Web-{D0438D65-BD08-4560-A72A-9E3311E7C8F5}" dt="2020-11-05T07:16:16.874" v="120" actId="20577"/>
          <ac:spMkLst>
            <pc:docMk/>
            <pc:sldMk cId="3176935530" sldId="281"/>
            <ac:spMk id="3" creationId="{A196BDE4-F363-489B-A9CD-A64A4B42E694}"/>
          </ac:spMkLst>
        </pc:spChg>
        <pc:picChg chg="add del mod">
          <ac:chgData name="Bastien Roques" userId="S::broques@simplonformations.onmicrosoft.com::21486f72-f175-46a2-8e6b-fc48e617109f" providerId="AD" clId="Web-{D0438D65-BD08-4560-A72A-9E3311E7C8F5}" dt="2020-11-05T07:13:45.324" v="72"/>
          <ac:picMkLst>
            <pc:docMk/>
            <pc:sldMk cId="3176935530" sldId="281"/>
            <ac:picMk id="4" creationId="{2CECE43E-EBAC-4ACF-9EE9-B51AE50E596A}"/>
          </ac:picMkLst>
        </pc:picChg>
      </pc:sldChg>
      <pc:sldChg chg="addSp modSp new">
        <pc:chgData name="Bastien Roques" userId="S::broques@simplonformations.onmicrosoft.com::21486f72-f175-46a2-8e6b-fc48e617109f" providerId="AD" clId="Web-{D0438D65-BD08-4560-A72A-9E3311E7C8F5}" dt="2020-11-05T07:16:25.343" v="122" actId="14100"/>
        <pc:sldMkLst>
          <pc:docMk/>
          <pc:sldMk cId="3967840797" sldId="282"/>
        </pc:sldMkLst>
        <pc:picChg chg="add mod">
          <ac:chgData name="Bastien Roques" userId="S::broques@simplonformations.onmicrosoft.com::21486f72-f175-46a2-8e6b-fc48e617109f" providerId="AD" clId="Web-{D0438D65-BD08-4560-A72A-9E3311E7C8F5}" dt="2020-11-05T07:16:25.343" v="122" actId="14100"/>
          <ac:picMkLst>
            <pc:docMk/>
            <pc:sldMk cId="3967840797" sldId="282"/>
            <ac:picMk id="4" creationId="{D8785A44-AEA1-4AED-915E-72F2F0F98CAE}"/>
          </ac:picMkLst>
        </pc:picChg>
      </pc:sldChg>
    </pc:docChg>
  </pc:docChgLst>
  <pc:docChgLst>
    <pc:chgData name="Aro Razafindrakola" userId="S::arazafindrakola@simplonformations.onmicrosoft.com::1489106b-b10a-4fc4-9193-366ef845046a" providerId="AD" clId="Web-{11378D18-7DDE-46A4-98BF-4173FB3BFA9D}"/>
    <pc:docChg chg="addSld modSld sldOrd modSection">
      <pc:chgData name="Aro Razafindrakola" userId="S::arazafindrakola@simplonformations.onmicrosoft.com::1489106b-b10a-4fc4-9193-366ef845046a" providerId="AD" clId="Web-{11378D18-7DDE-46A4-98BF-4173FB3BFA9D}" dt="2020-11-05T07:45:54.421" v="111" actId="20577"/>
      <pc:docMkLst>
        <pc:docMk/>
      </pc:docMkLst>
      <pc:sldChg chg="modSp">
        <pc:chgData name="Aro Razafindrakola" userId="S::arazafindrakola@simplonformations.onmicrosoft.com::1489106b-b10a-4fc4-9193-366ef845046a" providerId="AD" clId="Web-{11378D18-7DDE-46A4-98BF-4173FB3BFA9D}" dt="2020-11-05T06:52:57.335" v="11" actId="20577"/>
        <pc:sldMkLst>
          <pc:docMk/>
          <pc:sldMk cId="0" sldId="256"/>
        </pc:sldMkLst>
        <pc:spChg chg="mod">
          <ac:chgData name="Aro Razafindrakola" userId="S::arazafindrakola@simplonformations.onmicrosoft.com::1489106b-b10a-4fc4-9193-366ef845046a" providerId="AD" clId="Web-{11378D18-7DDE-46A4-98BF-4173FB3BFA9D}" dt="2020-11-05T06:52:57.335" v="11" actId="20577"/>
          <ac:spMkLst>
            <pc:docMk/>
            <pc:sldMk cId="0" sldId="256"/>
            <ac:spMk id="85" creationId="{00000000-0000-0000-0000-000000000000}"/>
          </ac:spMkLst>
        </pc:spChg>
      </pc:sldChg>
      <pc:sldChg chg="modSp">
        <pc:chgData name="Aro Razafindrakola" userId="S::arazafindrakola@simplonformations.onmicrosoft.com::1489106b-b10a-4fc4-9193-366ef845046a" providerId="AD" clId="Web-{11378D18-7DDE-46A4-98BF-4173FB3BFA9D}" dt="2020-11-05T07:44:45.981" v="107" actId="20577"/>
        <pc:sldMkLst>
          <pc:docMk/>
          <pc:sldMk cId="284872185" sldId="267"/>
        </pc:sldMkLst>
        <pc:spChg chg="mod">
          <ac:chgData name="Aro Razafindrakola" userId="S::arazafindrakola@simplonformations.onmicrosoft.com::1489106b-b10a-4fc4-9193-366ef845046a" providerId="AD" clId="Web-{11378D18-7DDE-46A4-98BF-4173FB3BFA9D}" dt="2020-11-05T07:44:45.981" v="107" actId="20577"/>
          <ac:spMkLst>
            <pc:docMk/>
            <pc:sldMk cId="284872185" sldId="267"/>
            <ac:spMk id="3" creationId="{60BF25E7-2C65-4089-82B1-221C3891EB6F}"/>
          </ac:spMkLst>
        </pc:spChg>
      </pc:sldChg>
      <pc:sldChg chg="modSp">
        <pc:chgData name="Aro Razafindrakola" userId="S::arazafindrakola@simplonformations.onmicrosoft.com::1489106b-b10a-4fc4-9193-366ef845046a" providerId="AD" clId="Web-{11378D18-7DDE-46A4-98BF-4173FB3BFA9D}" dt="2020-11-05T07:15:43.404" v="76" actId="20577"/>
        <pc:sldMkLst>
          <pc:docMk/>
          <pc:sldMk cId="2636100282" sldId="272"/>
        </pc:sldMkLst>
        <pc:spChg chg="mod">
          <ac:chgData name="Aro Razafindrakola" userId="S::arazafindrakola@simplonformations.onmicrosoft.com::1489106b-b10a-4fc4-9193-366ef845046a" providerId="AD" clId="Web-{11378D18-7DDE-46A4-98BF-4173FB3BFA9D}" dt="2020-11-05T07:15:43.404" v="76" actId="20577"/>
          <ac:spMkLst>
            <pc:docMk/>
            <pc:sldMk cId="2636100282" sldId="272"/>
            <ac:spMk id="2" creationId="{8085F8FE-4688-4BA4-B7C8-EB406448D52A}"/>
          </ac:spMkLst>
        </pc:spChg>
      </pc:sldChg>
      <pc:sldChg chg="modSp">
        <pc:chgData name="Aro Razafindrakola" userId="S::arazafindrakola@simplonformations.onmicrosoft.com::1489106b-b10a-4fc4-9193-366ef845046a" providerId="AD" clId="Web-{11378D18-7DDE-46A4-98BF-4173FB3BFA9D}" dt="2020-11-05T07:13:41.838" v="66" actId="20577"/>
        <pc:sldMkLst>
          <pc:docMk/>
          <pc:sldMk cId="3266937095" sldId="276"/>
        </pc:sldMkLst>
        <pc:spChg chg="mod">
          <ac:chgData name="Aro Razafindrakola" userId="S::arazafindrakola@simplonformations.onmicrosoft.com::1489106b-b10a-4fc4-9193-366ef845046a" providerId="AD" clId="Web-{11378D18-7DDE-46A4-98BF-4173FB3BFA9D}" dt="2020-11-05T07:13:41.838" v="66" actId="20577"/>
          <ac:spMkLst>
            <pc:docMk/>
            <pc:sldMk cId="3266937095" sldId="276"/>
            <ac:spMk id="91" creationId="{00000000-0000-0000-0000-000000000000}"/>
          </ac:spMkLst>
        </pc:spChg>
        <pc:spChg chg="mod">
          <ac:chgData name="Aro Razafindrakola" userId="S::arazafindrakola@simplonformations.onmicrosoft.com::1489106b-b10a-4fc4-9193-366ef845046a" providerId="AD" clId="Web-{11378D18-7DDE-46A4-98BF-4173FB3BFA9D}" dt="2020-11-05T07:12:10.523" v="51" actId="20577"/>
          <ac:spMkLst>
            <pc:docMk/>
            <pc:sldMk cId="3266937095" sldId="276"/>
            <ac:spMk id="105" creationId="{00000000-0000-0000-0000-000000000000}"/>
          </ac:spMkLst>
        </pc:spChg>
      </pc:sldChg>
      <pc:sldChg chg="modSp">
        <pc:chgData name="Aro Razafindrakola" userId="S::arazafindrakola@simplonformations.onmicrosoft.com::1489106b-b10a-4fc4-9193-366ef845046a" providerId="AD" clId="Web-{11378D18-7DDE-46A4-98BF-4173FB3BFA9D}" dt="2020-11-05T07:45:54.421" v="111" actId="20577"/>
        <pc:sldMkLst>
          <pc:docMk/>
          <pc:sldMk cId="2647102769" sldId="277"/>
        </pc:sldMkLst>
        <pc:spChg chg="mod">
          <ac:chgData name="Aro Razafindrakola" userId="S::arazafindrakola@simplonformations.onmicrosoft.com::1489106b-b10a-4fc4-9193-366ef845046a" providerId="AD" clId="Web-{11378D18-7DDE-46A4-98BF-4173FB3BFA9D}" dt="2020-11-05T07:45:54.421" v="111" actId="20577"/>
          <ac:spMkLst>
            <pc:docMk/>
            <pc:sldMk cId="2647102769" sldId="277"/>
            <ac:spMk id="2" creationId="{13AF93FC-8F2F-48A7-9455-9220460FDCE4}"/>
          </ac:spMkLst>
        </pc:spChg>
      </pc:sldChg>
      <pc:sldChg chg="modSp mod modClrScheme chgLayout">
        <pc:chgData name="Aro Razafindrakola" userId="S::arazafindrakola@simplonformations.onmicrosoft.com::1489106b-b10a-4fc4-9193-366ef845046a" providerId="AD" clId="Web-{11378D18-7DDE-46A4-98BF-4173FB3BFA9D}" dt="2020-11-05T06:53:40.274" v="12"/>
        <pc:sldMkLst>
          <pc:docMk/>
          <pc:sldMk cId="642355279" sldId="278"/>
        </pc:sldMkLst>
        <pc:spChg chg="mod ord">
          <ac:chgData name="Aro Razafindrakola" userId="S::arazafindrakola@simplonformations.onmicrosoft.com::1489106b-b10a-4fc4-9193-366ef845046a" providerId="AD" clId="Web-{11378D18-7DDE-46A4-98BF-4173FB3BFA9D}" dt="2020-11-05T06:53:40.274" v="12"/>
          <ac:spMkLst>
            <pc:docMk/>
            <pc:sldMk cId="642355279" sldId="278"/>
            <ac:spMk id="2" creationId="{4C819B42-E8B6-4F0B-8FAA-D02D4D873E4C}"/>
          </ac:spMkLst>
        </pc:spChg>
        <pc:spChg chg="mod ord">
          <ac:chgData name="Aro Razafindrakola" userId="S::arazafindrakola@simplonformations.onmicrosoft.com::1489106b-b10a-4fc4-9193-366ef845046a" providerId="AD" clId="Web-{11378D18-7DDE-46A4-98BF-4173FB3BFA9D}" dt="2020-11-05T06:53:40.274" v="12"/>
          <ac:spMkLst>
            <pc:docMk/>
            <pc:sldMk cId="642355279" sldId="278"/>
            <ac:spMk id="3" creationId="{486BF5F2-5E49-45B5-8C35-F5102741F454}"/>
          </ac:spMkLst>
        </pc:spChg>
        <pc:spChg chg="mod ord">
          <ac:chgData name="Aro Razafindrakola" userId="S::arazafindrakola@simplonformations.onmicrosoft.com::1489106b-b10a-4fc4-9193-366ef845046a" providerId="AD" clId="Web-{11378D18-7DDE-46A4-98BF-4173FB3BFA9D}" dt="2020-11-05T06:53:40.274" v="12"/>
          <ac:spMkLst>
            <pc:docMk/>
            <pc:sldMk cId="642355279" sldId="278"/>
            <ac:spMk id="4" creationId="{7C228A2A-3332-42EE-B124-44E69C1921C0}"/>
          </ac:spMkLst>
        </pc:spChg>
      </pc:sldChg>
      <pc:sldChg chg="modSp add ord replId">
        <pc:chgData name="Aro Razafindrakola" userId="S::arazafindrakola@simplonformations.onmicrosoft.com::1489106b-b10a-4fc4-9193-366ef845046a" providerId="AD" clId="Web-{11378D18-7DDE-46A4-98BF-4173FB3BFA9D}" dt="2020-11-05T07:16:20.436" v="102" actId="20577"/>
        <pc:sldMkLst>
          <pc:docMk/>
          <pc:sldMk cId="1521790716" sldId="283"/>
        </pc:sldMkLst>
        <pc:spChg chg="mod">
          <ac:chgData name="Aro Razafindrakola" userId="S::arazafindrakola@simplonformations.onmicrosoft.com::1489106b-b10a-4fc4-9193-366ef845046a" providerId="AD" clId="Web-{11378D18-7DDE-46A4-98BF-4173FB3BFA9D}" dt="2020-11-05T07:16:20.436" v="102" actId="20577"/>
          <ac:spMkLst>
            <pc:docMk/>
            <pc:sldMk cId="1521790716" sldId="283"/>
            <ac:spMk id="2" creationId="{8085F8FE-4688-4BA4-B7C8-EB406448D52A}"/>
          </ac:spMkLst>
        </pc:spChg>
      </pc:sldChg>
    </pc:docChg>
  </pc:docChgLst>
  <pc:docChgLst>
    <pc:chgData name="Bastien Roques" userId="S::broques@simplonformations.onmicrosoft.com::21486f72-f175-46a2-8e6b-fc48e617109f" providerId="AD" clId="Web-{B23648DB-372A-443A-98A2-DD65EBA95A97}"/>
    <pc:docChg chg="modSld">
      <pc:chgData name="Bastien Roques" userId="S::broques@simplonformations.onmicrosoft.com::21486f72-f175-46a2-8e6b-fc48e617109f" providerId="AD" clId="Web-{B23648DB-372A-443A-98A2-DD65EBA95A97}" dt="2020-11-04T14:47:26.932" v="11" actId="1076"/>
      <pc:docMkLst>
        <pc:docMk/>
      </pc:docMkLst>
      <pc:sldChg chg="addSp modSp">
        <pc:chgData name="Bastien Roques" userId="S::broques@simplonformations.onmicrosoft.com::21486f72-f175-46a2-8e6b-fc48e617109f" providerId="AD" clId="Web-{B23648DB-372A-443A-98A2-DD65EBA95A97}" dt="2020-11-04T14:47:26.932" v="11" actId="1076"/>
        <pc:sldMkLst>
          <pc:docMk/>
          <pc:sldMk cId="2088053614" sldId="269"/>
        </pc:sldMkLst>
        <pc:spChg chg="mod">
          <ac:chgData name="Bastien Roques" userId="S::broques@simplonformations.onmicrosoft.com::21486f72-f175-46a2-8e6b-fc48e617109f" providerId="AD" clId="Web-{B23648DB-372A-443A-98A2-DD65EBA95A97}" dt="2020-11-04T14:40:47.021" v="8" actId="20577"/>
          <ac:spMkLst>
            <pc:docMk/>
            <pc:sldMk cId="2088053614" sldId="269"/>
            <ac:spMk id="2" creationId="{ED4A61FF-724C-4D4D-B6B8-9469BAEAEB34}"/>
          </ac:spMkLst>
        </pc:spChg>
        <pc:picChg chg="add mod">
          <ac:chgData name="Bastien Roques" userId="S::broques@simplonformations.onmicrosoft.com::21486f72-f175-46a2-8e6b-fc48e617109f" providerId="AD" clId="Web-{B23648DB-372A-443A-98A2-DD65EBA95A97}" dt="2020-11-04T14:47:26.932" v="11" actId="1076"/>
          <ac:picMkLst>
            <pc:docMk/>
            <pc:sldMk cId="2088053614" sldId="269"/>
            <ac:picMk id="4" creationId="{EA17F202-4872-4C6E-B6A7-C74C8D16A2EB}"/>
          </ac:picMkLst>
        </pc:picChg>
      </pc:sldChg>
    </pc:docChg>
  </pc:docChgLst>
  <pc:docChgLst>
    <pc:chgData name="Aro Razafindrakola" userId="S::arazafindrakola@simplonformations.onmicrosoft.com::1489106b-b10a-4fc4-9193-366ef845046a" providerId="AD" clId="Web-{237F06F5-139E-401A-9ABC-2397253A50FE}"/>
    <pc:docChg chg="addSld delSld modSld sldOrd modSection">
      <pc:chgData name="Aro Razafindrakola" userId="S::arazafindrakola@simplonformations.onmicrosoft.com::1489106b-b10a-4fc4-9193-366ef845046a" providerId="AD" clId="Web-{237F06F5-139E-401A-9ABC-2397253A50FE}" dt="2020-11-04T17:36:45.310" v="233" actId="20577"/>
      <pc:docMkLst>
        <pc:docMk/>
      </pc:docMkLst>
      <pc:sldChg chg="modSp">
        <pc:chgData name="Aro Razafindrakola" userId="S::arazafindrakola@simplonformations.onmicrosoft.com::1489106b-b10a-4fc4-9193-366ef845046a" providerId="AD" clId="Web-{237F06F5-139E-401A-9ABC-2397253A50FE}" dt="2020-11-04T17:16:50.016" v="14" actId="20577"/>
        <pc:sldMkLst>
          <pc:docMk/>
          <pc:sldMk cId="0" sldId="256"/>
        </pc:sldMkLst>
        <pc:spChg chg="mod">
          <ac:chgData name="Aro Razafindrakola" userId="S::arazafindrakola@simplonformations.onmicrosoft.com::1489106b-b10a-4fc4-9193-366ef845046a" providerId="AD" clId="Web-{237F06F5-139E-401A-9ABC-2397253A50FE}" dt="2020-11-04T17:16:50.016" v="14" actId="20577"/>
          <ac:spMkLst>
            <pc:docMk/>
            <pc:sldMk cId="0" sldId="256"/>
            <ac:spMk id="86" creationId="{00000000-0000-0000-0000-000000000000}"/>
          </ac:spMkLst>
        </pc:spChg>
      </pc:sldChg>
      <pc:sldChg chg="modSp">
        <pc:chgData name="Aro Razafindrakola" userId="S::arazafindrakola@simplonformations.onmicrosoft.com::1489106b-b10a-4fc4-9193-366ef845046a" providerId="AD" clId="Web-{237F06F5-139E-401A-9ABC-2397253A50FE}" dt="2020-11-04T17:36:45.310" v="233" actId="20577"/>
        <pc:sldMkLst>
          <pc:docMk/>
          <pc:sldMk cId="1435139956" sldId="266"/>
        </pc:sldMkLst>
        <pc:spChg chg="mod">
          <ac:chgData name="Aro Razafindrakola" userId="S::arazafindrakola@simplonformations.onmicrosoft.com::1489106b-b10a-4fc4-9193-366ef845046a" providerId="AD" clId="Web-{237F06F5-139E-401A-9ABC-2397253A50FE}" dt="2020-11-04T17:36:45.310" v="233" actId="20577"/>
          <ac:spMkLst>
            <pc:docMk/>
            <pc:sldMk cId="1435139956" sldId="266"/>
            <ac:spMk id="3" creationId="{06768E35-C7DF-4726-A53F-5AF9A4420FD7}"/>
          </ac:spMkLst>
        </pc:spChg>
      </pc:sldChg>
      <pc:sldChg chg="addSp modSp">
        <pc:chgData name="Aro Razafindrakola" userId="S::arazafindrakola@simplonformations.onmicrosoft.com::1489106b-b10a-4fc4-9193-366ef845046a" providerId="AD" clId="Web-{237F06F5-139E-401A-9ABC-2397253A50FE}" dt="2020-11-04T17:23:16.275" v="88" actId="20577"/>
        <pc:sldMkLst>
          <pc:docMk/>
          <pc:sldMk cId="284872185" sldId="267"/>
        </pc:sldMkLst>
        <pc:spChg chg="add mod">
          <ac:chgData name="Aro Razafindrakola" userId="S::arazafindrakola@simplonformations.onmicrosoft.com::1489106b-b10a-4fc4-9193-366ef845046a" providerId="AD" clId="Web-{237F06F5-139E-401A-9ABC-2397253A50FE}" dt="2020-11-04T17:22:03.242" v="70" actId="20577"/>
          <ac:spMkLst>
            <pc:docMk/>
            <pc:sldMk cId="284872185" sldId="267"/>
            <ac:spMk id="2" creationId="{02368FA9-DDD0-4663-9514-4EE2783E2883}"/>
          </ac:spMkLst>
        </pc:spChg>
        <pc:spChg chg="mod">
          <ac:chgData name="Aro Razafindrakola" userId="S::arazafindrakola@simplonformations.onmicrosoft.com::1489106b-b10a-4fc4-9193-366ef845046a" providerId="AD" clId="Web-{237F06F5-139E-401A-9ABC-2397253A50FE}" dt="2020-11-04T17:23:16.275" v="88" actId="20577"/>
          <ac:spMkLst>
            <pc:docMk/>
            <pc:sldMk cId="284872185" sldId="267"/>
            <ac:spMk id="3" creationId="{60BF25E7-2C65-4089-82B1-221C3891EB6F}"/>
          </ac:spMkLst>
        </pc:spChg>
        <pc:spChg chg="mod">
          <ac:chgData name="Aro Razafindrakola" userId="S::arazafindrakola@simplonformations.onmicrosoft.com::1489106b-b10a-4fc4-9193-366ef845046a" providerId="AD" clId="Web-{237F06F5-139E-401A-9ABC-2397253A50FE}" dt="2020-11-04T17:22:55.884" v="81" actId="20577"/>
          <ac:spMkLst>
            <pc:docMk/>
            <pc:sldMk cId="284872185" sldId="267"/>
            <ac:spMk id="4" creationId="{86044FA7-4579-4E7F-8293-7F0421668EF9}"/>
          </ac:spMkLst>
        </pc:spChg>
        <pc:picChg chg="add mod">
          <ac:chgData name="Aro Razafindrakola" userId="S::arazafindrakola@simplonformations.onmicrosoft.com::1489106b-b10a-4fc4-9193-366ef845046a" providerId="AD" clId="Web-{237F06F5-139E-401A-9ABC-2397253A50FE}" dt="2020-11-04T17:22:32.571" v="75" actId="14100"/>
          <ac:picMkLst>
            <pc:docMk/>
            <pc:sldMk cId="284872185" sldId="267"/>
            <ac:picMk id="6" creationId="{2B798CD8-BB3F-406A-A696-22981390D5FA}"/>
          </ac:picMkLst>
        </pc:picChg>
      </pc:sldChg>
      <pc:sldChg chg="modSp new">
        <pc:chgData name="Aro Razafindrakola" userId="S::arazafindrakola@simplonformations.onmicrosoft.com::1489106b-b10a-4fc4-9193-366ef845046a" providerId="AD" clId="Web-{237F06F5-139E-401A-9ABC-2397253A50FE}" dt="2020-11-04T17:19:21.863" v="55" actId="1076"/>
        <pc:sldMkLst>
          <pc:docMk/>
          <pc:sldMk cId="2636100282" sldId="272"/>
        </pc:sldMkLst>
        <pc:spChg chg="mod">
          <ac:chgData name="Aro Razafindrakola" userId="S::arazafindrakola@simplonformations.onmicrosoft.com::1489106b-b10a-4fc4-9193-366ef845046a" providerId="AD" clId="Web-{237F06F5-139E-401A-9ABC-2397253A50FE}" dt="2020-11-04T17:19:21.863" v="55" actId="1076"/>
          <ac:spMkLst>
            <pc:docMk/>
            <pc:sldMk cId="2636100282" sldId="272"/>
            <ac:spMk id="2" creationId="{8085F8FE-4688-4BA4-B7C8-EB406448D52A}"/>
          </ac:spMkLst>
        </pc:spChg>
      </pc:sldChg>
      <pc:sldChg chg="modSp add replId">
        <pc:chgData name="Aro Razafindrakola" userId="S::arazafindrakola@simplonformations.onmicrosoft.com::1489106b-b10a-4fc4-9193-366ef845046a" providerId="AD" clId="Web-{237F06F5-139E-401A-9ABC-2397253A50FE}" dt="2020-11-04T17:20:19.036" v="59" actId="20577"/>
        <pc:sldMkLst>
          <pc:docMk/>
          <pc:sldMk cId="167666386" sldId="273"/>
        </pc:sldMkLst>
        <pc:spChg chg="mod">
          <ac:chgData name="Aro Razafindrakola" userId="S::arazafindrakola@simplonformations.onmicrosoft.com::1489106b-b10a-4fc4-9193-366ef845046a" providerId="AD" clId="Web-{237F06F5-139E-401A-9ABC-2397253A50FE}" dt="2020-11-04T17:20:19.036" v="59" actId="20577"/>
          <ac:spMkLst>
            <pc:docMk/>
            <pc:sldMk cId="167666386" sldId="273"/>
            <ac:spMk id="2" creationId="{8085F8FE-4688-4BA4-B7C8-EB406448D52A}"/>
          </ac:spMkLst>
        </pc:spChg>
      </pc:sldChg>
      <pc:sldChg chg="modSp add ord replId">
        <pc:chgData name="Aro Razafindrakola" userId="S::arazafindrakola@simplonformations.onmicrosoft.com::1489106b-b10a-4fc4-9193-366ef845046a" providerId="AD" clId="Web-{237F06F5-139E-401A-9ABC-2397253A50FE}" dt="2020-11-04T17:20:39.834" v="64" actId="20577"/>
        <pc:sldMkLst>
          <pc:docMk/>
          <pc:sldMk cId="3716793836" sldId="274"/>
        </pc:sldMkLst>
        <pc:spChg chg="mod">
          <ac:chgData name="Aro Razafindrakola" userId="S::arazafindrakola@simplonformations.onmicrosoft.com::1489106b-b10a-4fc4-9193-366ef845046a" providerId="AD" clId="Web-{237F06F5-139E-401A-9ABC-2397253A50FE}" dt="2020-11-04T17:20:39.834" v="64" actId="20577"/>
          <ac:spMkLst>
            <pc:docMk/>
            <pc:sldMk cId="3716793836" sldId="274"/>
            <ac:spMk id="2" creationId="{8085F8FE-4688-4BA4-B7C8-EB406448D52A}"/>
          </ac:spMkLst>
        </pc:spChg>
      </pc:sldChg>
      <pc:sldChg chg="new del">
        <pc:chgData name="Aro Razafindrakola" userId="S::arazafindrakola@simplonformations.onmicrosoft.com::1489106b-b10a-4fc4-9193-366ef845046a" providerId="AD" clId="Web-{237F06F5-139E-401A-9ABC-2397253A50FE}" dt="2020-11-04T17:24:16.323" v="92"/>
        <pc:sldMkLst>
          <pc:docMk/>
          <pc:sldMk cId="3885322142" sldId="275"/>
        </pc:sldMkLst>
      </pc:sldChg>
      <pc:sldChg chg="addSp delSp modSp add ord replId">
        <pc:chgData name="Aro Razafindrakola" userId="S::arazafindrakola@simplonformations.onmicrosoft.com::1489106b-b10a-4fc4-9193-366ef845046a" providerId="AD" clId="Web-{237F06F5-139E-401A-9ABC-2397253A50FE}" dt="2020-11-04T17:34:05.415" v="204" actId="1076"/>
        <pc:sldMkLst>
          <pc:docMk/>
          <pc:sldMk cId="3266937095" sldId="276"/>
        </pc:sldMkLst>
        <pc:spChg chg="add mod">
          <ac:chgData name="Aro Razafindrakola" userId="S::arazafindrakola@simplonformations.onmicrosoft.com::1489106b-b10a-4fc4-9193-366ef845046a" providerId="AD" clId="Web-{237F06F5-139E-401A-9ABC-2397253A50FE}" dt="2020-11-04T17:31:33.927" v="176" actId="20577"/>
          <ac:spMkLst>
            <pc:docMk/>
            <pc:sldMk cId="3266937095" sldId="276"/>
            <ac:spMk id="2" creationId="{536059F0-F16E-42FC-A7E2-8220C587A34C}"/>
          </ac:spMkLst>
        </pc:spChg>
        <pc:spChg chg="add del mod">
          <ac:chgData name="Aro Razafindrakola" userId="S::arazafindrakola@simplonformations.onmicrosoft.com::1489106b-b10a-4fc4-9193-366ef845046a" providerId="AD" clId="Web-{237F06F5-139E-401A-9ABC-2397253A50FE}" dt="2020-11-04T17:32:10.038" v="181"/>
          <ac:spMkLst>
            <pc:docMk/>
            <pc:sldMk cId="3266937095" sldId="276"/>
            <ac:spMk id="3" creationId="{01FF3E0D-0985-428C-9BC6-5D0A3BCEE87E}"/>
          </ac:spMkLst>
        </pc:spChg>
        <pc:spChg chg="add mod">
          <ac:chgData name="Aro Razafindrakola" userId="S::arazafindrakola@simplonformations.onmicrosoft.com::1489106b-b10a-4fc4-9193-366ef845046a" providerId="AD" clId="Web-{237F06F5-139E-401A-9ABC-2397253A50FE}" dt="2020-11-04T17:33:12.476" v="195" actId="20577"/>
          <ac:spMkLst>
            <pc:docMk/>
            <pc:sldMk cId="3266937095" sldId="276"/>
            <ac:spMk id="21" creationId="{6D111DBA-42E3-46DA-A010-A3672BC9E997}"/>
          </ac:spMkLst>
        </pc:spChg>
        <pc:spChg chg="mod">
          <ac:chgData name="Aro Razafindrakola" userId="S::arazafindrakola@simplonformations.onmicrosoft.com::1489106b-b10a-4fc4-9193-366ef845046a" providerId="AD" clId="Web-{237F06F5-139E-401A-9ABC-2397253A50FE}" dt="2020-11-04T17:26:29.936" v="116" actId="20577"/>
          <ac:spMkLst>
            <pc:docMk/>
            <pc:sldMk cId="3266937095" sldId="276"/>
            <ac:spMk id="91" creationId="{00000000-0000-0000-0000-000000000000}"/>
          </ac:spMkLst>
        </pc:spChg>
        <pc:spChg chg="mod">
          <ac:chgData name="Aro Razafindrakola" userId="S::arazafindrakola@simplonformations.onmicrosoft.com::1489106b-b10a-4fc4-9193-366ef845046a" providerId="AD" clId="Web-{237F06F5-139E-401A-9ABC-2397253A50FE}" dt="2020-11-04T17:26:13.467" v="114" actId="20577"/>
          <ac:spMkLst>
            <pc:docMk/>
            <pc:sldMk cId="3266937095" sldId="276"/>
            <ac:spMk id="95" creationId="{00000000-0000-0000-0000-000000000000}"/>
          </ac:spMkLst>
        </pc:spChg>
        <pc:spChg chg="mod">
          <ac:chgData name="Aro Razafindrakola" userId="S::arazafindrakola@simplonformations.onmicrosoft.com::1489106b-b10a-4fc4-9193-366ef845046a" providerId="AD" clId="Web-{237F06F5-139E-401A-9ABC-2397253A50FE}" dt="2020-11-04T17:31:41.443" v="177" actId="20577"/>
          <ac:spMkLst>
            <pc:docMk/>
            <pc:sldMk cId="3266937095" sldId="276"/>
            <ac:spMk id="96" creationId="{00000000-0000-0000-0000-000000000000}"/>
          </ac:spMkLst>
        </pc:spChg>
        <pc:spChg chg="mod">
          <ac:chgData name="Aro Razafindrakola" userId="S::arazafindrakola@simplonformations.onmicrosoft.com::1489106b-b10a-4fc4-9193-366ef845046a" providerId="AD" clId="Web-{237F06F5-139E-401A-9ABC-2397253A50FE}" dt="2020-11-04T17:26:48.217" v="118" actId="20577"/>
          <ac:spMkLst>
            <pc:docMk/>
            <pc:sldMk cId="3266937095" sldId="276"/>
            <ac:spMk id="100" creationId="{00000000-0000-0000-0000-000000000000}"/>
          </ac:spMkLst>
        </pc:spChg>
        <pc:spChg chg="del mod">
          <ac:chgData name="Aro Razafindrakola" userId="S::arazafindrakola@simplonformations.onmicrosoft.com::1489106b-b10a-4fc4-9193-366ef845046a" providerId="AD" clId="Web-{237F06F5-139E-401A-9ABC-2397253A50FE}" dt="2020-11-04T17:29:18.424" v="131"/>
          <ac:spMkLst>
            <pc:docMk/>
            <pc:sldMk cId="3266937095" sldId="276"/>
            <ac:spMk id="101" creationId="{00000000-0000-0000-0000-000000000000}"/>
          </ac:spMkLst>
        </pc:spChg>
        <pc:spChg chg="del">
          <ac:chgData name="Aro Razafindrakola" userId="S::arazafindrakola@simplonformations.onmicrosoft.com::1489106b-b10a-4fc4-9193-366ef845046a" providerId="AD" clId="Web-{237F06F5-139E-401A-9ABC-2397253A50FE}" dt="2020-11-04T17:29:21.409" v="132"/>
          <ac:spMkLst>
            <pc:docMk/>
            <pc:sldMk cId="3266937095" sldId="276"/>
            <ac:spMk id="106" creationId="{00000000-0000-0000-0000-000000000000}"/>
          </ac:spMkLst>
        </pc:spChg>
        <pc:picChg chg="add mod">
          <ac:chgData name="Aro Razafindrakola" userId="S::arazafindrakola@simplonformations.onmicrosoft.com::1489106b-b10a-4fc4-9193-366ef845046a" providerId="AD" clId="Web-{237F06F5-139E-401A-9ABC-2397253A50FE}" dt="2020-11-04T17:33:30.211" v="198" actId="1076"/>
          <ac:picMkLst>
            <pc:docMk/>
            <pc:sldMk cId="3266937095" sldId="276"/>
            <ac:picMk id="4" creationId="{0878083D-5B7B-4F31-B635-02FE603C70E5}"/>
          </ac:picMkLst>
        </pc:picChg>
        <pc:picChg chg="add mod">
          <ac:chgData name="Aro Razafindrakola" userId="S::arazafindrakola@simplonformations.onmicrosoft.com::1489106b-b10a-4fc4-9193-366ef845046a" providerId="AD" clId="Web-{237F06F5-139E-401A-9ABC-2397253A50FE}" dt="2020-11-04T17:33:50.352" v="202" actId="14100"/>
          <ac:picMkLst>
            <pc:docMk/>
            <pc:sldMk cId="3266937095" sldId="276"/>
            <ac:picMk id="5" creationId="{C088293E-493C-49CD-BAD2-37B85CC41A5C}"/>
          </ac:picMkLst>
        </pc:picChg>
        <pc:picChg chg="add mod">
          <ac:chgData name="Aro Razafindrakola" userId="S::arazafindrakola@simplonformations.onmicrosoft.com::1489106b-b10a-4fc4-9193-366ef845046a" providerId="AD" clId="Web-{237F06F5-139E-401A-9ABC-2397253A50FE}" dt="2020-11-04T17:34:05.415" v="204" actId="1076"/>
          <ac:picMkLst>
            <pc:docMk/>
            <pc:sldMk cId="3266937095" sldId="276"/>
            <ac:picMk id="6" creationId="{090D2968-34F4-499F-BE80-FB3C018440C4}"/>
          </ac:picMkLst>
        </pc:picChg>
      </pc:sldChg>
      <pc:sldChg chg="addSp delSp modSp new mod modClrScheme chgLayout">
        <pc:chgData name="Aro Razafindrakola" userId="S::arazafindrakola@simplonformations.onmicrosoft.com::1489106b-b10a-4fc4-9193-366ef845046a" providerId="AD" clId="Web-{237F06F5-139E-401A-9ABC-2397253A50FE}" dt="2020-11-04T17:35:33.964" v="217" actId="20577"/>
        <pc:sldMkLst>
          <pc:docMk/>
          <pc:sldMk cId="2647102769" sldId="277"/>
        </pc:sldMkLst>
        <pc:spChg chg="mod ord">
          <ac:chgData name="Aro Razafindrakola" userId="S::arazafindrakola@simplonformations.onmicrosoft.com::1489106b-b10a-4fc4-9193-366ef845046a" providerId="AD" clId="Web-{237F06F5-139E-401A-9ABC-2397253A50FE}" dt="2020-11-04T17:35:33.964" v="217" actId="20577"/>
          <ac:spMkLst>
            <pc:docMk/>
            <pc:sldMk cId="2647102769" sldId="277"/>
            <ac:spMk id="2" creationId="{13AF93FC-8F2F-48A7-9455-9220460FDCE4}"/>
          </ac:spMkLst>
        </pc:spChg>
        <pc:spChg chg="add del mod ord">
          <ac:chgData name="Aro Razafindrakola" userId="S::arazafindrakola@simplonformations.onmicrosoft.com::1489106b-b10a-4fc4-9193-366ef845046a" providerId="AD" clId="Web-{237F06F5-139E-401A-9ABC-2397253A50FE}" dt="2020-11-04T17:35:08.760" v="211"/>
          <ac:spMkLst>
            <pc:docMk/>
            <pc:sldMk cId="2647102769" sldId="277"/>
            <ac:spMk id="3" creationId="{3B10E49E-4BAF-4409-8FD0-3B06CECB63B2}"/>
          </ac:spMkLst>
        </pc:spChg>
        <pc:picChg chg="add del mod">
          <ac:chgData name="Aro Razafindrakola" userId="S::arazafindrakola@simplonformations.onmicrosoft.com::1489106b-b10a-4fc4-9193-366ef845046a" providerId="AD" clId="Web-{237F06F5-139E-401A-9ABC-2397253A50FE}" dt="2020-11-04T17:35:05.354" v="210"/>
          <ac:picMkLst>
            <pc:docMk/>
            <pc:sldMk cId="2647102769" sldId="277"/>
            <ac:picMk id="4" creationId="{4E2EA179-B917-4705-8EFD-AB1F69AA140F}"/>
          </ac:picMkLst>
        </pc:picChg>
        <pc:picChg chg="add mod">
          <ac:chgData name="Aro Razafindrakola" userId="S::arazafindrakola@simplonformations.onmicrosoft.com::1489106b-b10a-4fc4-9193-366ef845046a" providerId="AD" clId="Web-{237F06F5-139E-401A-9ABC-2397253A50FE}" dt="2020-11-04T17:35:25.230" v="216" actId="1076"/>
          <ac:picMkLst>
            <pc:docMk/>
            <pc:sldMk cId="2647102769" sldId="277"/>
            <ac:picMk id="5" creationId="{564D2B7F-815B-4F7D-A1D8-B0913E560CE0}"/>
          </ac:picMkLst>
        </pc:picChg>
      </pc:sldChg>
    </pc:docChg>
  </pc:docChgLst>
  <pc:docChgLst>
    <pc:chgData name="Bastien Roques" userId="S::broques@simplonformations.onmicrosoft.com::21486f72-f175-46a2-8e6b-fc48e617109f" providerId="AD" clId="Web-{B4CD7F0A-F09A-4F53-BFE8-C3B9A104459B}"/>
    <pc:docChg chg="addSld modSld sldOrd modSection">
      <pc:chgData name="Bastien Roques" userId="S::broques@simplonformations.onmicrosoft.com::21486f72-f175-46a2-8e6b-fc48e617109f" providerId="AD" clId="Web-{B4CD7F0A-F09A-4F53-BFE8-C3B9A104459B}" dt="2020-11-05T00:10:37.710" v="335" actId="20577"/>
      <pc:docMkLst>
        <pc:docMk/>
      </pc:docMkLst>
      <pc:sldChg chg="modSp ord">
        <pc:chgData name="Bastien Roques" userId="S::broques@simplonformations.onmicrosoft.com::21486f72-f175-46a2-8e6b-fc48e617109f" providerId="AD" clId="Web-{B4CD7F0A-F09A-4F53-BFE8-C3B9A104459B}" dt="2020-11-05T00:06:21.047" v="313"/>
        <pc:sldMkLst>
          <pc:docMk/>
          <pc:sldMk cId="1302748794" sldId="271"/>
        </pc:sldMkLst>
        <pc:spChg chg="mod">
          <ac:chgData name="Bastien Roques" userId="S::broques@simplonformations.onmicrosoft.com::21486f72-f175-46a2-8e6b-fc48e617109f" providerId="AD" clId="Web-{B4CD7F0A-F09A-4F53-BFE8-C3B9A104459B}" dt="2020-11-04T18:29:42.073" v="214" actId="20577"/>
          <ac:spMkLst>
            <pc:docMk/>
            <pc:sldMk cId="1302748794" sldId="271"/>
            <ac:spMk id="2" creationId="{AE13C9E1-9745-4412-BFA8-A00F75F43E69}"/>
          </ac:spMkLst>
        </pc:spChg>
        <pc:spChg chg="mod">
          <ac:chgData name="Bastien Roques" userId="S::broques@simplonformations.onmicrosoft.com::21486f72-f175-46a2-8e6b-fc48e617109f" providerId="AD" clId="Web-{B4CD7F0A-F09A-4F53-BFE8-C3B9A104459B}" dt="2020-11-04T18:49:38.799" v="283" actId="20577"/>
          <ac:spMkLst>
            <pc:docMk/>
            <pc:sldMk cId="1302748794" sldId="271"/>
            <ac:spMk id="3" creationId="{7901704D-FF78-4105-BAAE-5232B5D61AFF}"/>
          </ac:spMkLst>
        </pc:spChg>
      </pc:sldChg>
      <pc:sldChg chg="modSp new ord">
        <pc:chgData name="Bastien Roques" userId="S::broques@simplonformations.onmicrosoft.com::21486f72-f175-46a2-8e6b-fc48e617109f" providerId="AD" clId="Web-{B4CD7F0A-F09A-4F53-BFE8-C3B9A104459B}" dt="2020-11-04T18:29:14.635" v="198"/>
        <pc:sldMkLst>
          <pc:docMk/>
          <pc:sldMk cId="642355279" sldId="278"/>
        </pc:sldMkLst>
        <pc:spChg chg="mod">
          <ac:chgData name="Bastien Roques" userId="S::broques@simplonformations.onmicrosoft.com::21486f72-f175-46a2-8e6b-fc48e617109f" providerId="AD" clId="Web-{B4CD7F0A-F09A-4F53-BFE8-C3B9A104459B}" dt="2020-11-04T18:29:14.479" v="197" actId="20577"/>
          <ac:spMkLst>
            <pc:docMk/>
            <pc:sldMk cId="642355279" sldId="278"/>
            <ac:spMk id="2" creationId="{4C819B42-E8B6-4F0B-8FAA-D02D4D873E4C}"/>
          </ac:spMkLst>
        </pc:spChg>
        <pc:spChg chg="mod">
          <ac:chgData name="Bastien Roques" userId="S::broques@simplonformations.onmicrosoft.com::21486f72-f175-46a2-8e6b-fc48e617109f" providerId="AD" clId="Web-{B4CD7F0A-F09A-4F53-BFE8-C3B9A104459B}" dt="2020-11-04T18:28:27.087" v="175" actId="20577"/>
          <ac:spMkLst>
            <pc:docMk/>
            <pc:sldMk cId="642355279" sldId="278"/>
            <ac:spMk id="3" creationId="{486BF5F2-5E49-45B5-8C35-F5102741F454}"/>
          </ac:spMkLst>
        </pc:spChg>
        <pc:spChg chg="mod">
          <ac:chgData name="Bastien Roques" userId="S::broques@simplonformations.onmicrosoft.com::21486f72-f175-46a2-8e6b-fc48e617109f" providerId="AD" clId="Web-{B4CD7F0A-F09A-4F53-BFE8-C3B9A104459B}" dt="2020-11-04T18:28:33.728" v="179" actId="20577"/>
          <ac:spMkLst>
            <pc:docMk/>
            <pc:sldMk cId="642355279" sldId="278"/>
            <ac:spMk id="4" creationId="{7C228A2A-3332-42EE-B124-44E69C1921C0}"/>
          </ac:spMkLst>
        </pc:spChg>
      </pc:sldChg>
      <pc:sldChg chg="modSp new">
        <pc:chgData name="Bastien Roques" userId="S::broques@simplonformations.onmicrosoft.com::21486f72-f175-46a2-8e6b-fc48e617109f" providerId="AD" clId="Web-{B4CD7F0A-F09A-4F53-BFE8-C3B9A104459B}" dt="2020-11-05T00:08:52.583" v="332" actId="20577"/>
        <pc:sldMkLst>
          <pc:docMk/>
          <pc:sldMk cId="644068541" sldId="279"/>
        </pc:sldMkLst>
        <pc:spChg chg="mod">
          <ac:chgData name="Bastien Roques" userId="S::broques@simplonformations.onmicrosoft.com::21486f72-f175-46a2-8e6b-fc48e617109f" providerId="AD" clId="Web-{B4CD7F0A-F09A-4F53-BFE8-C3B9A104459B}" dt="2020-11-05T00:08:31.551" v="325" actId="20577"/>
          <ac:spMkLst>
            <pc:docMk/>
            <pc:sldMk cId="644068541" sldId="279"/>
            <ac:spMk id="2" creationId="{17CF9F9C-5B4B-4F5A-AF82-50DD16429687}"/>
          </ac:spMkLst>
        </pc:spChg>
        <pc:spChg chg="mod">
          <ac:chgData name="Bastien Roques" userId="S::broques@simplonformations.onmicrosoft.com::21486f72-f175-46a2-8e6b-fc48e617109f" providerId="AD" clId="Web-{B4CD7F0A-F09A-4F53-BFE8-C3B9A104459B}" dt="2020-11-05T00:08:52.583" v="332" actId="20577"/>
          <ac:spMkLst>
            <pc:docMk/>
            <pc:sldMk cId="644068541" sldId="279"/>
            <ac:spMk id="3" creationId="{3C3AA915-2379-4BA7-965F-E65010839A8F}"/>
          </ac:spMkLst>
        </pc:spChg>
      </pc:sldChg>
      <pc:sldChg chg="modSp new">
        <pc:chgData name="Bastien Roques" userId="S::broques@simplonformations.onmicrosoft.com::21486f72-f175-46a2-8e6b-fc48e617109f" providerId="AD" clId="Web-{B4CD7F0A-F09A-4F53-BFE8-C3B9A104459B}" dt="2020-11-05T00:10:37.710" v="335" actId="20577"/>
        <pc:sldMkLst>
          <pc:docMk/>
          <pc:sldMk cId="1892072815" sldId="280"/>
        </pc:sldMkLst>
        <pc:spChg chg="mod">
          <ac:chgData name="Bastien Roques" userId="S::broques@simplonformations.onmicrosoft.com::21486f72-f175-46a2-8e6b-fc48e617109f" providerId="AD" clId="Web-{B4CD7F0A-F09A-4F53-BFE8-C3B9A104459B}" dt="2020-11-05T00:10:37.710" v="335" actId="20577"/>
          <ac:spMkLst>
            <pc:docMk/>
            <pc:sldMk cId="1892072815" sldId="280"/>
            <ac:spMk id="2" creationId="{BADEA037-63C9-4701-9D3D-3E3D06D649EF}"/>
          </ac:spMkLst>
        </pc:spChg>
      </pc:sldChg>
      <pc:sldChg chg="new">
        <pc:chgData name="Bastien Roques" userId="S::broques@simplonformations.onmicrosoft.com::21486f72-f175-46a2-8e6b-fc48e617109f" providerId="AD" clId="Web-{B4CD7F0A-F09A-4F53-BFE8-C3B9A104459B}" dt="2020-11-05T00:10:24.194" v="334"/>
        <pc:sldMkLst>
          <pc:docMk/>
          <pc:sldMk cId="3176935530" sldId="281"/>
        </pc:sldMkLst>
      </pc:sldChg>
    </pc:docChg>
  </pc:docChgLst>
  <pc:docChgLst>
    <pc:chgData name="Aro Razafindrakola" userId="S::arazafindrakola@simplonformations.onmicrosoft.com::1489106b-b10a-4fc4-9193-366ef845046a" providerId="AD" clId="Web-{28649BAF-D35A-421B-AFAB-39F65C4680D2}"/>
    <pc:docChg chg="delSld modSld modSection">
      <pc:chgData name="Aro Razafindrakola" userId="S::arazafindrakola@simplonformations.onmicrosoft.com::1489106b-b10a-4fc4-9193-366ef845046a" providerId="AD" clId="Web-{28649BAF-D35A-421B-AFAB-39F65C4680D2}" dt="2020-11-05T07:55:35.779" v="7"/>
      <pc:docMkLst>
        <pc:docMk/>
      </pc:docMkLst>
      <pc:sldChg chg="del">
        <pc:chgData name="Aro Razafindrakola" userId="S::arazafindrakola@simplonformations.onmicrosoft.com::1489106b-b10a-4fc4-9193-366ef845046a" providerId="AD" clId="Web-{28649BAF-D35A-421B-AFAB-39F65C4680D2}" dt="2020-11-05T07:55:29.310" v="2"/>
        <pc:sldMkLst>
          <pc:docMk/>
          <pc:sldMk cId="0" sldId="257"/>
        </pc:sldMkLst>
      </pc:sldChg>
      <pc:sldChg chg="del">
        <pc:chgData name="Aro Razafindrakola" userId="S::arazafindrakola@simplonformations.onmicrosoft.com::1489106b-b10a-4fc4-9193-366ef845046a" providerId="AD" clId="Web-{28649BAF-D35A-421B-AFAB-39F65C4680D2}" dt="2020-11-05T07:55:30.060" v="3"/>
        <pc:sldMkLst>
          <pc:docMk/>
          <pc:sldMk cId="0" sldId="258"/>
        </pc:sldMkLst>
      </pc:sldChg>
      <pc:sldChg chg="del">
        <pc:chgData name="Aro Razafindrakola" userId="S::arazafindrakola@simplonformations.onmicrosoft.com::1489106b-b10a-4fc4-9193-366ef845046a" providerId="AD" clId="Web-{28649BAF-D35A-421B-AFAB-39F65C4680D2}" dt="2020-11-05T07:55:31.326" v="4"/>
        <pc:sldMkLst>
          <pc:docMk/>
          <pc:sldMk cId="0" sldId="259"/>
        </pc:sldMkLst>
      </pc:sldChg>
      <pc:sldChg chg="modTransition">
        <pc:chgData name="Aro Razafindrakola" userId="S::arazafindrakola@simplonformations.onmicrosoft.com::1489106b-b10a-4fc4-9193-366ef845046a" providerId="AD" clId="Web-{28649BAF-D35A-421B-AFAB-39F65C4680D2}" dt="2020-11-05T07:55:22.888" v="0"/>
        <pc:sldMkLst>
          <pc:docMk/>
          <pc:sldMk cId="0" sldId="260"/>
        </pc:sldMkLst>
      </pc:sldChg>
      <pc:sldChg chg="del">
        <pc:chgData name="Aro Razafindrakola" userId="S::arazafindrakola@simplonformations.onmicrosoft.com::1489106b-b10a-4fc4-9193-366ef845046a" providerId="AD" clId="Web-{28649BAF-D35A-421B-AFAB-39F65C4680D2}" dt="2020-11-05T07:55:32.264" v="5"/>
        <pc:sldMkLst>
          <pc:docMk/>
          <pc:sldMk cId="0" sldId="261"/>
        </pc:sldMkLst>
      </pc:sldChg>
      <pc:sldChg chg="del">
        <pc:chgData name="Aro Razafindrakola" userId="S::arazafindrakola@simplonformations.onmicrosoft.com::1489106b-b10a-4fc4-9193-366ef845046a" providerId="AD" clId="Web-{28649BAF-D35A-421B-AFAB-39F65C4680D2}" dt="2020-11-05T07:55:33.389" v="6"/>
        <pc:sldMkLst>
          <pc:docMk/>
          <pc:sldMk cId="0" sldId="262"/>
        </pc:sldMkLst>
      </pc:sldChg>
      <pc:sldChg chg="del">
        <pc:chgData name="Aro Razafindrakola" userId="S::arazafindrakola@simplonformations.onmicrosoft.com::1489106b-b10a-4fc4-9193-366ef845046a" providerId="AD" clId="Web-{28649BAF-D35A-421B-AFAB-39F65C4680D2}" dt="2020-11-05T07:55:35.779" v="7"/>
        <pc:sldMkLst>
          <pc:docMk/>
          <pc:sldMk cId="0" sldId="263"/>
        </pc:sldMkLst>
      </pc:sldChg>
      <pc:sldChg chg="del">
        <pc:chgData name="Aro Razafindrakola" userId="S::arazafindrakola@simplonformations.onmicrosoft.com::1489106b-b10a-4fc4-9193-366ef845046a" providerId="AD" clId="Web-{28649BAF-D35A-421B-AFAB-39F65C4680D2}" dt="2020-11-05T07:55:28.701" v="1"/>
        <pc:sldMkLst>
          <pc:docMk/>
          <pc:sldMk cId="4257928001" sldId="264"/>
        </pc:sldMkLst>
      </pc:sldChg>
    </pc:docChg>
  </pc:docChgLst>
  <pc:docChgLst>
    <pc:chgData name="Bastien Roques" userId="S::broques@simplonformations.onmicrosoft.com::21486f72-f175-46a2-8e6b-fc48e617109f" providerId="AD" clId="Web-{5323667A-AE49-46F8-A3DC-C4D23E3DBBA2}"/>
    <pc:docChg chg="modSld">
      <pc:chgData name="Bastien Roques" userId="S::broques@simplonformations.onmicrosoft.com::21486f72-f175-46a2-8e6b-fc48e617109f" providerId="AD" clId="Web-{5323667A-AE49-46F8-A3DC-C4D23E3DBBA2}" dt="2020-11-05T07:56:49.781" v="20" actId="20577"/>
      <pc:docMkLst>
        <pc:docMk/>
      </pc:docMkLst>
      <pc:sldChg chg="modSp">
        <pc:chgData name="Bastien Roques" userId="S::broques@simplonformations.onmicrosoft.com::21486f72-f175-46a2-8e6b-fc48e617109f" providerId="AD" clId="Web-{5323667A-AE49-46F8-A3DC-C4D23E3DBBA2}" dt="2020-11-05T07:54:44.825" v="16" actId="20577"/>
        <pc:sldMkLst>
          <pc:docMk/>
          <pc:sldMk cId="1302748794" sldId="271"/>
        </pc:sldMkLst>
        <pc:spChg chg="mod">
          <ac:chgData name="Bastien Roques" userId="S::broques@simplonformations.onmicrosoft.com::21486f72-f175-46a2-8e6b-fc48e617109f" providerId="AD" clId="Web-{5323667A-AE49-46F8-A3DC-C4D23E3DBBA2}" dt="2020-11-05T07:54:44.825" v="16" actId="20577"/>
          <ac:spMkLst>
            <pc:docMk/>
            <pc:sldMk cId="1302748794" sldId="271"/>
            <ac:spMk id="3" creationId="{7901704D-FF78-4105-BAAE-5232B5D61AFF}"/>
          </ac:spMkLst>
        </pc:spChg>
      </pc:sldChg>
      <pc:sldChg chg="modSp">
        <pc:chgData name="Bastien Roques" userId="S::broques@simplonformations.onmicrosoft.com::21486f72-f175-46a2-8e6b-fc48e617109f" providerId="AD" clId="Web-{5323667A-AE49-46F8-A3DC-C4D23E3DBBA2}" dt="2020-11-05T07:56:49.781" v="20" actId="20577"/>
        <pc:sldMkLst>
          <pc:docMk/>
          <pc:sldMk cId="3967840797" sldId="282"/>
        </pc:sldMkLst>
        <pc:spChg chg="mod">
          <ac:chgData name="Bastien Roques" userId="S::broques@simplonformations.onmicrosoft.com::21486f72-f175-46a2-8e6b-fc48e617109f" providerId="AD" clId="Web-{5323667A-AE49-46F8-A3DC-C4D23E3DBBA2}" dt="2020-11-05T07:56:49.781" v="20" actId="20577"/>
          <ac:spMkLst>
            <pc:docMk/>
            <pc:sldMk cId="3967840797" sldId="282"/>
            <ac:spMk id="2" creationId="{36297EA4-92D8-4745-BEDE-9CDC7BCB3D8A}"/>
          </ac:spMkLst>
        </pc:spChg>
      </pc:sldChg>
    </pc:docChg>
  </pc:docChgLst>
  <pc:docChgLst>
    <pc:chgData name="Bastien Roques" userId="S::broques@simplonformations.onmicrosoft.com::21486f72-f175-46a2-8e6b-fc48e617109f" providerId="AD" clId="Web-{F3FFD0BB-3E35-40BF-9DFC-8BECCEFFD4BE}"/>
    <pc:docChg chg="addSld modSld modSection">
      <pc:chgData name="Bastien Roques" userId="S::broques@simplonformations.onmicrosoft.com::21486f72-f175-46a2-8e6b-fc48e617109f" providerId="AD" clId="Web-{F3FFD0BB-3E35-40BF-9DFC-8BECCEFFD4BE}" dt="2020-11-04T15:00:07.963" v="162"/>
      <pc:docMkLst>
        <pc:docMk/>
      </pc:docMkLst>
      <pc:sldChg chg="modSp">
        <pc:chgData name="Bastien Roques" userId="S::broques@simplonformations.onmicrosoft.com::21486f72-f175-46a2-8e6b-fc48e617109f" providerId="AD" clId="Web-{F3FFD0BB-3E35-40BF-9DFC-8BECCEFFD4BE}" dt="2020-11-04T14:53:06.280" v="6" actId="14100"/>
        <pc:sldMkLst>
          <pc:docMk/>
          <pc:sldMk cId="2088053614" sldId="269"/>
        </pc:sldMkLst>
        <pc:spChg chg="mod">
          <ac:chgData name="Bastien Roques" userId="S::broques@simplonformations.onmicrosoft.com::21486f72-f175-46a2-8e6b-fc48e617109f" providerId="AD" clId="Web-{F3FFD0BB-3E35-40BF-9DFC-8BECCEFFD4BE}" dt="2020-11-04T14:52:40.795" v="2" actId="20577"/>
          <ac:spMkLst>
            <pc:docMk/>
            <pc:sldMk cId="2088053614" sldId="269"/>
            <ac:spMk id="3" creationId="{3AB9C0AB-53B0-4EF3-A27D-3BCF64D08874}"/>
          </ac:spMkLst>
        </pc:spChg>
        <pc:picChg chg="mod">
          <ac:chgData name="Bastien Roques" userId="S::broques@simplonformations.onmicrosoft.com::21486f72-f175-46a2-8e6b-fc48e617109f" providerId="AD" clId="Web-{F3FFD0BB-3E35-40BF-9DFC-8BECCEFFD4BE}" dt="2020-11-04T14:53:06.280" v="6" actId="14100"/>
          <ac:picMkLst>
            <pc:docMk/>
            <pc:sldMk cId="2088053614" sldId="269"/>
            <ac:picMk id="4" creationId="{EA17F202-4872-4C6E-B6A7-C74C8D16A2EB}"/>
          </ac:picMkLst>
        </pc:picChg>
      </pc:sldChg>
      <pc:sldChg chg="modSp new">
        <pc:chgData name="Bastien Roques" userId="S::broques@simplonformations.onmicrosoft.com::21486f72-f175-46a2-8e6b-fc48e617109f" providerId="AD" clId="Web-{F3FFD0BB-3E35-40BF-9DFC-8BECCEFFD4BE}" dt="2020-11-04T14:58:14.179" v="161" actId="20577"/>
        <pc:sldMkLst>
          <pc:docMk/>
          <pc:sldMk cId="744688253" sldId="270"/>
        </pc:sldMkLst>
        <pc:spChg chg="mod">
          <ac:chgData name="Bastien Roques" userId="S::broques@simplonformations.onmicrosoft.com::21486f72-f175-46a2-8e6b-fc48e617109f" providerId="AD" clId="Web-{F3FFD0BB-3E35-40BF-9DFC-8BECCEFFD4BE}" dt="2020-11-04T14:53:28.015" v="22" actId="20577"/>
          <ac:spMkLst>
            <pc:docMk/>
            <pc:sldMk cId="744688253" sldId="270"/>
            <ac:spMk id="2" creationId="{C32148C6-B1B5-4FCE-AB4B-72E5DD49392C}"/>
          </ac:spMkLst>
        </pc:spChg>
        <pc:spChg chg="mod">
          <ac:chgData name="Bastien Roques" userId="S::broques@simplonformations.onmicrosoft.com::21486f72-f175-46a2-8e6b-fc48e617109f" providerId="AD" clId="Web-{F3FFD0BB-3E35-40BF-9DFC-8BECCEFFD4BE}" dt="2020-11-04T14:58:14.179" v="161" actId="20577"/>
          <ac:spMkLst>
            <pc:docMk/>
            <pc:sldMk cId="744688253" sldId="270"/>
            <ac:spMk id="3" creationId="{13046F33-21A5-469E-A5BD-202612C987BD}"/>
          </ac:spMkLst>
        </pc:spChg>
      </pc:sldChg>
      <pc:sldChg chg="new">
        <pc:chgData name="Bastien Roques" userId="S::broques@simplonformations.onmicrosoft.com::21486f72-f175-46a2-8e6b-fc48e617109f" providerId="AD" clId="Web-{F3FFD0BB-3E35-40BF-9DFC-8BECCEFFD4BE}" dt="2020-11-04T15:00:07.963" v="162"/>
        <pc:sldMkLst>
          <pc:docMk/>
          <pc:sldMk cId="1302748794" sldId="271"/>
        </pc:sldMkLst>
      </pc:sldChg>
    </pc:docChg>
  </pc:docChgLst>
  <pc:docChgLst>
    <pc:chgData name="Aro Razafindrakola" userId="S::arazafindrakola@simplonformations.onmicrosoft.com::1489106b-b10a-4fc4-9193-366ef845046a" providerId="AD" clId="Web-{BE163714-4E1E-496C-9C98-2400974A0C83}"/>
    <pc:docChg chg="modSld">
      <pc:chgData name="Aro Razafindrakola" userId="S::arazafindrakola@simplonformations.onmicrosoft.com::1489106b-b10a-4fc4-9193-366ef845046a" providerId="AD" clId="Web-{BE163714-4E1E-496C-9C98-2400974A0C83}" dt="2020-11-05T08:05:51.466" v="2" actId="20577"/>
      <pc:docMkLst>
        <pc:docMk/>
      </pc:docMkLst>
      <pc:sldChg chg="modSp">
        <pc:chgData name="Aro Razafindrakola" userId="S::arazafindrakola@simplonformations.onmicrosoft.com::1489106b-b10a-4fc4-9193-366ef845046a" providerId="AD" clId="Web-{BE163714-4E1E-496C-9C98-2400974A0C83}" dt="2020-11-05T08:05:51.466" v="2" actId="20577"/>
        <pc:sldMkLst>
          <pc:docMk/>
          <pc:sldMk cId="0" sldId="256"/>
        </pc:sldMkLst>
        <pc:spChg chg="mod">
          <ac:chgData name="Aro Razafindrakola" userId="S::arazafindrakola@simplonformations.onmicrosoft.com::1489106b-b10a-4fc4-9193-366ef845046a" providerId="AD" clId="Web-{BE163714-4E1E-496C-9C98-2400974A0C83}" dt="2020-11-05T08:05:51.466" v="2" actId="20577"/>
          <ac:spMkLst>
            <pc:docMk/>
            <pc:sldMk cId="0" sldId="256"/>
            <ac:spMk id="86" creationId="{00000000-0000-0000-0000-000000000000}"/>
          </ac:spMkLst>
        </pc:spChg>
      </pc:sldChg>
    </pc:docChg>
  </pc:docChgLst>
  <pc:docChgLst>
    <pc:chgData name="Bastien Roques" userId="S::broques@simplonformations.onmicrosoft.com::21486f72-f175-46a2-8e6b-fc48e617109f" providerId="AD" clId="Web-{48194798-1067-46CC-9FED-2733F2E076F3}"/>
    <pc:docChg chg="addSld modSld modSection">
      <pc:chgData name="Bastien Roques" userId="S::broques@simplonformations.onmicrosoft.com::21486f72-f175-46a2-8e6b-fc48e617109f" providerId="AD" clId="Web-{48194798-1067-46CC-9FED-2733F2E076F3}" dt="2020-11-04T14:40:07.573" v="68" actId="14100"/>
      <pc:docMkLst>
        <pc:docMk/>
      </pc:docMkLst>
      <pc:sldChg chg="addSp modSp new">
        <pc:chgData name="Bastien Roques" userId="S::broques@simplonformations.onmicrosoft.com::21486f72-f175-46a2-8e6b-fc48e617109f" providerId="AD" clId="Web-{48194798-1067-46CC-9FED-2733F2E076F3}" dt="2020-11-04T14:40:07.573" v="68" actId="14100"/>
        <pc:sldMkLst>
          <pc:docMk/>
          <pc:sldMk cId="2547061942" sldId="268"/>
        </pc:sldMkLst>
        <pc:spChg chg="mod">
          <ac:chgData name="Bastien Roques" userId="S::broques@simplonformations.onmicrosoft.com::21486f72-f175-46a2-8e6b-fc48e617109f" providerId="AD" clId="Web-{48194798-1067-46CC-9FED-2733F2E076F3}" dt="2020-11-04T14:33:45.048" v="8" actId="20577"/>
          <ac:spMkLst>
            <pc:docMk/>
            <pc:sldMk cId="2547061942" sldId="268"/>
            <ac:spMk id="2" creationId="{F3AE4741-D12E-42F1-95FF-5C0B99EFC0AB}"/>
          </ac:spMkLst>
        </pc:spChg>
        <pc:spChg chg="mod">
          <ac:chgData name="Bastien Roques" userId="S::broques@simplonformations.onmicrosoft.com::21486f72-f175-46a2-8e6b-fc48e617109f" providerId="AD" clId="Web-{48194798-1067-46CC-9FED-2733F2E076F3}" dt="2020-11-04T14:37:57.601" v="62" actId="20577"/>
          <ac:spMkLst>
            <pc:docMk/>
            <pc:sldMk cId="2547061942" sldId="268"/>
            <ac:spMk id="3" creationId="{52A647F1-5204-40DB-AF7D-D8C711826932}"/>
          </ac:spMkLst>
        </pc:spChg>
        <pc:picChg chg="add mod">
          <ac:chgData name="Bastien Roques" userId="S::broques@simplonformations.onmicrosoft.com::21486f72-f175-46a2-8e6b-fc48e617109f" providerId="AD" clId="Web-{48194798-1067-46CC-9FED-2733F2E076F3}" dt="2020-11-04T14:40:07.573" v="68" actId="14100"/>
          <ac:picMkLst>
            <pc:docMk/>
            <pc:sldMk cId="2547061942" sldId="268"/>
            <ac:picMk id="4" creationId="{BFE0F0B0-D523-4AF1-AB52-3D51C4B1289A}"/>
          </ac:picMkLst>
        </pc:picChg>
      </pc:sldChg>
      <pc:sldChg chg="new">
        <pc:chgData name="Bastien Roques" userId="S::broques@simplonformations.onmicrosoft.com::21486f72-f175-46a2-8e6b-fc48e617109f" providerId="AD" clId="Web-{48194798-1067-46CC-9FED-2733F2E076F3}" dt="2020-11-04T14:39:58.869" v="67"/>
        <pc:sldMkLst>
          <pc:docMk/>
          <pc:sldMk cId="2088053614" sldId="26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8940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6f9e470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6f9e470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voice-tech-podcast/https-medium-com-deepset-ai-transfer-learning-entering-a-new-era-in-nlp-db523d9e667b" TargetMode="External"/><Relationship Id="rId3" Type="http://schemas.openxmlformats.org/officeDocument/2006/relationships/hyperlink" Target="https://www.aclweb.org/anthology/N19-5004.pdf" TargetMode="External"/><Relationship Id="rId7" Type="http://schemas.openxmlformats.org/officeDocument/2006/relationships/hyperlink" Target="https://towardsdatascience.com/fine-tuning-bert-for-text-classification-with-farm-2880665065e2" TargetMode="External"/><Relationship Id="rId2" Type="http://schemas.openxmlformats.org/officeDocument/2006/relationships/hyperlink" Target="https://towardsdatascience.com/transfer-learning-in-nlp-fecc59f546e4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deepset-ai/FARM" TargetMode="External"/><Relationship Id="rId5" Type="http://schemas.openxmlformats.org/officeDocument/2006/relationships/hyperlink" Target="https://lesdieuxducode.com/blog/2019/4/bert--le-transformer-model-qui-sentraine-et-qui-represente" TargetMode="External"/><Relationship Id="rId4" Type="http://schemas.openxmlformats.org/officeDocument/2006/relationships/hyperlink" Target="https://weave.eu/deep-transfer-learning-nlp-revolution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r"/>
              <a:t>Transfert Learning - NLP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18271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fr" sz="2000" i="1"/>
              <a:t>« En toute généralité, le Transfer Learning consiste à réutiliser tout ou une partie d’un modèle, </a:t>
            </a:r>
            <a:r>
              <a:rPr lang="fr" sz="2000" i="1" err="1"/>
              <a:t>préentraîné</a:t>
            </a:r>
            <a:r>
              <a:rPr lang="fr" sz="2000" i="1"/>
              <a:t> sur une tâche d’apprentissage ‘A’, comme brique de base, pour construire un modèle prédictif pour une tâche ‘B’, en bénéficiant de la connaissance acquise sur la tâche ‘A’. »</a:t>
            </a:r>
            <a:endParaRPr lang="fr-FR"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AD4D60-8D9F-4966-8A9F-526465DB3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BERT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96BDE4-F363-489B-A9CD-A64A4B42E6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fr-FR"/>
              <a:t>L’utilisation de l’architecture </a:t>
            </a:r>
            <a:r>
              <a:rPr lang="fr-FR" b="1"/>
              <a:t>Transformer</a:t>
            </a:r>
            <a:r>
              <a:rPr lang="fr-FR"/>
              <a:t> AYN (All You Need) qui constitue une alternative performante aux RNN pour réaliser </a:t>
            </a:r>
            <a:r>
              <a:rPr lang="fr-FR" b="1"/>
              <a:t>un</a:t>
            </a:r>
            <a:r>
              <a:rPr lang="fr-FR"/>
              <a:t> </a:t>
            </a:r>
            <a:r>
              <a:rPr lang="fr-FR" b="1" err="1"/>
              <a:t>préentraînement</a:t>
            </a:r>
            <a:r>
              <a:rPr lang="fr-FR" b="1"/>
              <a:t> bidirectionnel profond</a:t>
            </a:r>
            <a:r>
              <a:rPr lang="fr-FR"/>
              <a:t>. C’est l’innovation principale de BERT.</a:t>
            </a:r>
          </a:p>
          <a:p>
            <a:pPr marL="114300" indent="0" algn="just">
              <a:lnSpc>
                <a:spcPct val="114999"/>
              </a:lnSpc>
              <a:buNone/>
            </a:pPr>
            <a:endParaRPr lang="fr-FR"/>
          </a:p>
          <a:p>
            <a:pPr algn="just">
              <a:lnSpc>
                <a:spcPct val="114999"/>
              </a:lnSpc>
            </a:pPr>
            <a:r>
              <a:rPr lang="fr-FR"/>
              <a:t>L’utilisation de </a:t>
            </a:r>
            <a:r>
              <a:rPr lang="fr-FR" b="1"/>
              <a:t>deux nouvelles tâches</a:t>
            </a:r>
            <a:r>
              <a:rPr lang="fr-FR"/>
              <a:t> </a:t>
            </a:r>
            <a:r>
              <a:rPr lang="fr-FR" b="1"/>
              <a:t>pour le </a:t>
            </a:r>
            <a:r>
              <a:rPr lang="fr-FR" b="1" err="1"/>
              <a:t>préentraînement</a:t>
            </a:r>
            <a:r>
              <a:rPr lang="fr-FR"/>
              <a:t>, l’une au niveau des mots et l’autre au niveau des phrases.</a:t>
            </a:r>
          </a:p>
          <a:p>
            <a:pPr>
              <a:lnSpc>
                <a:spcPct val="114999"/>
              </a:lnSpc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6935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297EA4-92D8-4745-BEDE-9CDC7BCB3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BERT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B02EDDE-6141-484B-AD28-92EAE5B538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D8785A44-AEA1-4AED-915E-72F2F0F98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977" y="1287215"/>
            <a:ext cx="5405315" cy="263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840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819B42-E8B6-4F0B-8FAA-D02D4D873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Avantages / Limites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6BF5F2-5E49-45B5-8C35-F5102741F4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Plus simple à entrainer</a:t>
            </a:r>
          </a:p>
          <a:p>
            <a:pPr marL="139700" indent="0">
              <a:lnSpc>
                <a:spcPct val="114999"/>
              </a:lnSpc>
              <a:buNone/>
            </a:pPr>
            <a:endParaRPr lang="fr-FR"/>
          </a:p>
          <a:p>
            <a:pPr>
              <a:lnSpc>
                <a:spcPct val="114999"/>
              </a:lnSpc>
            </a:pPr>
            <a:r>
              <a:rPr lang="fr-FR"/>
              <a:t>Moins de mémoire requise</a:t>
            </a:r>
          </a:p>
          <a:p>
            <a:pPr marL="139700" indent="0">
              <a:lnSpc>
                <a:spcPct val="114999"/>
              </a:lnSpc>
              <a:buNone/>
            </a:pPr>
            <a:endParaRPr lang="fr-FR"/>
          </a:p>
          <a:p>
            <a:pPr>
              <a:lnSpc>
                <a:spcPct val="114999"/>
              </a:lnSpc>
            </a:pPr>
            <a:r>
              <a:rPr lang="fr-FR"/>
              <a:t>Gain de temps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C228A2A-3332-42EE-B124-44E69C1921C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143500" y="1230313"/>
            <a:ext cx="4000500" cy="3338512"/>
          </a:xfrm>
        </p:spPr>
        <p:txBody>
          <a:bodyPr/>
          <a:lstStyle/>
          <a:p>
            <a:r>
              <a:rPr lang="fr-FR"/>
              <a:t>Différents langages</a:t>
            </a:r>
          </a:p>
          <a:p>
            <a:pPr marL="139700" indent="0">
              <a:lnSpc>
                <a:spcPct val="114999"/>
              </a:lnSpc>
              <a:buNone/>
            </a:pPr>
            <a:endParaRPr lang="fr-FR"/>
          </a:p>
          <a:p>
            <a:pPr>
              <a:lnSpc>
                <a:spcPct val="114999"/>
              </a:lnSpc>
            </a:pPr>
            <a:r>
              <a:rPr lang="fr-FR"/>
              <a:t>La majorité des modèles sont entrainés en anglais</a:t>
            </a:r>
          </a:p>
          <a:p>
            <a:pPr marL="139700" indent="0">
              <a:lnSpc>
                <a:spcPct val="114999"/>
              </a:lnSpc>
              <a:buNone/>
            </a:pPr>
            <a:endParaRPr lang="fr-FR"/>
          </a:p>
          <a:p>
            <a:pPr>
              <a:lnSpc>
                <a:spcPct val="114999"/>
              </a:lnSpc>
            </a:pPr>
            <a:r>
              <a:rPr lang="fr-FR"/>
              <a:t>Peut être difficile à personnaliser (ex: grammaire)</a:t>
            </a:r>
          </a:p>
        </p:txBody>
      </p:sp>
    </p:spTree>
    <p:extLst>
      <p:ext uri="{BB962C8B-B14F-4D97-AF65-F5344CB8AC3E}">
        <p14:creationId xmlns:p14="http://schemas.microsoft.com/office/powerpoint/2010/main" val="642355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85F8FE-4688-4BA4-B7C8-EB406448D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72" y="1681331"/>
            <a:ext cx="3593578" cy="1780832"/>
          </a:xfrm>
        </p:spPr>
        <p:txBody>
          <a:bodyPr/>
          <a:lstStyle/>
          <a:p>
            <a:br>
              <a:rPr lang="fr-FR" sz="3200"/>
            </a:br>
            <a:r>
              <a:rPr lang="fr-FR" sz="3200"/>
              <a:t>2. Implémentation</a:t>
            </a:r>
          </a:p>
        </p:txBody>
      </p:sp>
    </p:spTree>
    <p:extLst>
      <p:ext uri="{BB962C8B-B14F-4D97-AF65-F5344CB8AC3E}">
        <p14:creationId xmlns:p14="http://schemas.microsoft.com/office/powerpoint/2010/main" val="3716793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60BF25E7-2C65-4089-82B1-221C3891E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Transfert Learning avec FARM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6044FA7-4579-4E7F-8293-7F0421668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29875"/>
            <a:ext cx="3772754" cy="3339000"/>
          </a:xfrm>
        </p:spPr>
        <p:txBody>
          <a:bodyPr/>
          <a:lstStyle/>
          <a:p>
            <a:r>
              <a:rPr lang="fr-FR"/>
              <a:t>FARM : Framework for </a:t>
            </a:r>
            <a:r>
              <a:rPr lang="fr-FR" err="1"/>
              <a:t>Adapting</a:t>
            </a:r>
            <a:r>
              <a:rPr lang="fr-FR"/>
              <a:t> </a:t>
            </a:r>
            <a:r>
              <a:rPr lang="fr-FR" err="1"/>
              <a:t>Representation</a:t>
            </a:r>
            <a:r>
              <a:rPr lang="fr-FR"/>
              <a:t> </a:t>
            </a:r>
            <a:r>
              <a:rPr lang="fr-FR" err="1"/>
              <a:t>Models</a:t>
            </a:r>
            <a:r>
              <a:rPr lang="fr-FR"/>
              <a:t> de Deepset.ai</a:t>
            </a:r>
          </a:p>
          <a:p>
            <a:pPr marL="114300" indent="0">
              <a:lnSpc>
                <a:spcPct val="114999"/>
              </a:lnSpc>
              <a:buNone/>
            </a:pPr>
            <a:endParaRPr lang="fr-FR"/>
          </a:p>
          <a:p>
            <a:pPr>
              <a:lnSpc>
                <a:spcPct val="114999"/>
              </a:lnSpc>
            </a:pPr>
            <a:r>
              <a:rPr lang="fr-FR"/>
              <a:t>C’est un </a:t>
            </a:r>
            <a:r>
              <a:rPr lang="fr-FR" err="1"/>
              <a:t>framework</a:t>
            </a:r>
            <a:r>
              <a:rPr lang="fr-FR"/>
              <a:t> open source,  facilement implémentable avec des fonctionnalités étendues pour le transfert </a:t>
            </a:r>
            <a:r>
              <a:rPr lang="fr-FR" err="1"/>
              <a:t>learning</a:t>
            </a:r>
            <a:endParaRPr lang="fr-FR"/>
          </a:p>
        </p:txBody>
      </p:sp>
      <p:sp>
        <p:nvSpPr>
          <p:cNvPr id="2" name="Espace réservé du texte 3">
            <a:extLst>
              <a:ext uri="{FF2B5EF4-FFF2-40B4-BE49-F238E27FC236}">
                <a16:creationId xmlns:a16="http://schemas.microsoft.com/office/drawing/2014/main" id="{02368FA9-DDD0-4663-9514-4EE2783E2883}"/>
              </a:ext>
            </a:extLst>
          </p:cNvPr>
          <p:cNvSpPr txBox="1">
            <a:spLocks/>
          </p:cNvSpPr>
          <p:nvPr/>
        </p:nvSpPr>
        <p:spPr>
          <a:xfrm>
            <a:off x="4081507" y="1231550"/>
            <a:ext cx="3772754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14300" indent="0">
              <a:buNone/>
            </a:pPr>
            <a:endParaRPr lang="fr-FR"/>
          </a:p>
        </p:txBody>
      </p:sp>
      <p:pic>
        <p:nvPicPr>
          <p:cNvPr id="6" name="Image 6" descr="Une image contenant table&#10;&#10;Description générée automatiquement">
            <a:extLst>
              <a:ext uri="{FF2B5EF4-FFF2-40B4-BE49-F238E27FC236}">
                <a16:creationId xmlns:a16="http://schemas.microsoft.com/office/drawing/2014/main" id="{2B798CD8-BB3F-406A-A696-22981390D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593" y="1208545"/>
            <a:ext cx="5022919" cy="309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72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"/>
              <a:t>FARM Architecture</a:t>
            </a:r>
            <a:endParaRPr lang="fr-FR"/>
          </a:p>
        </p:txBody>
      </p:sp>
      <p:grpSp>
        <p:nvGrpSpPr>
          <p:cNvPr id="92" name="Google Shape;92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93" name="Google Shape;93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14"/>
          <p:cNvSpPr txBox="1">
            <a:spLocks noGrp="1"/>
          </p:cNvSpPr>
          <p:nvPr>
            <p:ph type="body" idx="4294967295"/>
          </p:nvPr>
        </p:nvSpPr>
        <p:spPr>
          <a:xfrm>
            <a:off x="493865" y="1286034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  <a:buNone/>
            </a:pPr>
            <a:r>
              <a:rPr lang="fr" sz="1600">
                <a:solidFill>
                  <a:schemeClr val="bg1"/>
                </a:solidFill>
              </a:rPr>
              <a:t>Data </a:t>
            </a:r>
            <a:r>
              <a:rPr lang="fr" sz="1600" err="1">
                <a:solidFill>
                  <a:schemeClr val="bg1"/>
                </a:solidFill>
              </a:rPr>
              <a:t>Processing</a:t>
            </a:r>
            <a:endParaRPr lang="fr-FR" err="1">
              <a:solidFill>
                <a:schemeClr val="bg1"/>
              </a:solidFill>
            </a:endParaRPr>
          </a:p>
          <a:p>
            <a:pPr marL="0" indent="0">
              <a:lnSpc>
                <a:spcPct val="114999"/>
              </a:lnSpc>
              <a:buNone/>
            </a:pPr>
            <a:endParaRPr lang="fr" sz="1600">
              <a:solidFill>
                <a:schemeClr val="lt1"/>
              </a:solidFill>
            </a:endParaRPr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4294967295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  <a:buFont typeface="Wingdings"/>
              <a:buChar char="§"/>
            </a:pPr>
            <a:r>
              <a:rPr lang="fr" sz="1600" err="1"/>
              <a:t>Tokenizer.load</a:t>
            </a:r>
            <a:r>
              <a:rPr lang="fr" sz="1600"/>
              <a:t>()</a:t>
            </a:r>
            <a:endParaRPr lang="fr-FR"/>
          </a:p>
          <a:p>
            <a:pPr>
              <a:lnSpc>
                <a:spcPct val="114999"/>
              </a:lnSpc>
              <a:buFont typeface="Wingdings"/>
              <a:buChar char="§"/>
            </a:pPr>
            <a:r>
              <a:rPr lang="fr" sz="1600" b="1"/>
              <a:t>Processor()</a:t>
            </a:r>
            <a:endParaRPr lang="fr"/>
          </a:p>
          <a:p>
            <a:pPr>
              <a:lnSpc>
                <a:spcPct val="114999"/>
              </a:lnSpc>
              <a:buFont typeface="Wingdings"/>
              <a:buChar char="§"/>
            </a:pPr>
            <a:r>
              <a:rPr lang="fr" sz="1600" err="1"/>
              <a:t>DataSilo</a:t>
            </a:r>
            <a:r>
              <a:rPr lang="fr" sz="1600"/>
              <a:t>()</a:t>
            </a:r>
            <a:endParaRPr lang="fr"/>
          </a:p>
          <a:p>
            <a:pPr marL="285750" indent="-285750">
              <a:lnSpc>
                <a:spcPct val="114999"/>
              </a:lnSpc>
            </a:pPr>
            <a:endParaRPr lang="fr" sz="1600"/>
          </a:p>
        </p:txBody>
      </p:sp>
      <p:grpSp>
        <p:nvGrpSpPr>
          <p:cNvPr id="97" name="Google Shape;97;p14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98" name="Google Shape;98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" name="Google Shape;100;p14"/>
          <p:cNvSpPr txBox="1">
            <a:spLocks noGrp="1"/>
          </p:cNvSpPr>
          <p:nvPr>
            <p:ph type="body" idx="4294967295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  <a:buNone/>
            </a:pPr>
            <a:r>
              <a:rPr lang="fr" sz="1600">
                <a:solidFill>
                  <a:schemeClr val="bg1"/>
                </a:solidFill>
              </a:rPr>
              <a:t>Modeling and training</a:t>
            </a:r>
            <a:endParaRPr lang="fr-FR">
              <a:solidFill>
                <a:schemeClr val="bg1"/>
              </a:solidFill>
            </a:endParaRP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" sz="1600">
              <a:solidFill>
                <a:schemeClr val="lt1"/>
              </a:solidFill>
            </a:endParaRPr>
          </a:p>
        </p:txBody>
      </p:sp>
      <p:grpSp>
        <p:nvGrpSpPr>
          <p:cNvPr id="102" name="Google Shape;102;p1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03" name="Google Shape;103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" name="Google Shape;105;p14"/>
          <p:cNvSpPr txBox="1">
            <a:spLocks noGrp="1"/>
          </p:cNvSpPr>
          <p:nvPr>
            <p:ph type="body" idx="4294967295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fr" sz="1600">
                <a:solidFill>
                  <a:schemeClr val="lt1"/>
                </a:solidFill>
              </a:rPr>
              <a:t>Prediction / Inference</a:t>
            </a:r>
          </a:p>
        </p:txBody>
      </p:sp>
      <p:sp>
        <p:nvSpPr>
          <p:cNvPr id="2" name="Google Shape;96;p14">
            <a:extLst>
              <a:ext uri="{FF2B5EF4-FFF2-40B4-BE49-F238E27FC236}">
                <a16:creationId xmlns:a16="http://schemas.microsoft.com/office/drawing/2014/main" id="{536059F0-F16E-42FC-A7E2-8220C587A34C}"/>
              </a:ext>
            </a:extLst>
          </p:cNvPr>
          <p:cNvSpPr txBox="1">
            <a:spLocks/>
          </p:cNvSpPr>
          <p:nvPr/>
        </p:nvSpPr>
        <p:spPr>
          <a:xfrm>
            <a:off x="3361220" y="1820573"/>
            <a:ext cx="2478600" cy="27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lnSpc>
                <a:spcPct val="114999"/>
              </a:lnSpc>
              <a:buFont typeface="Wingdings"/>
              <a:buChar char="§"/>
            </a:pPr>
            <a:r>
              <a:rPr lang="fr" sz="1600" err="1"/>
              <a:t>AdaptiveModel</a:t>
            </a:r>
            <a:r>
              <a:rPr lang="fr" sz="1600"/>
              <a:t>()</a:t>
            </a:r>
            <a:endParaRPr lang="fr-FR"/>
          </a:p>
          <a:p>
            <a:pPr>
              <a:lnSpc>
                <a:spcPct val="114999"/>
              </a:lnSpc>
              <a:buFont typeface="Wingdings"/>
              <a:buChar char="§"/>
            </a:pPr>
            <a:r>
              <a:rPr lang="fr" sz="1600" err="1"/>
              <a:t>Initializeoptimizer</a:t>
            </a:r>
            <a:r>
              <a:rPr lang="fr" sz="1600"/>
              <a:t> ()</a:t>
            </a:r>
            <a:endParaRPr lang="fr"/>
          </a:p>
          <a:p>
            <a:pPr>
              <a:lnSpc>
                <a:spcPct val="114999"/>
              </a:lnSpc>
              <a:buFont typeface="Wingdings"/>
              <a:buChar char="§"/>
            </a:pPr>
            <a:r>
              <a:rPr lang="fr" sz="1600" b="1"/>
              <a:t>Trainer()</a:t>
            </a:r>
            <a:endParaRPr lang="fr" b="1"/>
          </a:p>
          <a:p>
            <a:pPr>
              <a:lnSpc>
                <a:spcPct val="114999"/>
              </a:lnSpc>
            </a:pPr>
            <a:endParaRPr lang="fr" sz="1600"/>
          </a:p>
          <a:p>
            <a:pPr marL="285750" indent="-285750">
              <a:lnSpc>
                <a:spcPct val="114999"/>
              </a:lnSpc>
            </a:pPr>
            <a:endParaRPr lang="fr" sz="1600"/>
          </a:p>
        </p:txBody>
      </p:sp>
      <p:sp>
        <p:nvSpPr>
          <p:cNvPr id="21" name="Google Shape;96;p14">
            <a:extLst>
              <a:ext uri="{FF2B5EF4-FFF2-40B4-BE49-F238E27FC236}">
                <a16:creationId xmlns:a16="http://schemas.microsoft.com/office/drawing/2014/main" id="{6D111DBA-42E3-46DA-A010-A3672BC9E997}"/>
              </a:ext>
            </a:extLst>
          </p:cNvPr>
          <p:cNvSpPr txBox="1">
            <a:spLocks/>
          </p:cNvSpPr>
          <p:nvPr/>
        </p:nvSpPr>
        <p:spPr>
          <a:xfrm>
            <a:off x="6250121" y="1820573"/>
            <a:ext cx="2478600" cy="27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lnSpc>
                <a:spcPct val="114999"/>
              </a:lnSpc>
              <a:buFont typeface="Wingdings"/>
              <a:buChar char="§"/>
            </a:pPr>
            <a:r>
              <a:rPr lang="fr" sz="1600" err="1"/>
              <a:t>model.save</a:t>
            </a:r>
            <a:r>
              <a:rPr lang="fr" sz="1600"/>
              <a:t> ()</a:t>
            </a:r>
            <a:endParaRPr lang="fr-FR"/>
          </a:p>
          <a:p>
            <a:pPr>
              <a:lnSpc>
                <a:spcPct val="114999"/>
              </a:lnSpc>
              <a:buFont typeface="Wingdings"/>
              <a:buChar char="§"/>
            </a:pPr>
            <a:r>
              <a:rPr lang="fr" sz="1600" err="1"/>
              <a:t>Processor.save</a:t>
            </a:r>
            <a:r>
              <a:rPr lang="fr" sz="1600"/>
              <a:t>()</a:t>
            </a:r>
            <a:endParaRPr lang="fr"/>
          </a:p>
          <a:p>
            <a:pPr>
              <a:lnSpc>
                <a:spcPct val="114999"/>
              </a:lnSpc>
              <a:buFont typeface="Wingdings"/>
              <a:buChar char="§"/>
            </a:pPr>
            <a:r>
              <a:rPr lang="fr" sz="1600" b="1" err="1"/>
              <a:t>Inferencer.load</a:t>
            </a:r>
            <a:r>
              <a:rPr lang="fr" sz="1600" b="1"/>
              <a:t>()</a:t>
            </a:r>
            <a:endParaRPr lang="fr" b="1"/>
          </a:p>
          <a:p>
            <a:pPr>
              <a:lnSpc>
                <a:spcPct val="114999"/>
              </a:lnSpc>
              <a:buFont typeface="Wingdings"/>
              <a:buChar char="§"/>
            </a:pPr>
            <a:endParaRPr lang="fr" sz="1600"/>
          </a:p>
          <a:p>
            <a:pPr>
              <a:lnSpc>
                <a:spcPct val="114999"/>
              </a:lnSpc>
            </a:pPr>
            <a:endParaRPr lang="fr" sz="1600"/>
          </a:p>
          <a:p>
            <a:pPr marL="285750" indent="-285750">
              <a:lnSpc>
                <a:spcPct val="114999"/>
              </a:lnSpc>
            </a:pPr>
            <a:endParaRPr lang="fr" sz="1600"/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0878083D-5B7B-4F31-B635-02FE603C7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38" y="2953431"/>
            <a:ext cx="2381250" cy="1685925"/>
          </a:xfrm>
          <a:prstGeom prst="rect">
            <a:avLst/>
          </a:prstGeom>
        </p:spPr>
      </p:pic>
      <p:pic>
        <p:nvPicPr>
          <p:cNvPr id="5" name="Image 5">
            <a:extLst>
              <a:ext uri="{FF2B5EF4-FFF2-40B4-BE49-F238E27FC236}">
                <a16:creationId xmlns:a16="http://schemas.microsoft.com/office/drawing/2014/main" id="{C088293E-493C-49CD-BAD2-37B85CC41A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1067" y="2953431"/>
            <a:ext cx="2566309" cy="1685925"/>
          </a:xfrm>
          <a:prstGeom prst="rect">
            <a:avLst/>
          </a:prstGeom>
        </p:spPr>
      </p:pic>
      <p:pic>
        <p:nvPicPr>
          <p:cNvPr id="6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090D2968-34F4-499F-BE80-FB3C018440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5534" y="3521476"/>
            <a:ext cx="262890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937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AF93FC-8F2F-48A7-9455-9220460FD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FARM Notebook </a:t>
            </a:r>
          </a:p>
        </p:txBody>
      </p:sp>
      <p:pic>
        <p:nvPicPr>
          <p:cNvPr id="5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564D2B7F-815B-4F7D-A1D8-B0913E560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934" y="1052387"/>
            <a:ext cx="6574133" cy="375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102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85F8FE-4688-4BA4-B7C8-EB406448D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72" y="1681331"/>
            <a:ext cx="3643820" cy="1780832"/>
          </a:xfrm>
        </p:spPr>
        <p:txBody>
          <a:bodyPr/>
          <a:lstStyle/>
          <a:p>
            <a:br>
              <a:rPr lang="fr-FR" sz="3200"/>
            </a:br>
            <a:br>
              <a:rPr lang="fr-FR" sz="3200"/>
            </a:br>
            <a:r>
              <a:rPr lang="fr-FR" sz="3200"/>
              <a:t>3. Webographie</a:t>
            </a:r>
          </a:p>
        </p:txBody>
      </p:sp>
    </p:spTree>
    <p:extLst>
      <p:ext uri="{BB962C8B-B14F-4D97-AF65-F5344CB8AC3E}">
        <p14:creationId xmlns:p14="http://schemas.microsoft.com/office/powerpoint/2010/main" val="1521790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48E27A-FE44-43C6-8ABA-81F798B20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Webographie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6768E35-C7DF-4726-A53F-5AF9A4420F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>
                <a:hlinkClick r:id="rId2"/>
              </a:rPr>
              <a:t>Transfer learning in nlp sur towards data science</a:t>
            </a:r>
            <a:r>
              <a:rPr lang="fr-FR"/>
              <a:t> </a:t>
            </a:r>
          </a:p>
          <a:p>
            <a:pPr>
              <a:lnSpc>
                <a:spcPct val="114999"/>
              </a:lnSpc>
            </a:pPr>
            <a:r>
              <a:rPr lang="fr-FR">
                <a:hlinkClick r:id="rId3"/>
              </a:rPr>
              <a:t>Transfer Learning in Natural Language Processing Tutorial</a:t>
            </a:r>
            <a:r>
              <a:rPr lang="fr-FR"/>
              <a:t> </a:t>
            </a:r>
          </a:p>
          <a:p>
            <a:pPr>
              <a:lnSpc>
                <a:spcPct val="114999"/>
              </a:lnSpc>
            </a:pPr>
            <a:r>
              <a:rPr lang="fr-FR">
                <a:hlinkClick r:id="rId4"/>
              </a:rPr>
              <a:t>Deep Transfer Learning – le traitement du langage à l’aube d’une révolution ?</a:t>
            </a:r>
            <a:endParaRPr lang="fr-FR"/>
          </a:p>
          <a:p>
            <a:pPr>
              <a:lnSpc>
                <a:spcPct val="114999"/>
              </a:lnSpc>
            </a:pPr>
            <a:r>
              <a:rPr lang="fr-FR">
                <a:hlinkClick r:id="rId5"/>
              </a:rPr>
              <a:t>BERT : Faire comprendre le langage naturel à une machine, en pré-entraînant des Transformers bi-directionnels profonds</a:t>
            </a:r>
            <a:endParaRPr lang="fr-FR"/>
          </a:p>
          <a:p>
            <a:pPr marL="114300" indent="0">
              <a:lnSpc>
                <a:spcPct val="114999"/>
              </a:lnSpc>
              <a:buNone/>
            </a:pPr>
            <a:endParaRPr lang="fr-FR"/>
          </a:p>
          <a:p>
            <a:pPr>
              <a:lnSpc>
                <a:spcPct val="114999"/>
              </a:lnSpc>
            </a:pPr>
            <a:r>
              <a:rPr lang="fr-FR">
                <a:hlinkClick r:id="rId6"/>
              </a:rPr>
              <a:t>FARM : github officiel </a:t>
            </a:r>
            <a:endParaRPr lang="fr-FR"/>
          </a:p>
          <a:p>
            <a:pPr>
              <a:lnSpc>
                <a:spcPct val="114999"/>
              </a:lnSpc>
            </a:pPr>
            <a:r>
              <a:rPr lang="fr-FR">
                <a:hlinkClick r:id="rId7"/>
              </a:rPr>
              <a:t>FARM : classification de genre d'article de BBC News (Lab github)</a:t>
            </a:r>
            <a:endParaRPr lang="fr-FR"/>
          </a:p>
          <a:p>
            <a:pPr>
              <a:lnSpc>
                <a:spcPct val="114999"/>
              </a:lnSpc>
            </a:pPr>
            <a:r>
              <a:rPr lang="fr-FR">
                <a:hlinkClick r:id="rId8"/>
              </a:rPr>
              <a:t>FARM – autre application  </a:t>
            </a:r>
            <a:endParaRPr lang="fr-FR"/>
          </a:p>
          <a:p>
            <a:pPr>
              <a:lnSpc>
                <a:spcPct val="114999"/>
              </a:lnSpc>
            </a:pPr>
            <a:endParaRPr lang="fr-FR"/>
          </a:p>
          <a:p>
            <a:pPr>
              <a:lnSpc>
                <a:spcPct val="114999"/>
              </a:lnSpc>
            </a:pPr>
            <a:endParaRPr lang="fr-FR"/>
          </a:p>
          <a:p>
            <a:pPr marL="596900" lvl="1" indent="0">
              <a:buNone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5139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"/>
              <a:t>Merci pour votre attention</a:t>
            </a:r>
            <a:endParaRPr lang="fr-FR" err="1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85F8FE-4688-4BA4-B7C8-EB406448D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72" y="1681331"/>
            <a:ext cx="3643820" cy="1780832"/>
          </a:xfrm>
        </p:spPr>
        <p:txBody>
          <a:bodyPr/>
          <a:lstStyle/>
          <a:p>
            <a:r>
              <a:rPr lang="fr-FR" sz="3200"/>
              <a:t>1. Généralité</a:t>
            </a:r>
            <a:br>
              <a:rPr lang="fr-FR" sz="3200"/>
            </a:br>
            <a:r>
              <a:rPr lang="fr-FR" sz="3200"/>
              <a:t>2. Implémentation</a:t>
            </a:r>
            <a:br>
              <a:rPr lang="fr-FR" sz="3200"/>
            </a:br>
            <a:r>
              <a:rPr lang="fr-FR" sz="3200"/>
              <a:t>3. Webographie</a:t>
            </a:r>
          </a:p>
        </p:txBody>
      </p:sp>
    </p:spTree>
    <p:extLst>
      <p:ext uri="{BB962C8B-B14F-4D97-AF65-F5344CB8AC3E}">
        <p14:creationId xmlns:p14="http://schemas.microsoft.com/office/powerpoint/2010/main" val="2636100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85F8FE-4688-4BA4-B7C8-EB406448D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72" y="1681331"/>
            <a:ext cx="3398892" cy="1780832"/>
          </a:xfrm>
        </p:spPr>
        <p:txBody>
          <a:bodyPr/>
          <a:lstStyle/>
          <a:p>
            <a:r>
              <a:rPr lang="fr-FR" sz="3200"/>
              <a:t>1. Généralité</a:t>
            </a:r>
            <a:br>
              <a:rPr lang="fr-FR" sz="3200"/>
            </a:br>
            <a:endParaRPr lang="fr-FR" sz="3200"/>
          </a:p>
        </p:txBody>
      </p:sp>
    </p:spTree>
    <p:extLst>
      <p:ext uri="{BB962C8B-B14F-4D97-AF65-F5344CB8AC3E}">
        <p14:creationId xmlns:p14="http://schemas.microsoft.com/office/powerpoint/2010/main" val="167666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AE4741-D12E-42F1-95FF-5C0B99EFC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Transfer Learning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2A647F1-5204-40DB-AF7D-D8C7118269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La capacité de </a:t>
            </a:r>
            <a:r>
              <a:rPr lang="fr-FR" b="1"/>
              <a:t>transférer </a:t>
            </a:r>
            <a:r>
              <a:rPr lang="fr-FR"/>
              <a:t>les </a:t>
            </a:r>
            <a:r>
              <a:rPr lang="fr-FR" b="1"/>
              <a:t>connaissances </a:t>
            </a:r>
            <a:r>
              <a:rPr lang="fr-FR"/>
              <a:t>d'un modèle pré-entrainé dans un nouveau </a:t>
            </a:r>
            <a:r>
              <a:rPr lang="fr-FR" b="1"/>
              <a:t>processus d'apprentissage </a:t>
            </a:r>
          </a:p>
          <a:p>
            <a:pPr>
              <a:lnSpc>
                <a:spcPct val="114999"/>
              </a:lnSpc>
            </a:pPr>
            <a:endParaRPr lang="fr-FR" b="1"/>
          </a:p>
          <a:p>
            <a:pPr>
              <a:lnSpc>
                <a:spcPct val="114999"/>
              </a:lnSpc>
            </a:pPr>
            <a:endParaRPr lang="fr-FR" b="1"/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BFE0F0B0-D523-4AF1-AB52-3D51C4B12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747" y="2202892"/>
            <a:ext cx="4926622" cy="222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061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2148C6-B1B5-4FCE-AB4B-72E5DD493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Transfer Learning NLP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046F33-21A5-469E-A5BD-202612C987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Aujourd'hui les différents types de </a:t>
            </a:r>
            <a:r>
              <a:rPr lang="fr-FR" err="1"/>
              <a:t>transfer</a:t>
            </a:r>
            <a:r>
              <a:rPr lang="fr-FR"/>
              <a:t> </a:t>
            </a:r>
            <a:r>
              <a:rPr lang="fr-FR" err="1"/>
              <a:t>learning</a:t>
            </a:r>
            <a:r>
              <a:rPr lang="fr-FR"/>
              <a:t> en NLP reposent sur trois axes :</a:t>
            </a:r>
          </a:p>
          <a:p>
            <a:pPr>
              <a:lnSpc>
                <a:spcPct val="114999"/>
              </a:lnSpc>
            </a:pPr>
            <a:endParaRPr lang="fr-FR"/>
          </a:p>
          <a:p>
            <a:pPr lvl="1">
              <a:lnSpc>
                <a:spcPct val="114999"/>
              </a:lnSpc>
            </a:pPr>
            <a:r>
              <a:rPr lang="fr-FR"/>
              <a:t>Si les "données source" et les "données cible" traitent la même tâche</a:t>
            </a:r>
          </a:p>
          <a:p>
            <a:pPr lvl="1">
              <a:lnSpc>
                <a:spcPct val="114999"/>
              </a:lnSpc>
            </a:pPr>
            <a:r>
              <a:rPr lang="fr-FR"/>
              <a:t>La nature des domaines ( Source / Cible ) </a:t>
            </a:r>
          </a:p>
          <a:p>
            <a:pPr lvl="1">
              <a:lnSpc>
                <a:spcPct val="114999"/>
              </a:lnSpc>
            </a:pPr>
            <a:r>
              <a:rPr lang="fr-FR"/>
              <a:t>L'ordre dans lequel les tâches sont apprises</a:t>
            </a:r>
          </a:p>
        </p:txBody>
      </p:sp>
    </p:spTree>
    <p:extLst>
      <p:ext uri="{BB962C8B-B14F-4D97-AF65-F5344CB8AC3E}">
        <p14:creationId xmlns:p14="http://schemas.microsoft.com/office/powerpoint/2010/main" val="744688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4A61FF-724C-4D4D-B6B8-9469BAEAE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Transfer Learning NLP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AB9C0AB-53B0-4EF3-A27D-3BCF64D088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fr-FR"/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EA17F202-4872-4C6E-B6A7-C74C8D16A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399" y="1230127"/>
            <a:ext cx="3993661" cy="333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053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13C9E1-9745-4412-BFA8-A00F75F43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Modèles les plus connus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901704D-FF78-4105-BAAE-5232B5D61A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err="1"/>
              <a:t>ULMFiT</a:t>
            </a:r>
            <a:r>
              <a:rPr lang="fr-FR" b="1"/>
              <a:t> – le transfert par Fine Tuning</a:t>
            </a:r>
          </a:p>
          <a:p>
            <a:pPr marL="114300" indent="0">
              <a:lnSpc>
                <a:spcPct val="114999"/>
              </a:lnSpc>
              <a:buNone/>
            </a:pPr>
            <a:r>
              <a:rPr lang="fr-FR" sz="1600" i="1"/>
              <a:t>(Universal </a:t>
            </a:r>
            <a:r>
              <a:rPr lang="fr-FR" sz="1600" i="1" err="1"/>
              <a:t>Language</a:t>
            </a:r>
            <a:r>
              <a:rPr lang="fr-FR" sz="1600" i="1"/>
              <a:t> Model Fine-Tuning for </a:t>
            </a:r>
            <a:r>
              <a:rPr lang="fr-FR" sz="1600" i="1" err="1"/>
              <a:t>Text</a:t>
            </a:r>
            <a:r>
              <a:rPr lang="fr-FR" sz="1600" i="1"/>
              <a:t> Classification).</a:t>
            </a:r>
            <a:endParaRPr lang="fr-FR" i="1"/>
          </a:p>
          <a:p>
            <a:pPr>
              <a:lnSpc>
                <a:spcPct val="114999"/>
              </a:lnSpc>
            </a:pPr>
            <a:endParaRPr lang="fr-FR" b="1"/>
          </a:p>
          <a:p>
            <a:pPr>
              <a:lnSpc>
                <a:spcPct val="114999"/>
              </a:lnSpc>
            </a:pPr>
            <a:r>
              <a:rPr lang="fr-FR" b="1" err="1"/>
              <a:t>ELMo</a:t>
            </a:r>
            <a:r>
              <a:rPr lang="fr-FR" b="1"/>
              <a:t> – le transfert par extraction de </a:t>
            </a:r>
            <a:r>
              <a:rPr lang="fr-FR" b="1" err="1"/>
              <a:t>features</a:t>
            </a:r>
            <a:endParaRPr lang="fr-FR" b="1"/>
          </a:p>
          <a:p>
            <a:pPr marL="114300" indent="0">
              <a:lnSpc>
                <a:spcPct val="114999"/>
              </a:lnSpc>
              <a:buNone/>
            </a:pPr>
            <a:r>
              <a:rPr lang="fr-FR" sz="1600" i="1"/>
              <a:t>( </a:t>
            </a:r>
            <a:r>
              <a:rPr lang="fr-FR" sz="1600" b="1" i="1" err="1"/>
              <a:t>E</a:t>
            </a:r>
            <a:r>
              <a:rPr lang="fr-FR" sz="1600" i="1" err="1"/>
              <a:t>mbeddings</a:t>
            </a:r>
            <a:r>
              <a:rPr lang="fr-FR" sz="1600" i="1"/>
              <a:t> </a:t>
            </a:r>
            <a:r>
              <a:rPr lang="fr-FR" sz="1600" i="1" err="1"/>
              <a:t>from</a:t>
            </a:r>
            <a:r>
              <a:rPr lang="fr-FR" sz="1600" i="1"/>
              <a:t> </a:t>
            </a:r>
            <a:r>
              <a:rPr lang="fr-FR" sz="1600" b="1" i="1" err="1"/>
              <a:t>L</a:t>
            </a:r>
            <a:r>
              <a:rPr lang="fr-FR" sz="1600" i="1" err="1"/>
              <a:t>anguage</a:t>
            </a:r>
            <a:r>
              <a:rPr lang="fr-FR" sz="1600" i="1"/>
              <a:t> </a:t>
            </a:r>
            <a:r>
              <a:rPr lang="fr-FR" sz="1600" b="1" i="1" err="1"/>
              <a:t>Mo</a:t>
            </a:r>
            <a:r>
              <a:rPr lang="fr-FR" sz="1600" i="1" err="1"/>
              <a:t>dels</a:t>
            </a:r>
            <a:r>
              <a:rPr lang="fr-FR" sz="1600" i="1"/>
              <a:t>)</a:t>
            </a:r>
            <a:endParaRPr lang="fr-FR" sz="1600" b="1" i="1"/>
          </a:p>
          <a:p>
            <a:pPr marL="114300" indent="0">
              <a:lnSpc>
                <a:spcPct val="114999"/>
              </a:lnSpc>
              <a:buNone/>
            </a:pPr>
            <a:endParaRPr lang="en-US"/>
          </a:p>
          <a:p>
            <a:pPr>
              <a:lnSpc>
                <a:spcPct val="114999"/>
              </a:lnSpc>
            </a:pPr>
            <a:r>
              <a:rPr lang="fr-FR" b="1"/>
              <a:t>BERT – transfert par Fine Tuning "Bidirectionnel"</a:t>
            </a:r>
          </a:p>
          <a:p>
            <a:pPr marL="114300" indent="0">
              <a:lnSpc>
                <a:spcPct val="114999"/>
              </a:lnSpc>
              <a:buNone/>
            </a:pPr>
            <a:r>
              <a:rPr lang="fr-FR" sz="1600">
                <a:solidFill>
                  <a:schemeClr val="bg2"/>
                </a:solidFill>
              </a:rPr>
              <a:t>(</a:t>
            </a:r>
            <a:r>
              <a:rPr lang="fr-FR" sz="1600" b="1" i="1" err="1">
                <a:solidFill>
                  <a:schemeClr val="bg2"/>
                </a:solidFill>
              </a:rPr>
              <a:t>B</a:t>
            </a:r>
            <a:r>
              <a:rPr lang="fr-FR" sz="1600" i="1" err="1">
                <a:solidFill>
                  <a:schemeClr val="bg2"/>
                </a:solidFill>
              </a:rPr>
              <a:t>idirectional</a:t>
            </a:r>
            <a:r>
              <a:rPr lang="fr-FR" sz="1600" i="1">
                <a:solidFill>
                  <a:schemeClr val="bg2"/>
                </a:solidFill>
              </a:rPr>
              <a:t> </a:t>
            </a:r>
            <a:r>
              <a:rPr lang="fr-FR" sz="1600" b="1" i="1">
                <a:solidFill>
                  <a:schemeClr val="bg2"/>
                </a:solidFill>
              </a:rPr>
              <a:t>E</a:t>
            </a:r>
            <a:r>
              <a:rPr lang="fr-FR" sz="1600" i="1">
                <a:solidFill>
                  <a:schemeClr val="bg2"/>
                </a:solidFill>
              </a:rPr>
              <a:t>ncoder </a:t>
            </a:r>
            <a:r>
              <a:rPr lang="fr-FR" sz="1600" b="1" i="1" err="1">
                <a:solidFill>
                  <a:schemeClr val="bg2"/>
                </a:solidFill>
              </a:rPr>
              <a:t>R</a:t>
            </a:r>
            <a:r>
              <a:rPr lang="fr-FR" sz="1600" i="1" err="1">
                <a:solidFill>
                  <a:schemeClr val="bg2"/>
                </a:solidFill>
              </a:rPr>
              <a:t>epresentations</a:t>
            </a:r>
            <a:r>
              <a:rPr lang="fr-FR" sz="1600" i="1">
                <a:solidFill>
                  <a:schemeClr val="bg2"/>
                </a:solidFill>
              </a:rPr>
              <a:t> </a:t>
            </a:r>
            <a:r>
              <a:rPr lang="fr-FR" sz="1600" i="1" err="1">
                <a:solidFill>
                  <a:schemeClr val="bg2"/>
                </a:solidFill>
              </a:rPr>
              <a:t>from</a:t>
            </a:r>
            <a:r>
              <a:rPr lang="fr-FR" sz="1600" i="1">
                <a:solidFill>
                  <a:schemeClr val="bg2"/>
                </a:solidFill>
              </a:rPr>
              <a:t> </a:t>
            </a:r>
            <a:r>
              <a:rPr lang="fr-FR" sz="1600" b="1" i="1">
                <a:solidFill>
                  <a:schemeClr val="bg2"/>
                </a:solidFill>
              </a:rPr>
              <a:t>T</a:t>
            </a:r>
            <a:r>
              <a:rPr lang="fr-FR" sz="1600" i="1">
                <a:solidFill>
                  <a:schemeClr val="bg2"/>
                </a:solidFill>
              </a:rPr>
              <a:t>ransformers</a:t>
            </a:r>
            <a:r>
              <a:rPr lang="fr-FR" sz="1600">
                <a:solidFill>
                  <a:schemeClr val="bg2"/>
                </a:solidFill>
              </a:rPr>
              <a:t>)</a:t>
            </a:r>
            <a:endParaRPr lang="fr-FR" sz="1600" b="1">
              <a:solidFill>
                <a:schemeClr val="bg2"/>
              </a:solidFill>
            </a:endParaRPr>
          </a:p>
          <a:p>
            <a:pPr>
              <a:lnSpc>
                <a:spcPct val="114999"/>
              </a:lnSpc>
            </a:pPr>
            <a:endParaRPr lang="fr-FR" b="1"/>
          </a:p>
          <a:p>
            <a:pPr>
              <a:lnSpc>
                <a:spcPct val="114999"/>
              </a:lnSpc>
            </a:pPr>
            <a:endParaRPr lang="fr-FR" b="1"/>
          </a:p>
          <a:p>
            <a:pPr>
              <a:lnSpc>
                <a:spcPct val="114999"/>
              </a:lnSpc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2748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CF9F9C-5B4B-4F5A-AF82-50DD16429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ULMFiT</a:t>
            </a:r>
            <a:r>
              <a:rPr lang="fr-FR"/>
              <a:t> 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C3AA915-2379-4BA7-965F-E65010839A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" b="1"/>
              <a:t>Entraînement d’un LM Général d’une langue donnée</a:t>
            </a:r>
            <a:r>
              <a:rPr lang="fr"/>
              <a:t> </a:t>
            </a:r>
          </a:p>
          <a:p>
            <a:pPr>
              <a:lnSpc>
                <a:spcPct val="114999"/>
              </a:lnSpc>
            </a:pPr>
            <a:endParaRPr lang="fr"/>
          </a:p>
          <a:p>
            <a:pPr>
              <a:lnSpc>
                <a:spcPct val="114999"/>
              </a:lnSpc>
            </a:pPr>
            <a:r>
              <a:rPr lang="fr" b="1"/>
              <a:t>Spécialisation par Transfer Learning du LM Général pré-entraîné</a:t>
            </a:r>
            <a:r>
              <a:rPr lang="fr"/>
              <a:t> à partir du corpus des textes à classer</a:t>
            </a:r>
          </a:p>
          <a:p>
            <a:pPr>
              <a:lnSpc>
                <a:spcPct val="114999"/>
              </a:lnSpc>
            </a:pPr>
            <a:endParaRPr lang="fr"/>
          </a:p>
          <a:p>
            <a:pPr>
              <a:lnSpc>
                <a:spcPct val="114999"/>
              </a:lnSpc>
            </a:pPr>
            <a:r>
              <a:rPr lang="fr" b="1"/>
              <a:t>A partir du corpus des textes à classer, entraînement d’un classificateur dont les premières couches (celles qui encodent un texte en un vecteur d’activation) sont issues par Transfer Learning du LM Spécialisé.</a:t>
            </a:r>
            <a:endParaRPr lang="fr"/>
          </a:p>
          <a:p>
            <a:pPr>
              <a:lnSpc>
                <a:spcPct val="114999"/>
              </a:lnSpc>
            </a:pPr>
            <a:endParaRPr lang="fr-FR"/>
          </a:p>
          <a:p>
            <a:pPr>
              <a:lnSpc>
                <a:spcPct val="114999"/>
              </a:lnSpc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4068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DEA037-63C9-4701-9D3D-3E3D06D64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ELMo</a:t>
            </a:r>
            <a:r>
              <a:rPr lang="fr-FR"/>
              <a:t> 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AFE6FB4-A55A-47AD-9746-EA2B9153B0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Les Word </a:t>
            </a:r>
            <a:r>
              <a:rPr lang="fr-FR" err="1"/>
              <a:t>Embedings</a:t>
            </a:r>
            <a:r>
              <a:rPr lang="fr-FR"/>
              <a:t> non contextuels usuels sont remplacés par des WE plus riches qui prennent en compte le contexte sémantique et syntaxique de chaque mot que l’on souhaite encoder.</a:t>
            </a:r>
          </a:p>
          <a:p>
            <a:pPr>
              <a:lnSpc>
                <a:spcPct val="114999"/>
              </a:lnSpc>
            </a:pPr>
            <a:endParaRPr lang="fr-FR"/>
          </a:p>
          <a:p>
            <a:pPr>
              <a:lnSpc>
                <a:spcPct val="114999"/>
              </a:lnSpc>
            </a:pPr>
            <a:endParaRPr lang="fr-FR"/>
          </a:p>
          <a:p>
            <a:pPr>
              <a:lnSpc>
                <a:spcPct val="114999"/>
              </a:lnSpc>
            </a:pPr>
            <a:endParaRPr lang="fr-FR"/>
          </a:p>
          <a:p>
            <a:pPr>
              <a:lnSpc>
                <a:spcPct val="114999"/>
              </a:lnSpc>
            </a:pPr>
            <a:endParaRPr lang="fr-FR"/>
          </a:p>
          <a:p>
            <a:pPr>
              <a:lnSpc>
                <a:spcPct val="114999"/>
              </a:lnSpc>
            </a:pPr>
            <a:endParaRPr lang="fr-FR"/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CC90C090-8212-400D-9A8F-68CB4944F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170" y="2440025"/>
            <a:ext cx="3842238" cy="212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072815"/>
      </p:ext>
    </p:extLst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1574CB0D78F1B4D91C957239377E75F" ma:contentTypeVersion="10" ma:contentTypeDescription="Crée un document." ma:contentTypeScope="" ma:versionID="fc98f4c8f27b1d21c93415f6dfd8978b">
  <xsd:schema xmlns:xsd="http://www.w3.org/2001/XMLSchema" xmlns:xs="http://www.w3.org/2001/XMLSchema" xmlns:p="http://schemas.microsoft.com/office/2006/metadata/properties" xmlns:ns2="3732e474-f2ca-46a4-a8ad-7259e1a4ebb3" xmlns:ns3="f8dd5c2f-eb55-4a1c-9250-0a79692ec92f" targetNamespace="http://schemas.microsoft.com/office/2006/metadata/properties" ma:root="true" ma:fieldsID="d230d48e257af05decdcca1eacb35a26" ns2:_="" ns3:_="">
    <xsd:import namespace="3732e474-f2ca-46a4-a8ad-7259e1a4ebb3"/>
    <xsd:import namespace="f8dd5c2f-eb55-4a1c-9250-0a79692ec9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32e474-f2ca-46a4-a8ad-7259e1a4eb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dd5c2f-eb55-4a1c-9250-0a79692ec92f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3256604-0313-4D5E-9C96-75E43B8116C5}"/>
</file>

<file path=customXml/itemProps2.xml><?xml version="1.0" encoding="utf-8"?>
<ds:datastoreItem xmlns:ds="http://schemas.openxmlformats.org/officeDocument/2006/customXml" ds:itemID="{B1060479-BE34-434E-B163-21B5F051312F}"/>
</file>

<file path=customXml/itemProps3.xml><?xml version="1.0" encoding="utf-8"?>
<ds:datastoreItem xmlns:ds="http://schemas.openxmlformats.org/officeDocument/2006/customXml" ds:itemID="{A8934DA1-38C1-4357-9DB9-C986373714CA}"/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19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Geometric</vt:lpstr>
      <vt:lpstr>Transfert Learning - NLP</vt:lpstr>
      <vt:lpstr>1. Généralité 2. Implémentation 3. Webographie</vt:lpstr>
      <vt:lpstr>1. Généralité </vt:lpstr>
      <vt:lpstr>Transfer Learning</vt:lpstr>
      <vt:lpstr>Transfer Learning NLP</vt:lpstr>
      <vt:lpstr>Transfer Learning NLP</vt:lpstr>
      <vt:lpstr>Modèles les plus connus</vt:lpstr>
      <vt:lpstr>ULMFiT </vt:lpstr>
      <vt:lpstr>ELMo </vt:lpstr>
      <vt:lpstr>BERT</vt:lpstr>
      <vt:lpstr>BERT</vt:lpstr>
      <vt:lpstr>Avantages / Limites</vt:lpstr>
      <vt:lpstr> 2. Implémentation</vt:lpstr>
      <vt:lpstr>Transfert Learning avec FARM</vt:lpstr>
      <vt:lpstr>FARM Architecture</vt:lpstr>
      <vt:lpstr>FARM Notebook </vt:lpstr>
      <vt:lpstr>  3. Webographie</vt:lpstr>
      <vt:lpstr>Webographie</vt:lpstr>
      <vt:lpstr>Merci pour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Étude de cas 20xx</dc:title>
  <dc:creator>Utilisateur</dc:creator>
  <cp:revision>1</cp:revision>
  <dcterms:modified xsi:type="dcterms:W3CDTF">2020-11-05T08:05:52Z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0x01010061574CB0D78F1B4D91C957239377E75F</vt:lpwstr>
  </property>
</Properties>
</file>