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7" r:id="rId4"/>
    <p:sldMasterId id="214748368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y="5143500" cx="9144000"/>
  <p:notesSz cx="6858000" cy="9144000"/>
  <p:embeddedFontLst>
    <p:embeddedFont>
      <p:font typeface="Proxima Nova"/>
      <p:regular r:id="rId22"/>
      <p:bold r:id="rId23"/>
      <p:italic r:id="rId24"/>
      <p:boldItalic r:id="rId25"/>
    </p:embeddedFont>
    <p:embeddedFont>
      <p:font typeface="Nunito"/>
      <p:regular r:id="rId26"/>
      <p:bold r:id="rId27"/>
      <p:italic r:id="rId28"/>
      <p:boldItalic r:id="rId29"/>
    </p:embeddedFont>
    <p:embeddedFont>
      <p:font typeface="Poppins"/>
      <p:regular r:id="rId30"/>
      <p:bold r:id="rId31"/>
      <p:italic r:id="rId32"/>
      <p:boldItalic r:id="rId33"/>
    </p:embeddedFont>
    <p:embeddedFont>
      <p:font typeface="Proxima Nova Semibold"/>
      <p:regular r:id="rId34"/>
      <p:bold r:id="rId35"/>
      <p:boldItalic r:id="rId36"/>
    </p:embeddedFont>
    <p:embeddedFont>
      <p:font typeface="Sora"/>
      <p:regular r:id="rId37"/>
      <p:bold r:id="rId38"/>
    </p:embeddedFont>
    <p:embeddedFont>
      <p:font typeface="Exo"/>
      <p:regular r:id="rId39"/>
      <p:bold r:id="rId40"/>
      <p:italic r:id="rId41"/>
      <p:boldItalic r:id="rId42"/>
    </p:embeddedFont>
    <p:embeddedFont>
      <p:font typeface="Barlow"/>
      <p:regular r:id="rId43"/>
      <p:bold r:id="rId44"/>
      <p:italic r:id="rId45"/>
      <p:boldItalic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Exo-bold.fntdata"/><Relationship Id="rId20" Type="http://schemas.openxmlformats.org/officeDocument/2006/relationships/slide" Target="slides/slide14.xml"/><Relationship Id="rId42" Type="http://schemas.openxmlformats.org/officeDocument/2006/relationships/font" Target="fonts/Exo-boldItalic.fntdata"/><Relationship Id="rId41" Type="http://schemas.openxmlformats.org/officeDocument/2006/relationships/font" Target="fonts/Exo-italic.fntdata"/><Relationship Id="rId22" Type="http://schemas.openxmlformats.org/officeDocument/2006/relationships/font" Target="fonts/ProximaNova-regular.fntdata"/><Relationship Id="rId44" Type="http://schemas.openxmlformats.org/officeDocument/2006/relationships/font" Target="fonts/Barlow-bold.fntdata"/><Relationship Id="rId21" Type="http://schemas.openxmlformats.org/officeDocument/2006/relationships/slide" Target="slides/slide15.xml"/><Relationship Id="rId43" Type="http://schemas.openxmlformats.org/officeDocument/2006/relationships/font" Target="fonts/Barlow-regular.fntdata"/><Relationship Id="rId24" Type="http://schemas.openxmlformats.org/officeDocument/2006/relationships/font" Target="fonts/ProximaNova-italic.fntdata"/><Relationship Id="rId46" Type="http://schemas.openxmlformats.org/officeDocument/2006/relationships/font" Target="fonts/Barlow-boldItalic.fntdata"/><Relationship Id="rId23" Type="http://schemas.openxmlformats.org/officeDocument/2006/relationships/font" Target="fonts/ProximaNova-bold.fntdata"/><Relationship Id="rId45" Type="http://schemas.openxmlformats.org/officeDocument/2006/relationships/font" Target="fonts/Barlow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Nunito-regular.fntdata"/><Relationship Id="rId25" Type="http://schemas.openxmlformats.org/officeDocument/2006/relationships/font" Target="fonts/ProximaNova-boldItalic.fntdata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Poppins-bold.fntdata"/><Relationship Id="rId30" Type="http://schemas.openxmlformats.org/officeDocument/2006/relationships/font" Target="fonts/Poppins-regular.fntdata"/><Relationship Id="rId11" Type="http://schemas.openxmlformats.org/officeDocument/2006/relationships/slide" Target="slides/slide5.xml"/><Relationship Id="rId33" Type="http://schemas.openxmlformats.org/officeDocument/2006/relationships/font" Target="fonts/Poppins-boldItalic.fntdata"/><Relationship Id="rId10" Type="http://schemas.openxmlformats.org/officeDocument/2006/relationships/slide" Target="slides/slide4.xml"/><Relationship Id="rId32" Type="http://schemas.openxmlformats.org/officeDocument/2006/relationships/font" Target="fonts/Poppins-italic.fntdata"/><Relationship Id="rId13" Type="http://schemas.openxmlformats.org/officeDocument/2006/relationships/slide" Target="slides/slide7.xml"/><Relationship Id="rId35" Type="http://schemas.openxmlformats.org/officeDocument/2006/relationships/font" Target="fonts/ProximaNovaSemibold-bold.fntdata"/><Relationship Id="rId12" Type="http://schemas.openxmlformats.org/officeDocument/2006/relationships/slide" Target="slides/slide6.xml"/><Relationship Id="rId34" Type="http://schemas.openxmlformats.org/officeDocument/2006/relationships/font" Target="fonts/ProximaNovaSemibold-regular.fntdata"/><Relationship Id="rId15" Type="http://schemas.openxmlformats.org/officeDocument/2006/relationships/slide" Target="slides/slide9.xml"/><Relationship Id="rId37" Type="http://schemas.openxmlformats.org/officeDocument/2006/relationships/font" Target="fonts/Sora-regular.fntdata"/><Relationship Id="rId14" Type="http://schemas.openxmlformats.org/officeDocument/2006/relationships/slide" Target="slides/slide8.xml"/><Relationship Id="rId36" Type="http://schemas.openxmlformats.org/officeDocument/2006/relationships/font" Target="fonts/ProximaNovaSemibold-boldItalic.fntdata"/><Relationship Id="rId17" Type="http://schemas.openxmlformats.org/officeDocument/2006/relationships/slide" Target="slides/slide11.xml"/><Relationship Id="rId39" Type="http://schemas.openxmlformats.org/officeDocument/2006/relationships/font" Target="fonts/Exo-regular.fntdata"/><Relationship Id="rId16" Type="http://schemas.openxmlformats.org/officeDocument/2006/relationships/slide" Target="slides/slide10.xml"/><Relationship Id="rId38" Type="http://schemas.openxmlformats.org/officeDocument/2006/relationships/font" Target="fonts/Sora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cec4d2707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cec4d2707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4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30c8ae927d5_4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30c8ae927d5_4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30c8ae927d5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1" name="Google Shape;451;g30c8ae927d5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g30c8ae927d5_4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6" name="Google Shape;456;g30c8ae927d5_4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30c8ae927d5_4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30c8ae927d5_4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0c8ae927d5_4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0c8ae927d5_4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d02c64ec0b_0_153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d02c64ec0b_0_153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d313741446_0_1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d313741446_0_1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30c8169737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7" name="Google Shape;367;g30c8169737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Census track showing areas with mental health professinals shortage in san diego 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0c8169737b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0c8169737b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Demographics of san diego,  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d313864b49_1_28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d313864b49_1_28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g30c8169737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8" name="Google Shape;408;g30c8169737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0c8169737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0c8169737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g30c8ae927d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6" name="Google Shape;436;g30c8ae927d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0c8ae927d5_4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30c8ae927d5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bit.ly/2Tynxth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Relationship Id="rId5" Type="http://schemas.openxmlformats.org/officeDocument/2006/relationships/hyperlink" Target="https://storyset.com/?utm_source=slidesgo_template&amp;utm_medium=referral-link&amp;utm_campaign=slidesgo_contents_of_this_template&amp;utm_term=storyset&amp;utm_content=storyset" TargetMode="Externa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594075" y="1119250"/>
            <a:ext cx="4371000" cy="2402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401375" y="3695341"/>
            <a:ext cx="2756400" cy="70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>
            <a:off x="-861625" y="-12007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1"/>
          <p:cNvSpPr txBox="1"/>
          <p:nvPr>
            <p:ph hasCustomPrompt="1" type="title"/>
          </p:nvPr>
        </p:nvSpPr>
        <p:spPr>
          <a:xfrm>
            <a:off x="1284000" y="1996913"/>
            <a:ext cx="6576000" cy="9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8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64" name="Google Shape;64;p11"/>
          <p:cNvSpPr txBox="1"/>
          <p:nvPr>
            <p:ph idx="1" type="subTitle"/>
          </p:nvPr>
        </p:nvSpPr>
        <p:spPr>
          <a:xfrm>
            <a:off x="1284000" y="3096235"/>
            <a:ext cx="6576000" cy="3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2" type="title"/>
          </p:nvPr>
        </p:nvSpPr>
        <p:spPr>
          <a:xfrm>
            <a:off x="2069613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9" name="Google Shape;69;p13"/>
          <p:cNvSpPr txBox="1"/>
          <p:nvPr>
            <p:ph idx="1" type="subTitle"/>
          </p:nvPr>
        </p:nvSpPr>
        <p:spPr>
          <a:xfrm>
            <a:off x="206961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3" type="title"/>
          </p:nvPr>
        </p:nvSpPr>
        <p:spPr>
          <a:xfrm>
            <a:off x="5922982" y="1638285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1" name="Google Shape;71;p13"/>
          <p:cNvSpPr txBox="1"/>
          <p:nvPr>
            <p:ph idx="4" type="subTitle"/>
          </p:nvPr>
        </p:nvSpPr>
        <p:spPr>
          <a:xfrm>
            <a:off x="5922983" y="2176563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3"/>
          <p:cNvSpPr txBox="1"/>
          <p:nvPr>
            <p:ph idx="5" type="title"/>
          </p:nvPr>
        </p:nvSpPr>
        <p:spPr>
          <a:xfrm>
            <a:off x="2069613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3" name="Google Shape;73;p13"/>
          <p:cNvSpPr txBox="1"/>
          <p:nvPr>
            <p:ph idx="6" type="subTitle"/>
          </p:nvPr>
        </p:nvSpPr>
        <p:spPr>
          <a:xfrm>
            <a:off x="206961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7" type="title"/>
          </p:nvPr>
        </p:nvSpPr>
        <p:spPr>
          <a:xfrm>
            <a:off x="5922982" y="3115656"/>
            <a:ext cx="23055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3"/>
          <p:cNvSpPr txBox="1"/>
          <p:nvPr>
            <p:ph idx="8" type="subTitle"/>
          </p:nvPr>
        </p:nvSpPr>
        <p:spPr>
          <a:xfrm>
            <a:off x="5922983" y="3665562"/>
            <a:ext cx="2305500" cy="525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hasCustomPrompt="1" idx="9" type="title"/>
          </p:nvPr>
        </p:nvSpPr>
        <p:spPr>
          <a:xfrm>
            <a:off x="874125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7" name="Google Shape;77;p13"/>
          <p:cNvSpPr txBox="1"/>
          <p:nvPr>
            <p:ph hasCustomPrompt="1" idx="13" type="title"/>
          </p:nvPr>
        </p:nvSpPr>
        <p:spPr>
          <a:xfrm>
            <a:off x="874125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8" name="Google Shape;78;p13"/>
          <p:cNvSpPr txBox="1"/>
          <p:nvPr>
            <p:ph hasCustomPrompt="1" idx="14" type="title"/>
          </p:nvPr>
        </p:nvSpPr>
        <p:spPr>
          <a:xfrm>
            <a:off x="4724300" y="16736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79" name="Google Shape;79;p13"/>
          <p:cNvSpPr txBox="1"/>
          <p:nvPr>
            <p:ph hasCustomPrompt="1" idx="15" type="title"/>
          </p:nvPr>
        </p:nvSpPr>
        <p:spPr>
          <a:xfrm>
            <a:off x="4724300" y="3153175"/>
            <a:ext cx="1048200" cy="104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80" name="Google Shape;80;p13"/>
          <p:cNvSpPr/>
          <p:nvPr/>
        </p:nvSpPr>
        <p:spPr>
          <a:xfrm>
            <a:off x="-861625" y="-13516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3"/>
          <p:cNvSpPr/>
          <p:nvPr/>
        </p:nvSpPr>
        <p:spPr>
          <a:xfrm>
            <a:off x="774465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4"/>
          <p:cNvSpPr txBox="1"/>
          <p:nvPr>
            <p:ph type="title"/>
          </p:nvPr>
        </p:nvSpPr>
        <p:spPr>
          <a:xfrm>
            <a:off x="3798925" y="3022044"/>
            <a:ext cx="4360200" cy="531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84" name="Google Shape;84;p14"/>
          <p:cNvSpPr txBox="1"/>
          <p:nvPr>
            <p:ph idx="1" type="subTitle"/>
          </p:nvPr>
        </p:nvSpPr>
        <p:spPr>
          <a:xfrm>
            <a:off x="3798925" y="1589556"/>
            <a:ext cx="4784100" cy="127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i="1" sz="19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4"/>
          <p:cNvSpPr/>
          <p:nvPr/>
        </p:nvSpPr>
        <p:spPr>
          <a:xfrm>
            <a:off x="77446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8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5"/>
          <p:cNvSpPr txBox="1"/>
          <p:nvPr>
            <p:ph idx="1" type="subTitle"/>
          </p:nvPr>
        </p:nvSpPr>
        <p:spPr>
          <a:xfrm>
            <a:off x="1309200" y="3487862"/>
            <a:ext cx="65256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15"/>
          <p:cNvSpPr/>
          <p:nvPr/>
        </p:nvSpPr>
        <p:spPr>
          <a:xfrm>
            <a:off x="-617962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5"/>
          <p:cNvSpPr/>
          <p:nvPr/>
        </p:nvSpPr>
        <p:spPr>
          <a:xfrm>
            <a:off x="7988313" y="13275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3" name="Google Shape;93;p16"/>
          <p:cNvSpPr txBox="1"/>
          <p:nvPr>
            <p:ph idx="2" type="title"/>
          </p:nvPr>
        </p:nvSpPr>
        <p:spPr>
          <a:xfrm>
            <a:off x="110117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4" name="Google Shape;94;p16"/>
          <p:cNvSpPr txBox="1"/>
          <p:nvPr>
            <p:ph idx="1" type="subTitle"/>
          </p:nvPr>
        </p:nvSpPr>
        <p:spPr>
          <a:xfrm>
            <a:off x="1101175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6"/>
          <p:cNvSpPr txBox="1"/>
          <p:nvPr>
            <p:ph idx="3" type="title"/>
          </p:nvPr>
        </p:nvSpPr>
        <p:spPr>
          <a:xfrm>
            <a:off x="3578947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16"/>
          <p:cNvSpPr txBox="1"/>
          <p:nvPr>
            <p:ph idx="4" type="subTitle"/>
          </p:nvPr>
        </p:nvSpPr>
        <p:spPr>
          <a:xfrm>
            <a:off x="3578948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242424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6"/>
          <p:cNvSpPr txBox="1"/>
          <p:nvPr>
            <p:ph idx="5" type="title"/>
          </p:nvPr>
        </p:nvSpPr>
        <p:spPr>
          <a:xfrm>
            <a:off x="110117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8" name="Google Shape;98;p16"/>
          <p:cNvSpPr txBox="1"/>
          <p:nvPr>
            <p:ph idx="6" type="subTitle"/>
          </p:nvPr>
        </p:nvSpPr>
        <p:spPr>
          <a:xfrm>
            <a:off x="1101175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6"/>
          <p:cNvSpPr txBox="1"/>
          <p:nvPr>
            <p:ph idx="7" type="title"/>
          </p:nvPr>
        </p:nvSpPr>
        <p:spPr>
          <a:xfrm>
            <a:off x="3578947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0" name="Google Shape;100;p16"/>
          <p:cNvSpPr txBox="1"/>
          <p:nvPr>
            <p:ph idx="8" type="subTitle"/>
          </p:nvPr>
        </p:nvSpPr>
        <p:spPr>
          <a:xfrm>
            <a:off x="3578948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6"/>
          <p:cNvSpPr txBox="1"/>
          <p:nvPr>
            <p:ph idx="9" type="title"/>
          </p:nvPr>
        </p:nvSpPr>
        <p:spPr>
          <a:xfrm>
            <a:off x="6056725" y="1844141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2" name="Google Shape;102;p16"/>
          <p:cNvSpPr txBox="1"/>
          <p:nvPr>
            <p:ph idx="13" type="subTitle"/>
          </p:nvPr>
        </p:nvSpPr>
        <p:spPr>
          <a:xfrm>
            <a:off x="6056727" y="2269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6"/>
          <p:cNvSpPr txBox="1"/>
          <p:nvPr>
            <p:ph idx="14" type="title"/>
          </p:nvPr>
        </p:nvSpPr>
        <p:spPr>
          <a:xfrm>
            <a:off x="6056725" y="3506153"/>
            <a:ext cx="1986000" cy="41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4" name="Google Shape;104;p16"/>
          <p:cNvSpPr txBox="1"/>
          <p:nvPr>
            <p:ph idx="15" type="subTitle"/>
          </p:nvPr>
        </p:nvSpPr>
        <p:spPr>
          <a:xfrm>
            <a:off x="6056727" y="3931375"/>
            <a:ext cx="1986000" cy="484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/>
          <p:nvPr/>
        </p:nvSpPr>
        <p:spPr>
          <a:xfrm>
            <a:off x="-1096898" y="3853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6"/>
          <p:cNvSpPr/>
          <p:nvPr/>
        </p:nvSpPr>
        <p:spPr>
          <a:xfrm>
            <a:off x="8428278" y="280016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9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idx="1" type="subTitle"/>
          </p:nvPr>
        </p:nvSpPr>
        <p:spPr>
          <a:xfrm>
            <a:off x="4168250" y="2347450"/>
            <a:ext cx="3945300" cy="122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7"/>
          <p:cNvSpPr txBox="1"/>
          <p:nvPr>
            <p:ph type="title"/>
          </p:nvPr>
        </p:nvSpPr>
        <p:spPr>
          <a:xfrm>
            <a:off x="4168250" y="1575350"/>
            <a:ext cx="39453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7"/>
          <p:cNvSpPr/>
          <p:nvPr/>
        </p:nvSpPr>
        <p:spPr>
          <a:xfrm>
            <a:off x="-1086925" y="-11566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7"/>
          <p:cNvSpPr/>
          <p:nvPr/>
        </p:nvSpPr>
        <p:spPr>
          <a:xfrm>
            <a:off x="6265625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9_1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8"/>
          <p:cNvSpPr txBox="1"/>
          <p:nvPr>
            <p:ph type="title"/>
          </p:nvPr>
        </p:nvSpPr>
        <p:spPr>
          <a:xfrm>
            <a:off x="720000" y="14277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4" name="Google Shape;114;p18"/>
          <p:cNvSpPr txBox="1"/>
          <p:nvPr>
            <p:ph idx="1" type="body"/>
          </p:nvPr>
        </p:nvSpPr>
        <p:spPr>
          <a:xfrm>
            <a:off x="720000" y="2214000"/>
            <a:ext cx="4280100" cy="202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CUSTOM_12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9"/>
          <p:cNvSpPr txBox="1"/>
          <p:nvPr>
            <p:ph type="title"/>
          </p:nvPr>
        </p:nvSpPr>
        <p:spPr>
          <a:xfrm>
            <a:off x="5047100" y="1839825"/>
            <a:ext cx="37392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17" name="Google Shape;117;p19"/>
          <p:cNvSpPr txBox="1"/>
          <p:nvPr>
            <p:ph hasCustomPrompt="1" idx="2" type="title"/>
          </p:nvPr>
        </p:nvSpPr>
        <p:spPr>
          <a:xfrm>
            <a:off x="5047100" y="674750"/>
            <a:ext cx="12750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18" name="Google Shape;118;p19"/>
          <p:cNvSpPr txBox="1"/>
          <p:nvPr>
            <p:ph idx="1" type="subTitle"/>
          </p:nvPr>
        </p:nvSpPr>
        <p:spPr>
          <a:xfrm>
            <a:off x="5397362" y="3847650"/>
            <a:ext cx="27378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19"/>
          <p:cNvSpPr/>
          <p:nvPr/>
        </p:nvSpPr>
        <p:spPr>
          <a:xfrm>
            <a:off x="8260402" y="629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2" name="Google Shape;122;p20"/>
          <p:cNvSpPr/>
          <p:nvPr/>
        </p:nvSpPr>
        <p:spPr>
          <a:xfrm>
            <a:off x="-825000" y="-5867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7907150" y="35602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/>
          <p:nvPr>
            <p:ph type="title"/>
          </p:nvPr>
        </p:nvSpPr>
        <p:spPr>
          <a:xfrm>
            <a:off x="720000" y="1839825"/>
            <a:ext cx="4218900" cy="1915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4" name="Google Shape;14;p3"/>
          <p:cNvSpPr txBox="1"/>
          <p:nvPr>
            <p:ph hasCustomPrompt="1" idx="2" type="title"/>
          </p:nvPr>
        </p:nvSpPr>
        <p:spPr>
          <a:xfrm>
            <a:off x="720000" y="674750"/>
            <a:ext cx="1056900" cy="106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720000" y="3755325"/>
            <a:ext cx="3220500" cy="71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6" name="Google Shape;16;p3"/>
          <p:cNvGrpSpPr/>
          <p:nvPr/>
        </p:nvGrpSpPr>
        <p:grpSpPr>
          <a:xfrm rot="10800000">
            <a:off x="-962314" y="1220013"/>
            <a:ext cx="3995951" cy="564600"/>
            <a:chOff x="1524913" y="922950"/>
            <a:chExt cx="6094175" cy="564600"/>
          </a:xfrm>
        </p:grpSpPr>
        <p:cxnSp>
          <p:nvCxnSpPr>
            <p:cNvPr id="17" name="Google Shape;17;p3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" name="Google Shape;18;p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6" name="Google Shape;126;p21"/>
          <p:cNvSpPr/>
          <p:nvPr/>
        </p:nvSpPr>
        <p:spPr>
          <a:xfrm>
            <a:off x="-1164300" y="27979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1"/>
          <p:cNvSpPr/>
          <p:nvPr/>
        </p:nvSpPr>
        <p:spPr>
          <a:xfrm>
            <a:off x="8576400" y="228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0" name="Google Shape;130;p22"/>
          <p:cNvSpPr/>
          <p:nvPr/>
        </p:nvSpPr>
        <p:spPr>
          <a:xfrm>
            <a:off x="-916400" y="446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2"/>
          <p:cNvSpPr/>
          <p:nvPr/>
        </p:nvSpPr>
        <p:spPr>
          <a:xfrm>
            <a:off x="8283777" y="3528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1217588" y="1862925"/>
            <a:ext cx="270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6" name="Google Shape;136;p24"/>
          <p:cNvSpPr/>
          <p:nvPr/>
        </p:nvSpPr>
        <p:spPr>
          <a:xfrm>
            <a:off x="6897300" y="-1337100"/>
            <a:ext cx="1608055" cy="191929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CUSTOM_1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1" name="Google Shape;141;p25"/>
          <p:cNvSpPr/>
          <p:nvPr/>
        </p:nvSpPr>
        <p:spPr>
          <a:xfrm>
            <a:off x="665802" y="4558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25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8">
  <p:cSld name="CUSTOM_11_1"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45" name="Google Shape;145;p2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9">
  <p:cSld name="CUSTOM_11_1_1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0">
  <p:cSld name="CUSTOM_11_1_1_1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1">
  <p:cSld name="CUSTOM_11_1_1_1_1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2" name="Google Shape;152;p29"/>
          <p:cNvSpPr/>
          <p:nvPr/>
        </p:nvSpPr>
        <p:spPr>
          <a:xfrm>
            <a:off x="6557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29"/>
          <p:cNvSpPr/>
          <p:nvPr/>
        </p:nvSpPr>
        <p:spPr>
          <a:xfrm>
            <a:off x="65834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2">
  <p:cSld name="CUSTOM_11_1_1_1_1_1"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156" name="Google Shape;156;p30"/>
          <p:cNvCxnSpPr/>
          <p:nvPr/>
        </p:nvCxnSpPr>
        <p:spPr>
          <a:xfrm>
            <a:off x="2572500" y="4563938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7" name="Google Shape;157;p30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30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720000" y="1085425"/>
            <a:ext cx="78879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AutoNum type="arabicPeriod"/>
              <a:defRPr sz="1200">
                <a:solidFill>
                  <a:srgbClr val="191919"/>
                </a:solidFill>
              </a:defRPr>
            </a:lvl1pPr>
            <a:lvl2pPr indent="-304800" lvl="1" marL="914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indent="-304800" lvl="2" marL="1371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indent="-304800" lvl="3" marL="1828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indent="-304800" lvl="4" marL="22860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indent="-304800" lvl="5" marL="27432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indent="-304800" lvl="6" marL="32004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indent="-304800" lvl="7" marL="36576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indent="-304800" lvl="8" marL="411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22" name="Google Shape;22;p4"/>
          <p:cNvSpPr/>
          <p:nvPr/>
        </p:nvSpPr>
        <p:spPr>
          <a:xfrm>
            <a:off x="-1258975" y="10177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6265625" y="483017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3">
  <p:cSld name="CUSTOM_11_1_1_1_1_1_1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3" name="Google Shape;163;p32"/>
          <p:cNvSpPr txBox="1"/>
          <p:nvPr>
            <p:ph idx="2" type="title"/>
          </p:nvPr>
        </p:nvSpPr>
        <p:spPr>
          <a:xfrm>
            <a:off x="23348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4" name="Google Shape;164;p32"/>
          <p:cNvSpPr txBox="1"/>
          <p:nvPr>
            <p:ph idx="1" type="subTitle"/>
          </p:nvPr>
        </p:nvSpPr>
        <p:spPr>
          <a:xfrm>
            <a:off x="233482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32"/>
          <p:cNvSpPr txBox="1"/>
          <p:nvPr>
            <p:ph idx="3" type="title"/>
          </p:nvPr>
        </p:nvSpPr>
        <p:spPr>
          <a:xfrm>
            <a:off x="5900425" y="15331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6" name="Google Shape;166;p32"/>
          <p:cNvSpPr txBox="1"/>
          <p:nvPr>
            <p:ph idx="4" type="subTitle"/>
          </p:nvPr>
        </p:nvSpPr>
        <p:spPr>
          <a:xfrm>
            <a:off x="5900475" y="20268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7" name="Google Shape;167;p32"/>
          <p:cNvSpPr txBox="1"/>
          <p:nvPr>
            <p:ph idx="5" type="title"/>
          </p:nvPr>
        </p:nvSpPr>
        <p:spPr>
          <a:xfrm>
            <a:off x="23348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68" name="Google Shape;168;p32"/>
          <p:cNvSpPr txBox="1"/>
          <p:nvPr>
            <p:ph idx="6" type="subTitle"/>
          </p:nvPr>
        </p:nvSpPr>
        <p:spPr>
          <a:xfrm>
            <a:off x="233482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32"/>
          <p:cNvSpPr txBox="1"/>
          <p:nvPr>
            <p:ph idx="7" type="title"/>
          </p:nvPr>
        </p:nvSpPr>
        <p:spPr>
          <a:xfrm>
            <a:off x="5900425" y="2966538"/>
            <a:ext cx="1871700" cy="527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0" name="Google Shape;170;p32"/>
          <p:cNvSpPr txBox="1"/>
          <p:nvPr>
            <p:ph idx="8" type="subTitle"/>
          </p:nvPr>
        </p:nvSpPr>
        <p:spPr>
          <a:xfrm>
            <a:off x="5900475" y="3460250"/>
            <a:ext cx="2078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2"/>
          <p:cNvSpPr/>
          <p:nvPr/>
        </p:nvSpPr>
        <p:spPr>
          <a:xfrm>
            <a:off x="-471590" y="-138507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32"/>
          <p:cNvSpPr/>
          <p:nvPr/>
        </p:nvSpPr>
        <p:spPr>
          <a:xfrm>
            <a:off x="7874509" y="4485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5" name="Google Shape;175;p33"/>
          <p:cNvSpPr txBox="1"/>
          <p:nvPr>
            <p:ph idx="2" type="title"/>
          </p:nvPr>
        </p:nvSpPr>
        <p:spPr>
          <a:xfrm>
            <a:off x="11942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6" name="Google Shape;176;p33"/>
          <p:cNvSpPr txBox="1"/>
          <p:nvPr>
            <p:ph idx="1" type="subTitle"/>
          </p:nvPr>
        </p:nvSpPr>
        <p:spPr>
          <a:xfrm>
            <a:off x="10792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7" name="Google Shape;177;p33"/>
          <p:cNvSpPr txBox="1"/>
          <p:nvPr>
            <p:ph idx="3" type="title"/>
          </p:nvPr>
        </p:nvSpPr>
        <p:spPr>
          <a:xfrm>
            <a:off x="3518499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78" name="Google Shape;178;p33"/>
          <p:cNvSpPr txBox="1"/>
          <p:nvPr>
            <p:ph idx="4" type="subTitle"/>
          </p:nvPr>
        </p:nvSpPr>
        <p:spPr>
          <a:xfrm>
            <a:off x="3403449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33"/>
          <p:cNvSpPr txBox="1"/>
          <p:nvPr>
            <p:ph idx="5" type="title"/>
          </p:nvPr>
        </p:nvSpPr>
        <p:spPr>
          <a:xfrm>
            <a:off x="5861150" y="3052601"/>
            <a:ext cx="2088600" cy="354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80" name="Google Shape;180;p33"/>
          <p:cNvSpPr txBox="1"/>
          <p:nvPr>
            <p:ph idx="6" type="subTitle"/>
          </p:nvPr>
        </p:nvSpPr>
        <p:spPr>
          <a:xfrm>
            <a:off x="5746100" y="3458663"/>
            <a:ext cx="2318700" cy="48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33"/>
          <p:cNvSpPr/>
          <p:nvPr/>
        </p:nvSpPr>
        <p:spPr>
          <a:xfrm>
            <a:off x="-1028775" y="2671469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3"/>
          <p:cNvSpPr/>
          <p:nvPr/>
        </p:nvSpPr>
        <p:spPr>
          <a:xfrm>
            <a:off x="8456830" y="3552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4"/>
          <p:cNvSpPr txBox="1"/>
          <p:nvPr>
            <p:ph type="title"/>
          </p:nvPr>
        </p:nvSpPr>
        <p:spPr>
          <a:xfrm>
            <a:off x="311700" y="446811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5" name="Google Shape;185;p34"/>
          <p:cNvSpPr txBox="1"/>
          <p:nvPr>
            <p:ph idx="1" type="subTitle"/>
          </p:nvPr>
        </p:nvSpPr>
        <p:spPr>
          <a:xfrm>
            <a:off x="2020050" y="3054290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6" name="Google Shape;186;p34"/>
          <p:cNvSpPr txBox="1"/>
          <p:nvPr>
            <p:ph idx="2" type="subTitle"/>
          </p:nvPr>
        </p:nvSpPr>
        <p:spPr>
          <a:xfrm>
            <a:off x="2020050" y="3580715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34"/>
          <p:cNvSpPr txBox="1"/>
          <p:nvPr>
            <p:ph idx="3" type="subTitle"/>
          </p:nvPr>
        </p:nvSpPr>
        <p:spPr>
          <a:xfrm>
            <a:off x="4975050" y="3054299"/>
            <a:ext cx="2148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20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800"/>
              <a:buFont typeface="Poppins"/>
              <a:buNone/>
              <a:defRPr b="1" sz="1800">
                <a:latin typeface="Poppins"/>
                <a:ea typeface="Poppins"/>
                <a:cs typeface="Poppins"/>
                <a:sym typeface="Poppins"/>
              </a:defRPr>
            </a:lvl9pPr>
          </a:lstStyle>
          <a:p/>
        </p:txBody>
      </p:sp>
      <p:sp>
        <p:nvSpPr>
          <p:cNvPr id="188" name="Google Shape;188;p34"/>
          <p:cNvSpPr txBox="1"/>
          <p:nvPr>
            <p:ph idx="4" type="subTitle"/>
          </p:nvPr>
        </p:nvSpPr>
        <p:spPr>
          <a:xfrm>
            <a:off x="4975050" y="3580724"/>
            <a:ext cx="2148900" cy="93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4"/>
          <p:cNvSpPr/>
          <p:nvPr/>
        </p:nvSpPr>
        <p:spPr>
          <a:xfrm>
            <a:off x="-977400" y="304800"/>
            <a:ext cx="1608055" cy="2126429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34"/>
          <p:cNvSpPr/>
          <p:nvPr/>
        </p:nvSpPr>
        <p:spPr>
          <a:xfrm>
            <a:off x="8496225" y="2717475"/>
            <a:ext cx="1701372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8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idx="1" type="subTitle"/>
          </p:nvPr>
        </p:nvSpPr>
        <p:spPr>
          <a:xfrm>
            <a:off x="720000" y="2519225"/>
            <a:ext cx="3419100" cy="95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396336"/>
              </a:buClr>
              <a:buSzPts val="1400"/>
              <a:buFont typeface="Nunito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396336"/>
              </a:buClr>
              <a:buSzPts val="1400"/>
              <a:buFont typeface="Nunito"/>
              <a:buChar char="■"/>
              <a:defRPr/>
            </a:lvl9pPr>
          </a:lstStyle>
          <a:p/>
        </p:txBody>
      </p:sp>
      <p:sp>
        <p:nvSpPr>
          <p:cNvPr id="193" name="Google Shape;193;p35"/>
          <p:cNvSpPr txBox="1"/>
          <p:nvPr>
            <p:ph type="title"/>
          </p:nvPr>
        </p:nvSpPr>
        <p:spPr>
          <a:xfrm>
            <a:off x="719988" y="1670018"/>
            <a:ext cx="29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35"/>
          <p:cNvSpPr/>
          <p:nvPr/>
        </p:nvSpPr>
        <p:spPr>
          <a:xfrm>
            <a:off x="198502" y="-15196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5"/>
          <p:cNvSpPr/>
          <p:nvPr/>
        </p:nvSpPr>
        <p:spPr>
          <a:xfrm>
            <a:off x="7116803" y="456394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11_1_2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idx="1" type="subTitle"/>
          </p:nvPr>
        </p:nvSpPr>
        <p:spPr>
          <a:xfrm>
            <a:off x="1774350" y="162413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36"/>
          <p:cNvSpPr txBox="1"/>
          <p:nvPr>
            <p:ph idx="2" type="subTitle"/>
          </p:nvPr>
        </p:nvSpPr>
        <p:spPr>
          <a:xfrm>
            <a:off x="1774350" y="2835563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36"/>
          <p:cNvSpPr txBox="1"/>
          <p:nvPr>
            <p:ph idx="3" type="subTitle"/>
          </p:nvPr>
        </p:nvSpPr>
        <p:spPr>
          <a:xfrm>
            <a:off x="1774350" y="4046988"/>
            <a:ext cx="5595300" cy="27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6"/>
          <p:cNvSpPr txBox="1"/>
          <p:nvPr>
            <p:ph hasCustomPrompt="1" type="title"/>
          </p:nvPr>
        </p:nvSpPr>
        <p:spPr>
          <a:xfrm>
            <a:off x="984750" y="820213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1" name="Google Shape;201;p36"/>
          <p:cNvSpPr txBox="1"/>
          <p:nvPr>
            <p:ph hasCustomPrompt="1" idx="4" type="title"/>
          </p:nvPr>
        </p:nvSpPr>
        <p:spPr>
          <a:xfrm>
            <a:off x="984750" y="2031556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202" name="Google Shape;202;p36"/>
          <p:cNvSpPr txBox="1"/>
          <p:nvPr>
            <p:ph hasCustomPrompt="1" idx="5" type="title"/>
          </p:nvPr>
        </p:nvSpPr>
        <p:spPr>
          <a:xfrm>
            <a:off x="984750" y="3242900"/>
            <a:ext cx="7174500" cy="74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cxnSp>
        <p:nvCxnSpPr>
          <p:cNvPr id="203" name="Google Shape;203;p36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4" name="Google Shape;204;p36"/>
          <p:cNvSpPr/>
          <p:nvPr/>
        </p:nvSpPr>
        <p:spPr>
          <a:xfrm>
            <a:off x="-587965" y="-13429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05" name="Google Shape;205;p36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6" name="Google Shape;206;p36"/>
          <p:cNvSpPr/>
          <p:nvPr/>
        </p:nvSpPr>
        <p:spPr>
          <a:xfrm>
            <a:off x="7811815" y="41710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1"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7"/>
          <p:cNvSpPr txBox="1"/>
          <p:nvPr>
            <p:ph type="title"/>
          </p:nvPr>
        </p:nvSpPr>
        <p:spPr>
          <a:xfrm>
            <a:off x="1797696" y="840599"/>
            <a:ext cx="55485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4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209" name="Google Shape;209;p37"/>
          <p:cNvSpPr txBox="1"/>
          <p:nvPr/>
        </p:nvSpPr>
        <p:spPr>
          <a:xfrm>
            <a:off x="1684975" y="3508775"/>
            <a:ext cx="5774100" cy="492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CREDITS: This presentation template was created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including icons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, infographics &amp; images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1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 and illustrations by </a:t>
            </a:r>
            <a:r>
              <a:rPr b="1" lang="en" sz="1100" u="sng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Storyset</a:t>
            </a:r>
            <a:endParaRPr b="1" sz="1100" u="sng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210" name="Google Shape;210;p37"/>
          <p:cNvSpPr txBox="1"/>
          <p:nvPr>
            <p:ph idx="1" type="subTitle"/>
          </p:nvPr>
        </p:nvSpPr>
        <p:spPr>
          <a:xfrm>
            <a:off x="840025" y="1881475"/>
            <a:ext cx="7464000" cy="9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1" name="Google Shape;211;p37"/>
          <p:cNvSpPr/>
          <p:nvPr/>
        </p:nvSpPr>
        <p:spPr>
          <a:xfrm>
            <a:off x="-1139515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37"/>
          <p:cNvSpPr/>
          <p:nvPr/>
        </p:nvSpPr>
        <p:spPr>
          <a:xfrm>
            <a:off x="8407909" y="15132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32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8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15" name="Google Shape;215;p38"/>
          <p:cNvGrpSpPr/>
          <p:nvPr/>
        </p:nvGrpSpPr>
        <p:grpSpPr>
          <a:xfrm rot="10800000">
            <a:off x="2574011" y="4162663"/>
            <a:ext cx="3995951" cy="564600"/>
            <a:chOff x="1524913" y="922950"/>
            <a:chExt cx="6094175" cy="564600"/>
          </a:xfrm>
        </p:grpSpPr>
        <p:cxnSp>
          <p:nvCxnSpPr>
            <p:cNvPr id="216" name="Google Shape;216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7" name="Google Shape;217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18" name="Google Shape;218;p38"/>
          <p:cNvGrpSpPr/>
          <p:nvPr/>
        </p:nvGrpSpPr>
        <p:grpSpPr>
          <a:xfrm>
            <a:off x="2574011" y="762913"/>
            <a:ext cx="3995951" cy="564600"/>
            <a:chOff x="1524913" y="922950"/>
            <a:chExt cx="6094175" cy="564600"/>
          </a:xfrm>
        </p:grpSpPr>
        <p:cxnSp>
          <p:nvCxnSpPr>
            <p:cNvPr id="219" name="Google Shape;219;p3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0" name="Google Shape;220;p3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221" name="Google Shape;221;p38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2">
  <p:cSld name="CUSTOM_3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9"/>
          <p:cNvSpPr/>
          <p:nvPr/>
        </p:nvSpPr>
        <p:spPr>
          <a:xfrm>
            <a:off x="576927" y="41252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9"/>
          <p:cNvSpPr/>
          <p:nvPr/>
        </p:nvSpPr>
        <p:spPr>
          <a:xfrm>
            <a:off x="6812003" y="-107485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25" name="Google Shape;225;p39"/>
          <p:cNvCxnSpPr/>
          <p:nvPr/>
        </p:nvCxnSpPr>
        <p:spPr>
          <a:xfrm>
            <a:off x="2572500" y="4748213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6" name="Google Shape;226;p39"/>
          <p:cNvCxnSpPr/>
          <p:nvPr/>
        </p:nvCxnSpPr>
        <p:spPr>
          <a:xfrm>
            <a:off x="2572500" y="374619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2" type="title"/>
          </p:nvPr>
        </p:nvSpPr>
        <p:spPr>
          <a:xfrm>
            <a:off x="1596700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3" type="title"/>
          </p:nvPr>
        </p:nvSpPr>
        <p:spPr>
          <a:xfrm>
            <a:off x="4804747" y="2652072"/>
            <a:ext cx="2742600" cy="558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subTitle"/>
          </p:nvPr>
        </p:nvSpPr>
        <p:spPr>
          <a:xfrm>
            <a:off x="4803700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9" name="Google Shape;29;p5"/>
          <p:cNvSpPr txBox="1"/>
          <p:nvPr>
            <p:ph idx="4" type="subTitle"/>
          </p:nvPr>
        </p:nvSpPr>
        <p:spPr>
          <a:xfrm>
            <a:off x="1596788" y="3215900"/>
            <a:ext cx="2742600" cy="10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30" name="Google Shape;30;p5"/>
          <p:cNvGrpSpPr/>
          <p:nvPr/>
        </p:nvGrpSpPr>
        <p:grpSpPr>
          <a:xfrm flipH="1">
            <a:off x="-2011414" y="4426670"/>
            <a:ext cx="3995951" cy="564600"/>
            <a:chOff x="1524913" y="922950"/>
            <a:chExt cx="6094175" cy="564600"/>
          </a:xfrm>
        </p:grpSpPr>
        <p:cxnSp>
          <p:nvCxnSpPr>
            <p:cNvPr id="31" name="Google Shape;31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" name="Google Shape;32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33" name="Google Shape;33;p5"/>
          <p:cNvGrpSpPr/>
          <p:nvPr/>
        </p:nvGrpSpPr>
        <p:grpSpPr>
          <a:xfrm>
            <a:off x="7156896" y="364488"/>
            <a:ext cx="3995951" cy="564600"/>
            <a:chOff x="1524913" y="922950"/>
            <a:chExt cx="6094175" cy="564600"/>
          </a:xfrm>
        </p:grpSpPr>
        <p:cxnSp>
          <p:nvCxnSpPr>
            <p:cNvPr id="34" name="Google Shape;34;p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" name="Google Shape;35;p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1991650" y="1354713"/>
            <a:ext cx="5183700" cy="172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10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7"/>
          <p:cNvSpPr txBox="1"/>
          <p:nvPr>
            <p:ph idx="1" type="subTitle"/>
          </p:nvPr>
        </p:nvSpPr>
        <p:spPr>
          <a:xfrm>
            <a:off x="2147050" y="3014563"/>
            <a:ext cx="4872900" cy="8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/>
          <p:nvPr/>
        </p:nvSpPr>
        <p:spPr>
          <a:xfrm>
            <a:off x="-617962" y="43267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7"/>
          <p:cNvGrpSpPr/>
          <p:nvPr/>
        </p:nvGrpSpPr>
        <p:grpSpPr>
          <a:xfrm rot="10800000">
            <a:off x="2574011" y="3989325"/>
            <a:ext cx="3995951" cy="564600"/>
            <a:chOff x="1524913" y="922950"/>
            <a:chExt cx="6094175" cy="564600"/>
          </a:xfrm>
        </p:grpSpPr>
        <p:cxnSp>
          <p:nvCxnSpPr>
            <p:cNvPr id="43" name="Google Shape;43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4" name="Google Shape;44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45" name="Google Shape;45;p7"/>
          <p:cNvGrpSpPr/>
          <p:nvPr/>
        </p:nvGrpSpPr>
        <p:grpSpPr>
          <a:xfrm>
            <a:off x="2574011" y="589575"/>
            <a:ext cx="3995951" cy="564600"/>
            <a:chOff x="1524913" y="922950"/>
            <a:chExt cx="6094175" cy="564600"/>
          </a:xfrm>
        </p:grpSpPr>
        <p:cxnSp>
          <p:nvCxnSpPr>
            <p:cNvPr id="46" name="Google Shape;46;p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7" name="Google Shape;47;p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48" name="Google Shape;48;p7"/>
          <p:cNvSpPr/>
          <p:nvPr/>
        </p:nvSpPr>
        <p:spPr>
          <a:xfrm>
            <a:off x="7988313" y="-116250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51" name="Google Shape;51;p8"/>
          <p:cNvSpPr/>
          <p:nvPr/>
        </p:nvSpPr>
        <p:spPr>
          <a:xfrm>
            <a:off x="3685200" y="-1344326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8"/>
          <p:cNvSpPr/>
          <p:nvPr/>
        </p:nvSpPr>
        <p:spPr>
          <a:xfrm>
            <a:off x="3685200" y="45134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/>
          <p:nvPr>
            <p:ph type="title"/>
          </p:nvPr>
        </p:nvSpPr>
        <p:spPr>
          <a:xfrm>
            <a:off x="795938" y="1474613"/>
            <a:ext cx="3898200" cy="1551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5" name="Google Shape;55;p9"/>
          <p:cNvSpPr txBox="1"/>
          <p:nvPr>
            <p:ph idx="1" type="subTitle"/>
          </p:nvPr>
        </p:nvSpPr>
        <p:spPr>
          <a:xfrm>
            <a:off x="795950" y="3096788"/>
            <a:ext cx="3898200" cy="57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Barlow"/>
                <a:ea typeface="Barlow"/>
                <a:cs typeface="Barlow"/>
                <a:sym typeface="Barlow"/>
              </a:defRPr>
            </a:lvl1pPr>
            <a:lvl2pPr lvl="1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/>
          <p:nvPr/>
        </p:nvSpPr>
        <p:spPr>
          <a:xfrm>
            <a:off x="8427725" y="-648951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9"/>
          <p:cNvSpPr/>
          <p:nvPr/>
        </p:nvSpPr>
        <p:spPr>
          <a:xfrm>
            <a:off x="-1206000" y="138214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9"/>
          <p:cNvSpPr/>
          <p:nvPr/>
        </p:nvSpPr>
        <p:spPr>
          <a:xfrm>
            <a:off x="8430450" y="36025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/>
          <p:nvPr>
            <p:ph idx="2" type="pic"/>
          </p:nvPr>
        </p:nvSpPr>
        <p:spPr>
          <a:xfrm>
            <a:off x="0" y="-12525"/>
            <a:ext cx="9208800" cy="5213700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10"/>
          <p:cNvSpPr txBox="1"/>
          <p:nvPr>
            <p:ph type="title"/>
          </p:nvPr>
        </p:nvSpPr>
        <p:spPr>
          <a:xfrm>
            <a:off x="2240850" y="3697200"/>
            <a:ext cx="4662300" cy="933600"/>
          </a:xfrm>
          <a:prstGeom prst="rect">
            <a:avLst/>
          </a:prstGeom>
          <a:solidFill>
            <a:schemeClr val="dk2"/>
          </a:solidFill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7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theme" Target="../theme/theme3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Sora"/>
              <a:buNone/>
              <a:defRPr b="1" sz="28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●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Exo"/>
              <a:buChar char="○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Exo"/>
              <a:buChar char="■"/>
              <a:defRPr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0E2A47"/>
        </a:solidFill>
      </p:bgPr>
    </p:bg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0"/>
          <p:cNvSpPr txBox="1"/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/>
        </p:txBody>
      </p:sp>
      <p:sp>
        <p:nvSpPr>
          <p:cNvPr id="229" name="Google Shape;229;p40"/>
          <p:cNvSpPr txBox="1"/>
          <p:nvPr>
            <p:ph idx="1" type="body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29845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29845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29845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29845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29845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29845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29845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29845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6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bit.ly/2PfT4lq" TargetMode="External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42"/>
          <p:cNvSpPr txBox="1"/>
          <p:nvPr>
            <p:ph type="ctrTitle"/>
          </p:nvPr>
        </p:nvSpPr>
        <p:spPr>
          <a:xfrm>
            <a:off x="404150" y="789125"/>
            <a:ext cx="3996000" cy="166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lang="en" sz="3700"/>
              <a:t>Therapist’s Assistant</a:t>
            </a:r>
            <a:endParaRPr b="0" sz="5100"/>
          </a:p>
        </p:txBody>
      </p:sp>
      <p:sp>
        <p:nvSpPr>
          <p:cNvPr id="236" name="Google Shape;236;p42"/>
          <p:cNvSpPr/>
          <p:nvPr/>
        </p:nvSpPr>
        <p:spPr>
          <a:xfrm>
            <a:off x="404162" y="3724625"/>
            <a:ext cx="4003500" cy="629100"/>
          </a:xfrm>
          <a:prstGeom prst="roundRect">
            <a:avLst>
              <a:gd fmla="val 50000" name="adj"/>
            </a:avLst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42"/>
          <p:cNvSpPr txBox="1"/>
          <p:nvPr>
            <p:ph idx="1" type="subTitle"/>
          </p:nvPr>
        </p:nvSpPr>
        <p:spPr>
          <a:xfrm>
            <a:off x="486775" y="3724638"/>
            <a:ext cx="4003500" cy="70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Sora"/>
                <a:ea typeface="Sora"/>
                <a:cs typeface="Sora"/>
                <a:sym typeface="Sora"/>
              </a:rPr>
              <a:t>Eric Braga, Fernanda Carrillo, Miguel Angel Bravo Martinez del Valle, and Riley Rutan </a:t>
            </a:r>
            <a:endParaRPr sz="1300"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42"/>
          <p:cNvSpPr/>
          <p:nvPr/>
        </p:nvSpPr>
        <p:spPr>
          <a:xfrm>
            <a:off x="8548675" y="332899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9" name="Google Shape;239;p42"/>
          <p:cNvCxnSpPr/>
          <p:nvPr/>
        </p:nvCxnSpPr>
        <p:spPr>
          <a:xfrm>
            <a:off x="489037" y="3379200"/>
            <a:ext cx="3999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42"/>
          <p:cNvSpPr txBox="1"/>
          <p:nvPr/>
        </p:nvSpPr>
        <p:spPr>
          <a:xfrm>
            <a:off x="404150" y="2551625"/>
            <a:ext cx="4916100" cy="8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300"/>
              </a:spcAft>
              <a:buNone/>
            </a:pPr>
            <a:r>
              <a:rPr b="1" lang="en" sz="2100">
                <a:solidFill>
                  <a:schemeClr val="dk1"/>
                </a:solidFill>
                <a:latin typeface="Sora"/>
                <a:ea typeface="Sora"/>
                <a:cs typeface="Sora"/>
                <a:sym typeface="Sora"/>
              </a:rPr>
              <a:t>Enhancing Healthcare’s Digital Front Door</a:t>
            </a:r>
            <a:endParaRPr b="1" sz="2100">
              <a:solidFill>
                <a:schemeClr val="dk1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241" name="Google Shape;241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7307" y="3644276"/>
            <a:ext cx="3344308" cy="78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5125" y="789125"/>
            <a:ext cx="3368679" cy="23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51"/>
          <p:cNvPicPr preferRelativeResize="0"/>
          <p:nvPr/>
        </p:nvPicPr>
        <p:blipFill rotWithShape="1">
          <a:blip r:embed="rId3">
            <a:alphaModFix/>
          </a:blip>
          <a:srcRect b="0" l="-38090" r="38090" t="0"/>
          <a:stretch/>
        </p:blipFill>
        <p:spPr>
          <a:xfrm>
            <a:off x="1072700" y="152400"/>
            <a:ext cx="501740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1950" y="548350"/>
            <a:ext cx="4700100" cy="40468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8" name="Google Shape;458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30725" y="152400"/>
            <a:ext cx="6882552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3300" y="152400"/>
            <a:ext cx="7117390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8" name="Google Shape;468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82175"/>
            <a:ext cx="8839199" cy="14267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E2A47"/>
        </a:solidFill>
      </p:bgPr>
    </p:bg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3" name="Google Shape;473;p56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1063" y="2123075"/>
            <a:ext cx="2241874" cy="89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3"/>
          <p:cNvSpPr txBox="1"/>
          <p:nvPr>
            <p:ph idx="1" type="subTitle"/>
          </p:nvPr>
        </p:nvSpPr>
        <p:spPr>
          <a:xfrm>
            <a:off x="2414075" y="724075"/>
            <a:ext cx="6611700" cy="4107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Addressing mental health challenges:</a:t>
            </a:r>
            <a:r>
              <a:rPr lang="en" sz="1700">
                <a:solidFill>
                  <a:srgbClr val="000000"/>
                </a:solidFill>
              </a:rPr>
              <a:t>  </a:t>
            </a:r>
            <a:r>
              <a:rPr lang="en">
                <a:solidFill>
                  <a:srgbClr val="000000"/>
                </a:solidFill>
              </a:rPr>
              <a:t>Mental health challenges may be difficult to identify and have a broad impact on health, how can we help clinicians be more in tune with patients mental health needs?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Managing my Health: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it's</a:t>
            </a:r>
            <a:r>
              <a:rPr lang="en">
                <a:solidFill>
                  <a:srgbClr val="000000"/>
                </a:solidFill>
              </a:rPr>
              <a:t> easy to get overwhelmed by all the taks patients often have to do to maintain their </a:t>
            </a:r>
            <a:r>
              <a:rPr lang="en">
                <a:solidFill>
                  <a:srgbClr val="000000"/>
                </a:solidFill>
              </a:rPr>
              <a:t>health</a:t>
            </a:r>
            <a:r>
              <a:rPr lang="en">
                <a:solidFill>
                  <a:srgbClr val="000000"/>
                </a:solidFill>
              </a:rPr>
              <a:t>, how can we make managing health more enjoyable?</a:t>
            </a:r>
            <a:endParaRPr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00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000000"/>
                </a:solidFill>
              </a:rPr>
              <a:t>Cultural Competence in Healthcare:</a:t>
            </a:r>
            <a:r>
              <a:rPr lang="en" sz="1700">
                <a:solidFill>
                  <a:srgbClr val="000000"/>
                </a:solidFill>
              </a:rPr>
              <a:t> </a:t>
            </a:r>
            <a:r>
              <a:rPr lang="en">
                <a:solidFill>
                  <a:srgbClr val="000000"/>
                </a:solidFill>
              </a:rPr>
              <a:t>How can we design a mobile app that helps healthcare providers better understand and respect </a:t>
            </a:r>
            <a:r>
              <a:rPr lang="en">
                <a:solidFill>
                  <a:srgbClr val="000000"/>
                </a:solidFill>
              </a:rPr>
              <a:t>cultural</a:t>
            </a:r>
            <a:r>
              <a:rPr lang="en">
                <a:solidFill>
                  <a:srgbClr val="000000"/>
                </a:solidFill>
              </a:rPr>
              <a:t> differences, improving communication and care for diverse patient populations? </a:t>
            </a:r>
            <a:endParaRPr>
              <a:solidFill>
                <a:srgbClr val="000000"/>
              </a:solidFill>
            </a:endParaRPr>
          </a:p>
        </p:txBody>
      </p:sp>
      <p:grpSp>
        <p:nvGrpSpPr>
          <p:cNvPr id="248" name="Google Shape;248;p43"/>
          <p:cNvGrpSpPr/>
          <p:nvPr/>
        </p:nvGrpSpPr>
        <p:grpSpPr>
          <a:xfrm>
            <a:off x="4879099" y="244982"/>
            <a:ext cx="2523598" cy="356601"/>
            <a:chOff x="1524913" y="922950"/>
            <a:chExt cx="6094175" cy="564600"/>
          </a:xfrm>
        </p:grpSpPr>
        <p:cxnSp>
          <p:nvCxnSpPr>
            <p:cNvPr id="249" name="Google Shape;249;p43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50" name="Google Shape;250;p43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grpSp>
        <p:nvGrpSpPr>
          <p:cNvPr id="251" name="Google Shape;251;p43"/>
          <p:cNvGrpSpPr/>
          <p:nvPr/>
        </p:nvGrpSpPr>
        <p:grpSpPr>
          <a:xfrm>
            <a:off x="-6" y="801474"/>
            <a:ext cx="2127366" cy="4342018"/>
            <a:chOff x="1164686" y="3807441"/>
            <a:chExt cx="904723" cy="1846567"/>
          </a:xfrm>
        </p:grpSpPr>
        <p:sp>
          <p:nvSpPr>
            <p:cNvPr id="252" name="Google Shape;252;p43"/>
            <p:cNvSpPr/>
            <p:nvPr/>
          </p:nvSpPr>
          <p:spPr>
            <a:xfrm>
              <a:off x="1229472" y="5047367"/>
              <a:ext cx="744882" cy="606641"/>
            </a:xfrm>
            <a:custGeom>
              <a:rect b="b" l="l" r="r" t="t"/>
              <a:pathLst>
                <a:path extrusionOk="0" h="606641" w="744882">
                  <a:moveTo>
                    <a:pt x="129084" y="54684"/>
                  </a:moveTo>
                  <a:cubicBezTo>
                    <a:pt x="129084" y="54684"/>
                    <a:pt x="6819" y="137742"/>
                    <a:pt x="112" y="331630"/>
                  </a:cubicBezTo>
                  <a:cubicBezTo>
                    <a:pt x="-2123" y="396675"/>
                    <a:pt x="29819" y="603761"/>
                    <a:pt x="29819" y="603761"/>
                  </a:cubicBezTo>
                  <a:lnTo>
                    <a:pt x="744882" y="606642"/>
                  </a:lnTo>
                  <a:lnTo>
                    <a:pt x="611139" y="51589"/>
                  </a:lnTo>
                  <a:lnTo>
                    <a:pt x="386168" y="0"/>
                  </a:lnTo>
                  <a:lnTo>
                    <a:pt x="129084" y="54684"/>
                  </a:lnTo>
                  <a:lnTo>
                    <a:pt x="129084" y="54684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3" name="Google Shape;253;p43"/>
            <p:cNvSpPr/>
            <p:nvPr/>
          </p:nvSpPr>
          <p:spPr>
            <a:xfrm>
              <a:off x="1534302" y="5245941"/>
              <a:ext cx="243499" cy="408067"/>
            </a:xfrm>
            <a:custGeom>
              <a:rect b="b" l="l" r="r" t="t"/>
              <a:pathLst>
                <a:path extrusionOk="0" h="408067" w="243499">
                  <a:moveTo>
                    <a:pt x="97417" y="0"/>
                  </a:moveTo>
                  <a:lnTo>
                    <a:pt x="0" y="406434"/>
                  </a:lnTo>
                  <a:lnTo>
                    <a:pt x="243499" y="408068"/>
                  </a:lnTo>
                  <a:lnTo>
                    <a:pt x="97417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4" name="Google Shape;254;p43"/>
            <p:cNvSpPr/>
            <p:nvPr/>
          </p:nvSpPr>
          <p:spPr>
            <a:xfrm>
              <a:off x="1627589" y="5157982"/>
              <a:ext cx="5281" cy="90968"/>
            </a:xfrm>
            <a:custGeom>
              <a:rect b="b" l="l" r="r" t="t"/>
              <a:pathLst>
                <a:path extrusionOk="0" h="90968" w="5281">
                  <a:moveTo>
                    <a:pt x="434" y="0"/>
                  </a:moveTo>
                  <a:cubicBezTo>
                    <a:pt x="1207" y="4385"/>
                    <a:pt x="1637" y="8813"/>
                    <a:pt x="1723" y="13284"/>
                  </a:cubicBezTo>
                  <a:cubicBezTo>
                    <a:pt x="2282" y="22226"/>
                    <a:pt x="2970" y="33232"/>
                    <a:pt x="3744" y="45441"/>
                  </a:cubicBezTo>
                  <a:cubicBezTo>
                    <a:pt x="4518" y="57650"/>
                    <a:pt x="4947" y="69387"/>
                    <a:pt x="5119" y="77598"/>
                  </a:cubicBezTo>
                  <a:cubicBezTo>
                    <a:pt x="5420" y="82069"/>
                    <a:pt x="5291" y="86540"/>
                    <a:pt x="4819" y="90968"/>
                  </a:cubicBezTo>
                  <a:cubicBezTo>
                    <a:pt x="4045" y="86583"/>
                    <a:pt x="3615" y="82155"/>
                    <a:pt x="3529" y="77684"/>
                  </a:cubicBezTo>
                  <a:cubicBezTo>
                    <a:pt x="2970" y="68785"/>
                    <a:pt x="2282" y="57736"/>
                    <a:pt x="1508" y="45570"/>
                  </a:cubicBezTo>
                  <a:cubicBezTo>
                    <a:pt x="734" y="33404"/>
                    <a:pt x="304" y="21624"/>
                    <a:pt x="176" y="13370"/>
                  </a:cubicBezTo>
                  <a:cubicBezTo>
                    <a:pt x="-125" y="8899"/>
                    <a:pt x="-39" y="4428"/>
                    <a:pt x="43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5" name="Google Shape;255;p43"/>
            <p:cNvSpPr/>
            <p:nvPr/>
          </p:nvSpPr>
          <p:spPr>
            <a:xfrm>
              <a:off x="1656180" y="5202048"/>
              <a:ext cx="40738" cy="40196"/>
            </a:xfrm>
            <a:custGeom>
              <a:rect b="b" l="l" r="r" t="t"/>
              <a:pathLst>
                <a:path extrusionOk="0" h="40196" w="40738">
                  <a:moveTo>
                    <a:pt x="15951" y="731"/>
                  </a:moveTo>
                  <a:cubicBezTo>
                    <a:pt x="15951" y="731"/>
                    <a:pt x="14360" y="1290"/>
                    <a:pt x="11652" y="2794"/>
                  </a:cubicBezTo>
                  <a:cubicBezTo>
                    <a:pt x="8084" y="4944"/>
                    <a:pt x="5289" y="8082"/>
                    <a:pt x="3527" y="11823"/>
                  </a:cubicBezTo>
                  <a:cubicBezTo>
                    <a:pt x="775" y="17325"/>
                    <a:pt x="1119" y="23817"/>
                    <a:pt x="4386" y="29019"/>
                  </a:cubicBezTo>
                  <a:cubicBezTo>
                    <a:pt x="9416" y="37746"/>
                    <a:pt x="20594" y="40712"/>
                    <a:pt x="29278" y="35682"/>
                  </a:cubicBezTo>
                  <a:cubicBezTo>
                    <a:pt x="33749" y="33103"/>
                    <a:pt x="36930" y="28718"/>
                    <a:pt x="38005" y="23645"/>
                  </a:cubicBezTo>
                  <a:cubicBezTo>
                    <a:pt x="39553" y="17755"/>
                    <a:pt x="37919" y="11522"/>
                    <a:pt x="33706" y="7136"/>
                  </a:cubicBezTo>
                  <a:cubicBezTo>
                    <a:pt x="30869" y="4084"/>
                    <a:pt x="27214" y="1977"/>
                    <a:pt x="23173" y="1075"/>
                  </a:cubicBezTo>
                  <a:cubicBezTo>
                    <a:pt x="20336" y="430"/>
                    <a:pt x="18874" y="602"/>
                    <a:pt x="18616" y="387"/>
                  </a:cubicBezTo>
                  <a:cubicBezTo>
                    <a:pt x="18358" y="172"/>
                    <a:pt x="19046" y="387"/>
                    <a:pt x="19820" y="129"/>
                  </a:cubicBezTo>
                  <a:cubicBezTo>
                    <a:pt x="20981" y="-43"/>
                    <a:pt x="22185" y="-43"/>
                    <a:pt x="23345" y="129"/>
                  </a:cubicBezTo>
                  <a:cubicBezTo>
                    <a:pt x="27687" y="774"/>
                    <a:pt x="31729" y="2794"/>
                    <a:pt x="34824" y="5933"/>
                  </a:cubicBezTo>
                  <a:cubicBezTo>
                    <a:pt x="37016" y="8082"/>
                    <a:pt x="38693" y="10705"/>
                    <a:pt x="39725" y="13585"/>
                  </a:cubicBezTo>
                  <a:cubicBezTo>
                    <a:pt x="40885" y="16981"/>
                    <a:pt x="41057" y="20593"/>
                    <a:pt x="40198" y="24075"/>
                  </a:cubicBezTo>
                  <a:cubicBezTo>
                    <a:pt x="37919" y="35037"/>
                    <a:pt x="27214" y="42045"/>
                    <a:pt x="16252" y="39766"/>
                  </a:cubicBezTo>
                  <a:cubicBezTo>
                    <a:pt x="10577" y="38606"/>
                    <a:pt x="5676" y="35037"/>
                    <a:pt x="2796" y="30007"/>
                  </a:cubicBezTo>
                  <a:cubicBezTo>
                    <a:pt x="904" y="26955"/>
                    <a:pt x="-42" y="23473"/>
                    <a:pt x="1" y="19905"/>
                  </a:cubicBezTo>
                  <a:cubicBezTo>
                    <a:pt x="130" y="16895"/>
                    <a:pt x="904" y="13972"/>
                    <a:pt x="2280" y="11307"/>
                  </a:cubicBezTo>
                  <a:cubicBezTo>
                    <a:pt x="4257" y="7351"/>
                    <a:pt x="7439" y="4170"/>
                    <a:pt x="11394" y="2193"/>
                  </a:cubicBezTo>
                  <a:cubicBezTo>
                    <a:pt x="12426" y="1634"/>
                    <a:pt x="13543" y="1247"/>
                    <a:pt x="14704" y="1032"/>
                  </a:cubicBezTo>
                  <a:cubicBezTo>
                    <a:pt x="15521" y="688"/>
                    <a:pt x="15908" y="645"/>
                    <a:pt x="15951" y="73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43"/>
            <p:cNvSpPr/>
            <p:nvPr/>
          </p:nvSpPr>
          <p:spPr>
            <a:xfrm>
              <a:off x="1734204" y="5423912"/>
              <a:ext cx="40730" cy="40260"/>
            </a:xfrm>
            <a:custGeom>
              <a:rect b="b" l="l" r="r" t="t"/>
              <a:pathLst>
                <a:path extrusionOk="0" h="40260" w="40730">
                  <a:moveTo>
                    <a:pt x="15869" y="698"/>
                  </a:moveTo>
                  <a:cubicBezTo>
                    <a:pt x="15869" y="698"/>
                    <a:pt x="14278" y="1300"/>
                    <a:pt x="11570" y="2762"/>
                  </a:cubicBezTo>
                  <a:cubicBezTo>
                    <a:pt x="8044" y="4912"/>
                    <a:pt x="5207" y="8050"/>
                    <a:pt x="3487" y="11790"/>
                  </a:cubicBezTo>
                  <a:cubicBezTo>
                    <a:pt x="736" y="17293"/>
                    <a:pt x="1080" y="23784"/>
                    <a:pt x="4347" y="28986"/>
                  </a:cubicBezTo>
                  <a:cubicBezTo>
                    <a:pt x="9377" y="37714"/>
                    <a:pt x="20555" y="40680"/>
                    <a:pt x="29239" y="35650"/>
                  </a:cubicBezTo>
                  <a:cubicBezTo>
                    <a:pt x="33710" y="33071"/>
                    <a:pt x="36891" y="28685"/>
                    <a:pt x="37966" y="23613"/>
                  </a:cubicBezTo>
                  <a:cubicBezTo>
                    <a:pt x="39514" y="17723"/>
                    <a:pt x="37880" y="11489"/>
                    <a:pt x="33667" y="7104"/>
                  </a:cubicBezTo>
                  <a:cubicBezTo>
                    <a:pt x="30872" y="4095"/>
                    <a:pt x="27218" y="1945"/>
                    <a:pt x="23177" y="1042"/>
                  </a:cubicBezTo>
                  <a:cubicBezTo>
                    <a:pt x="20297" y="398"/>
                    <a:pt x="18620" y="570"/>
                    <a:pt x="18620" y="355"/>
                  </a:cubicBezTo>
                  <a:cubicBezTo>
                    <a:pt x="19007" y="183"/>
                    <a:pt x="19394" y="97"/>
                    <a:pt x="19824" y="97"/>
                  </a:cubicBezTo>
                  <a:cubicBezTo>
                    <a:pt x="20985" y="-32"/>
                    <a:pt x="22145" y="-32"/>
                    <a:pt x="23306" y="97"/>
                  </a:cubicBezTo>
                  <a:cubicBezTo>
                    <a:pt x="27691" y="742"/>
                    <a:pt x="31732" y="2805"/>
                    <a:pt x="34828" y="5943"/>
                  </a:cubicBezTo>
                  <a:cubicBezTo>
                    <a:pt x="37020" y="8093"/>
                    <a:pt x="38654" y="10672"/>
                    <a:pt x="39686" y="13553"/>
                  </a:cubicBezTo>
                  <a:cubicBezTo>
                    <a:pt x="40889" y="16906"/>
                    <a:pt x="41061" y="20560"/>
                    <a:pt x="40158" y="24042"/>
                  </a:cubicBezTo>
                  <a:cubicBezTo>
                    <a:pt x="37966" y="34962"/>
                    <a:pt x="27390" y="42056"/>
                    <a:pt x="16471" y="39863"/>
                  </a:cubicBezTo>
                  <a:cubicBezTo>
                    <a:pt x="10710" y="38702"/>
                    <a:pt x="5723" y="35091"/>
                    <a:pt x="2800" y="29975"/>
                  </a:cubicBezTo>
                  <a:cubicBezTo>
                    <a:pt x="908" y="26966"/>
                    <a:pt x="-81" y="23441"/>
                    <a:pt x="5" y="19872"/>
                  </a:cubicBezTo>
                  <a:cubicBezTo>
                    <a:pt x="91" y="16863"/>
                    <a:pt x="908" y="13940"/>
                    <a:pt x="2284" y="11274"/>
                  </a:cubicBezTo>
                  <a:cubicBezTo>
                    <a:pt x="4261" y="7319"/>
                    <a:pt x="7443" y="4138"/>
                    <a:pt x="11398" y="2160"/>
                  </a:cubicBezTo>
                  <a:cubicBezTo>
                    <a:pt x="12429" y="1644"/>
                    <a:pt x="13547" y="1257"/>
                    <a:pt x="14708" y="999"/>
                  </a:cubicBezTo>
                  <a:cubicBezTo>
                    <a:pt x="15095" y="828"/>
                    <a:pt x="15482" y="742"/>
                    <a:pt x="15869" y="698"/>
                  </a:cubicBezTo>
                  <a:lnTo>
                    <a:pt x="15869" y="69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43"/>
            <p:cNvSpPr/>
            <p:nvPr/>
          </p:nvSpPr>
          <p:spPr>
            <a:xfrm>
              <a:off x="1293555" y="5263524"/>
              <a:ext cx="203689" cy="64426"/>
            </a:xfrm>
            <a:custGeom>
              <a:rect b="b" l="l" r="r" t="t"/>
              <a:pathLst>
                <a:path extrusionOk="0" h="64426" w="203689">
                  <a:moveTo>
                    <a:pt x="203690" y="0"/>
                  </a:moveTo>
                  <a:cubicBezTo>
                    <a:pt x="203260" y="688"/>
                    <a:pt x="202744" y="1333"/>
                    <a:pt x="202142" y="1892"/>
                  </a:cubicBezTo>
                  <a:cubicBezTo>
                    <a:pt x="201110" y="3095"/>
                    <a:pt x="199563" y="4858"/>
                    <a:pt x="197456" y="7051"/>
                  </a:cubicBezTo>
                  <a:cubicBezTo>
                    <a:pt x="191437" y="13198"/>
                    <a:pt x="184989" y="18959"/>
                    <a:pt x="178196" y="24247"/>
                  </a:cubicBezTo>
                  <a:cubicBezTo>
                    <a:pt x="155583" y="41615"/>
                    <a:pt x="129488" y="53867"/>
                    <a:pt x="101673" y="60230"/>
                  </a:cubicBezTo>
                  <a:cubicBezTo>
                    <a:pt x="86411" y="63884"/>
                    <a:pt x="70677" y="65174"/>
                    <a:pt x="55028" y="64013"/>
                  </a:cubicBezTo>
                  <a:cubicBezTo>
                    <a:pt x="42131" y="63067"/>
                    <a:pt x="29707" y="58639"/>
                    <a:pt x="19174" y="51116"/>
                  </a:cubicBezTo>
                  <a:cubicBezTo>
                    <a:pt x="12123" y="45957"/>
                    <a:pt x="6492" y="39164"/>
                    <a:pt x="2708" y="31297"/>
                  </a:cubicBezTo>
                  <a:cubicBezTo>
                    <a:pt x="1763" y="29148"/>
                    <a:pt x="989" y="26955"/>
                    <a:pt x="387" y="24677"/>
                  </a:cubicBezTo>
                  <a:cubicBezTo>
                    <a:pt x="129" y="23903"/>
                    <a:pt x="0" y="23086"/>
                    <a:pt x="0" y="22269"/>
                  </a:cubicBezTo>
                  <a:cubicBezTo>
                    <a:pt x="215" y="22269"/>
                    <a:pt x="860" y="25536"/>
                    <a:pt x="3525" y="30867"/>
                  </a:cubicBezTo>
                  <a:cubicBezTo>
                    <a:pt x="7480" y="38391"/>
                    <a:pt x="13155" y="44882"/>
                    <a:pt x="20120" y="49740"/>
                  </a:cubicBezTo>
                  <a:cubicBezTo>
                    <a:pt x="30523" y="56877"/>
                    <a:pt x="42604" y="61133"/>
                    <a:pt x="55200" y="61992"/>
                  </a:cubicBezTo>
                  <a:cubicBezTo>
                    <a:pt x="70634" y="62981"/>
                    <a:pt x="86153" y="61648"/>
                    <a:pt x="101200" y="58037"/>
                  </a:cubicBezTo>
                  <a:cubicBezTo>
                    <a:pt x="128714" y="51718"/>
                    <a:pt x="154594" y="39766"/>
                    <a:pt x="177251" y="22957"/>
                  </a:cubicBezTo>
                  <a:cubicBezTo>
                    <a:pt x="184086" y="17841"/>
                    <a:pt x="190621" y="12338"/>
                    <a:pt x="196811" y="6492"/>
                  </a:cubicBezTo>
                  <a:lnTo>
                    <a:pt x="201841" y="1634"/>
                  </a:lnTo>
                  <a:cubicBezTo>
                    <a:pt x="203002" y="473"/>
                    <a:pt x="203604" y="0"/>
                    <a:pt x="203690" y="0"/>
                  </a:cubicBezTo>
                  <a:lnTo>
                    <a:pt x="203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43"/>
            <p:cNvSpPr/>
            <p:nvPr/>
          </p:nvSpPr>
          <p:spPr>
            <a:xfrm>
              <a:off x="1293555" y="5303720"/>
              <a:ext cx="203689" cy="64402"/>
            </a:xfrm>
            <a:custGeom>
              <a:rect b="b" l="l" r="r" t="t"/>
              <a:pathLst>
                <a:path extrusionOk="0" h="64402" w="203689">
                  <a:moveTo>
                    <a:pt x="203690" y="0"/>
                  </a:moveTo>
                  <a:cubicBezTo>
                    <a:pt x="203260" y="688"/>
                    <a:pt x="202744" y="1333"/>
                    <a:pt x="202142" y="1892"/>
                  </a:cubicBezTo>
                  <a:cubicBezTo>
                    <a:pt x="201110" y="3095"/>
                    <a:pt x="199563" y="4901"/>
                    <a:pt x="197456" y="7094"/>
                  </a:cubicBezTo>
                  <a:cubicBezTo>
                    <a:pt x="171318" y="33662"/>
                    <a:pt x="138043" y="52105"/>
                    <a:pt x="101673" y="60187"/>
                  </a:cubicBezTo>
                  <a:cubicBezTo>
                    <a:pt x="86411" y="63841"/>
                    <a:pt x="70677" y="65131"/>
                    <a:pt x="55028" y="64013"/>
                  </a:cubicBezTo>
                  <a:cubicBezTo>
                    <a:pt x="42131" y="63068"/>
                    <a:pt x="29707" y="58596"/>
                    <a:pt x="19174" y="51116"/>
                  </a:cubicBezTo>
                  <a:cubicBezTo>
                    <a:pt x="12123" y="46000"/>
                    <a:pt x="6449" y="39207"/>
                    <a:pt x="2708" y="31340"/>
                  </a:cubicBezTo>
                  <a:cubicBezTo>
                    <a:pt x="1763" y="29191"/>
                    <a:pt x="989" y="26955"/>
                    <a:pt x="387" y="24677"/>
                  </a:cubicBezTo>
                  <a:cubicBezTo>
                    <a:pt x="129" y="23903"/>
                    <a:pt x="0" y="23086"/>
                    <a:pt x="0" y="22269"/>
                  </a:cubicBezTo>
                  <a:cubicBezTo>
                    <a:pt x="215" y="22269"/>
                    <a:pt x="860" y="25536"/>
                    <a:pt x="3525" y="30867"/>
                  </a:cubicBezTo>
                  <a:cubicBezTo>
                    <a:pt x="7480" y="38391"/>
                    <a:pt x="13155" y="44882"/>
                    <a:pt x="20120" y="49783"/>
                  </a:cubicBezTo>
                  <a:cubicBezTo>
                    <a:pt x="30523" y="56920"/>
                    <a:pt x="42647" y="61133"/>
                    <a:pt x="55200" y="61993"/>
                  </a:cubicBezTo>
                  <a:cubicBezTo>
                    <a:pt x="70634" y="62981"/>
                    <a:pt x="86153" y="61649"/>
                    <a:pt x="101200" y="58037"/>
                  </a:cubicBezTo>
                  <a:cubicBezTo>
                    <a:pt x="128714" y="51718"/>
                    <a:pt x="154594" y="39809"/>
                    <a:pt x="177251" y="23000"/>
                  </a:cubicBezTo>
                  <a:cubicBezTo>
                    <a:pt x="184086" y="17884"/>
                    <a:pt x="190621" y="12338"/>
                    <a:pt x="196811" y="6492"/>
                  </a:cubicBezTo>
                  <a:lnTo>
                    <a:pt x="201841" y="1634"/>
                  </a:lnTo>
                  <a:cubicBezTo>
                    <a:pt x="202400" y="1032"/>
                    <a:pt x="203002" y="473"/>
                    <a:pt x="203690" y="0"/>
                  </a:cubicBezTo>
                  <a:lnTo>
                    <a:pt x="203690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Google Shape;259;p43"/>
            <p:cNvSpPr/>
            <p:nvPr/>
          </p:nvSpPr>
          <p:spPr>
            <a:xfrm>
              <a:off x="1263845" y="5291554"/>
              <a:ext cx="249998" cy="292777"/>
            </a:xfrm>
            <a:custGeom>
              <a:rect b="b" l="l" r="r" t="t"/>
              <a:pathLst>
                <a:path extrusionOk="0" h="292777" w="249998">
                  <a:moveTo>
                    <a:pt x="239719" y="0"/>
                  </a:moveTo>
                  <a:cubicBezTo>
                    <a:pt x="239891" y="559"/>
                    <a:pt x="239977" y="1118"/>
                    <a:pt x="240020" y="1719"/>
                  </a:cubicBezTo>
                  <a:cubicBezTo>
                    <a:pt x="240020" y="2966"/>
                    <a:pt x="240321" y="4686"/>
                    <a:pt x="240579" y="6835"/>
                  </a:cubicBezTo>
                  <a:cubicBezTo>
                    <a:pt x="241095" y="11478"/>
                    <a:pt x="241826" y="18099"/>
                    <a:pt x="242728" y="26568"/>
                  </a:cubicBezTo>
                  <a:cubicBezTo>
                    <a:pt x="244534" y="43764"/>
                    <a:pt x="247973" y="68398"/>
                    <a:pt x="249521" y="99222"/>
                  </a:cubicBezTo>
                  <a:cubicBezTo>
                    <a:pt x="250424" y="116032"/>
                    <a:pt x="250037" y="132884"/>
                    <a:pt x="248446" y="149651"/>
                  </a:cubicBezTo>
                  <a:cubicBezTo>
                    <a:pt x="246684" y="168953"/>
                    <a:pt x="242341" y="187955"/>
                    <a:pt x="235549" y="206097"/>
                  </a:cubicBezTo>
                  <a:cubicBezTo>
                    <a:pt x="228069" y="226303"/>
                    <a:pt x="216160" y="244574"/>
                    <a:pt x="200769" y="259620"/>
                  </a:cubicBezTo>
                  <a:cubicBezTo>
                    <a:pt x="192601" y="267531"/>
                    <a:pt x="183401" y="274323"/>
                    <a:pt x="173427" y="279826"/>
                  </a:cubicBezTo>
                  <a:cubicBezTo>
                    <a:pt x="163110" y="285458"/>
                    <a:pt x="151975" y="289370"/>
                    <a:pt x="140411" y="291477"/>
                  </a:cubicBezTo>
                  <a:cubicBezTo>
                    <a:pt x="117368" y="295217"/>
                    <a:pt x="93723" y="290832"/>
                    <a:pt x="73560" y="279095"/>
                  </a:cubicBezTo>
                  <a:cubicBezTo>
                    <a:pt x="54730" y="268434"/>
                    <a:pt x="38910" y="253258"/>
                    <a:pt x="27431" y="234901"/>
                  </a:cubicBezTo>
                  <a:cubicBezTo>
                    <a:pt x="17328" y="218307"/>
                    <a:pt x="10063" y="200165"/>
                    <a:pt x="5936" y="181206"/>
                  </a:cubicBezTo>
                  <a:cubicBezTo>
                    <a:pt x="2282" y="164697"/>
                    <a:pt x="261" y="147888"/>
                    <a:pt x="3" y="130992"/>
                  </a:cubicBezTo>
                  <a:cubicBezTo>
                    <a:pt x="-83" y="106617"/>
                    <a:pt x="1637" y="82327"/>
                    <a:pt x="5162" y="58209"/>
                  </a:cubicBezTo>
                  <a:cubicBezTo>
                    <a:pt x="6409" y="49611"/>
                    <a:pt x="7355" y="43163"/>
                    <a:pt x="7999" y="38563"/>
                  </a:cubicBezTo>
                  <a:cubicBezTo>
                    <a:pt x="8343" y="36413"/>
                    <a:pt x="8644" y="34736"/>
                    <a:pt x="8816" y="33447"/>
                  </a:cubicBezTo>
                  <a:cubicBezTo>
                    <a:pt x="8902" y="32845"/>
                    <a:pt x="9031" y="32286"/>
                    <a:pt x="9203" y="31727"/>
                  </a:cubicBezTo>
                  <a:cubicBezTo>
                    <a:pt x="9203" y="32329"/>
                    <a:pt x="9203" y="32888"/>
                    <a:pt x="9203" y="33490"/>
                  </a:cubicBezTo>
                  <a:cubicBezTo>
                    <a:pt x="9203" y="34779"/>
                    <a:pt x="8859" y="36456"/>
                    <a:pt x="8601" y="38606"/>
                  </a:cubicBezTo>
                  <a:cubicBezTo>
                    <a:pt x="8042" y="43249"/>
                    <a:pt x="7225" y="49869"/>
                    <a:pt x="6151" y="58295"/>
                  </a:cubicBezTo>
                  <a:cubicBezTo>
                    <a:pt x="3012" y="82370"/>
                    <a:pt x="1551" y="106660"/>
                    <a:pt x="1852" y="130949"/>
                  </a:cubicBezTo>
                  <a:cubicBezTo>
                    <a:pt x="2196" y="147673"/>
                    <a:pt x="4259" y="164353"/>
                    <a:pt x="7956" y="180690"/>
                  </a:cubicBezTo>
                  <a:cubicBezTo>
                    <a:pt x="12169" y="199390"/>
                    <a:pt x="19392" y="217318"/>
                    <a:pt x="29452" y="233654"/>
                  </a:cubicBezTo>
                  <a:cubicBezTo>
                    <a:pt x="40672" y="251710"/>
                    <a:pt x="56235" y="266671"/>
                    <a:pt x="74721" y="277161"/>
                  </a:cubicBezTo>
                  <a:cubicBezTo>
                    <a:pt x="94454" y="288639"/>
                    <a:pt x="117583" y="292938"/>
                    <a:pt x="140110" y="289241"/>
                  </a:cubicBezTo>
                  <a:cubicBezTo>
                    <a:pt x="151416" y="287221"/>
                    <a:pt x="162336" y="283394"/>
                    <a:pt x="172439" y="277848"/>
                  </a:cubicBezTo>
                  <a:cubicBezTo>
                    <a:pt x="182241" y="272475"/>
                    <a:pt x="191312" y="265811"/>
                    <a:pt x="199351" y="258030"/>
                  </a:cubicBezTo>
                  <a:cubicBezTo>
                    <a:pt x="214570" y="243241"/>
                    <a:pt x="226306" y="225228"/>
                    <a:pt x="233743" y="205366"/>
                  </a:cubicBezTo>
                  <a:cubicBezTo>
                    <a:pt x="240493" y="187396"/>
                    <a:pt x="244835" y="168609"/>
                    <a:pt x="246641" y="149478"/>
                  </a:cubicBezTo>
                  <a:cubicBezTo>
                    <a:pt x="248317" y="132798"/>
                    <a:pt x="248747" y="116032"/>
                    <a:pt x="247973" y="99308"/>
                  </a:cubicBezTo>
                  <a:cubicBezTo>
                    <a:pt x="246641" y="68570"/>
                    <a:pt x="243674" y="43808"/>
                    <a:pt x="241912" y="26654"/>
                  </a:cubicBezTo>
                  <a:cubicBezTo>
                    <a:pt x="241052" y="18056"/>
                    <a:pt x="240493" y="11392"/>
                    <a:pt x="240149" y="6878"/>
                  </a:cubicBezTo>
                  <a:cubicBezTo>
                    <a:pt x="240149" y="4729"/>
                    <a:pt x="239891" y="3009"/>
                    <a:pt x="239805" y="1719"/>
                  </a:cubicBezTo>
                  <a:cubicBezTo>
                    <a:pt x="239719" y="430"/>
                    <a:pt x="239719" y="0"/>
                    <a:pt x="239719" y="0"/>
                  </a:cubicBezTo>
                  <a:lnTo>
                    <a:pt x="239719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0" name="Google Shape;260;p43"/>
            <p:cNvSpPr/>
            <p:nvPr/>
          </p:nvSpPr>
          <p:spPr>
            <a:xfrm>
              <a:off x="1279712" y="5504530"/>
              <a:ext cx="218091" cy="101689"/>
            </a:xfrm>
            <a:custGeom>
              <a:rect b="b" l="l" r="r" t="t"/>
              <a:pathLst>
                <a:path extrusionOk="0" h="101689" w="218091">
                  <a:moveTo>
                    <a:pt x="129" y="0"/>
                  </a:moveTo>
                  <a:cubicBezTo>
                    <a:pt x="7867" y="26224"/>
                    <a:pt x="11178" y="33017"/>
                    <a:pt x="25665" y="53953"/>
                  </a:cubicBezTo>
                  <a:cubicBezTo>
                    <a:pt x="39036" y="73815"/>
                    <a:pt x="58639" y="88647"/>
                    <a:pt x="81338" y="96170"/>
                  </a:cubicBezTo>
                  <a:cubicBezTo>
                    <a:pt x="114355" y="107563"/>
                    <a:pt x="150940" y="101071"/>
                    <a:pt x="177981" y="78974"/>
                  </a:cubicBezTo>
                  <a:cubicBezTo>
                    <a:pt x="204249" y="57006"/>
                    <a:pt x="213535" y="23086"/>
                    <a:pt x="218092" y="86"/>
                  </a:cubicBezTo>
                  <a:cubicBezTo>
                    <a:pt x="206656" y="15477"/>
                    <a:pt x="194490" y="37359"/>
                    <a:pt x="180088" y="50041"/>
                  </a:cubicBezTo>
                  <a:cubicBezTo>
                    <a:pt x="165686" y="62723"/>
                    <a:pt x="146641" y="73815"/>
                    <a:pt x="127639" y="77125"/>
                  </a:cubicBezTo>
                  <a:cubicBezTo>
                    <a:pt x="101845" y="81424"/>
                    <a:pt x="71107" y="73686"/>
                    <a:pt x="49052" y="59671"/>
                  </a:cubicBezTo>
                  <a:cubicBezTo>
                    <a:pt x="26998" y="45656"/>
                    <a:pt x="13671" y="20549"/>
                    <a:pt x="0" y="43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1" name="Google Shape;261;p43"/>
            <p:cNvSpPr/>
            <p:nvPr/>
          </p:nvSpPr>
          <p:spPr>
            <a:xfrm>
              <a:off x="1298241" y="5337769"/>
              <a:ext cx="122050" cy="43604"/>
            </a:xfrm>
            <a:custGeom>
              <a:rect b="b" l="l" r="r" t="t"/>
              <a:pathLst>
                <a:path extrusionOk="0" h="43604" w="122050">
                  <a:moveTo>
                    <a:pt x="0" y="0"/>
                  </a:moveTo>
                  <a:cubicBezTo>
                    <a:pt x="9974" y="22183"/>
                    <a:pt x="30179" y="38047"/>
                    <a:pt x="54125" y="42432"/>
                  </a:cubicBezTo>
                  <a:cubicBezTo>
                    <a:pt x="77383" y="46731"/>
                    <a:pt x="107520" y="39379"/>
                    <a:pt x="122051" y="17540"/>
                  </a:cubicBezTo>
                  <a:cubicBezTo>
                    <a:pt x="70892" y="35510"/>
                    <a:pt x="20034" y="35940"/>
                    <a:pt x="0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2" name="Google Shape;262;p43"/>
            <p:cNvSpPr/>
            <p:nvPr/>
          </p:nvSpPr>
          <p:spPr>
            <a:xfrm>
              <a:off x="1655152" y="5226336"/>
              <a:ext cx="63494" cy="48150"/>
            </a:xfrm>
            <a:custGeom>
              <a:rect b="b" l="l" r="r" t="t"/>
              <a:pathLst>
                <a:path extrusionOk="0" h="48150" w="63494">
                  <a:moveTo>
                    <a:pt x="63494" y="48022"/>
                  </a:moveTo>
                  <a:cubicBezTo>
                    <a:pt x="62420" y="48194"/>
                    <a:pt x="61259" y="48194"/>
                    <a:pt x="60184" y="48022"/>
                  </a:cubicBezTo>
                  <a:cubicBezTo>
                    <a:pt x="57261" y="47635"/>
                    <a:pt x="54380" y="46990"/>
                    <a:pt x="51586" y="46130"/>
                  </a:cubicBezTo>
                  <a:cubicBezTo>
                    <a:pt x="32412" y="40456"/>
                    <a:pt x="15990" y="27988"/>
                    <a:pt x="5371" y="11050"/>
                  </a:cubicBezTo>
                  <a:cubicBezTo>
                    <a:pt x="3737" y="8514"/>
                    <a:pt x="2319" y="5891"/>
                    <a:pt x="1072" y="3140"/>
                  </a:cubicBezTo>
                  <a:cubicBezTo>
                    <a:pt x="255" y="1162"/>
                    <a:pt x="-132" y="87"/>
                    <a:pt x="40" y="1"/>
                  </a:cubicBezTo>
                  <a:cubicBezTo>
                    <a:pt x="212" y="-84"/>
                    <a:pt x="2362" y="4042"/>
                    <a:pt x="6575" y="10190"/>
                  </a:cubicBezTo>
                  <a:cubicBezTo>
                    <a:pt x="12121" y="18100"/>
                    <a:pt x="18870" y="25151"/>
                    <a:pt x="26522" y="31041"/>
                  </a:cubicBezTo>
                  <a:cubicBezTo>
                    <a:pt x="34261" y="36844"/>
                    <a:pt x="42859" y="41444"/>
                    <a:pt x="51973" y="44626"/>
                  </a:cubicBezTo>
                  <a:cubicBezTo>
                    <a:pt x="58980" y="46818"/>
                    <a:pt x="63537" y="47635"/>
                    <a:pt x="63494" y="48022"/>
                  </a:cubicBezTo>
                  <a:lnTo>
                    <a:pt x="63494" y="4802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3" name="Google Shape;263;p43"/>
            <p:cNvSpPr/>
            <p:nvPr/>
          </p:nvSpPr>
          <p:spPr>
            <a:xfrm>
              <a:off x="1659147" y="5229132"/>
              <a:ext cx="64851" cy="42278"/>
            </a:xfrm>
            <a:custGeom>
              <a:rect b="b" l="l" r="r" t="t"/>
              <a:pathLst>
                <a:path extrusionOk="0" h="42278" w="64851">
                  <a:moveTo>
                    <a:pt x="0" y="0"/>
                  </a:moveTo>
                  <a:cubicBezTo>
                    <a:pt x="5288" y="17970"/>
                    <a:pt x="25236" y="34737"/>
                    <a:pt x="42991" y="40626"/>
                  </a:cubicBezTo>
                  <a:cubicBezTo>
                    <a:pt x="46473" y="41916"/>
                    <a:pt x="50170" y="42475"/>
                    <a:pt x="53867" y="42217"/>
                  </a:cubicBezTo>
                  <a:cubicBezTo>
                    <a:pt x="57607" y="41959"/>
                    <a:pt x="61047" y="40067"/>
                    <a:pt x="63239" y="37015"/>
                  </a:cubicBezTo>
                  <a:cubicBezTo>
                    <a:pt x="66979" y="31297"/>
                    <a:pt x="63755" y="23172"/>
                    <a:pt x="58252" y="19131"/>
                  </a:cubicBezTo>
                  <a:cubicBezTo>
                    <a:pt x="52406" y="15563"/>
                    <a:pt x="45871" y="13241"/>
                    <a:pt x="39079" y="12295"/>
                  </a:cubicBezTo>
                  <a:cubicBezTo>
                    <a:pt x="25364" y="9114"/>
                    <a:pt x="12983" y="16035"/>
                    <a:pt x="1634" y="4514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4" name="Google Shape;264;p43"/>
            <p:cNvSpPr/>
            <p:nvPr/>
          </p:nvSpPr>
          <p:spPr>
            <a:xfrm>
              <a:off x="1278938" y="5153597"/>
              <a:ext cx="229183" cy="66697"/>
            </a:xfrm>
            <a:custGeom>
              <a:rect b="b" l="l" r="r" t="t"/>
              <a:pathLst>
                <a:path extrusionOk="0" h="66697" w="229183">
                  <a:moveTo>
                    <a:pt x="0" y="42260"/>
                  </a:moveTo>
                  <a:cubicBezTo>
                    <a:pt x="32071" y="70290"/>
                    <a:pt x="77383" y="71494"/>
                    <a:pt x="118181" y="59456"/>
                  </a:cubicBezTo>
                  <a:cubicBezTo>
                    <a:pt x="158980" y="47419"/>
                    <a:pt x="194533" y="24763"/>
                    <a:pt x="229183" y="0"/>
                  </a:cubicBezTo>
                  <a:cubicBezTo>
                    <a:pt x="191394" y="7523"/>
                    <a:pt x="159151" y="24763"/>
                    <a:pt x="121019" y="30394"/>
                  </a:cubicBezTo>
                  <a:cubicBezTo>
                    <a:pt x="84606" y="35768"/>
                    <a:pt x="46731" y="36327"/>
                    <a:pt x="10920" y="24161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5" name="Google Shape;265;p43"/>
            <p:cNvSpPr/>
            <p:nvPr/>
          </p:nvSpPr>
          <p:spPr>
            <a:xfrm>
              <a:off x="1702439" y="5347657"/>
              <a:ext cx="191523" cy="283165"/>
            </a:xfrm>
            <a:custGeom>
              <a:rect b="b" l="l" r="r" t="t"/>
              <a:pathLst>
                <a:path extrusionOk="0" h="283165" w="191523">
                  <a:moveTo>
                    <a:pt x="191524" y="278751"/>
                  </a:moveTo>
                  <a:cubicBezTo>
                    <a:pt x="191266" y="278967"/>
                    <a:pt x="191008" y="279138"/>
                    <a:pt x="190707" y="279224"/>
                  </a:cubicBezTo>
                  <a:cubicBezTo>
                    <a:pt x="189890" y="279654"/>
                    <a:pt x="189030" y="280041"/>
                    <a:pt x="188170" y="280385"/>
                  </a:cubicBezTo>
                  <a:cubicBezTo>
                    <a:pt x="184817" y="281718"/>
                    <a:pt x="181292" y="282621"/>
                    <a:pt x="177723" y="282965"/>
                  </a:cubicBezTo>
                  <a:cubicBezTo>
                    <a:pt x="164439" y="284082"/>
                    <a:pt x="151155" y="280514"/>
                    <a:pt x="140193" y="272905"/>
                  </a:cubicBezTo>
                  <a:cubicBezTo>
                    <a:pt x="125920" y="263834"/>
                    <a:pt x="112937" y="248572"/>
                    <a:pt x="99051" y="231634"/>
                  </a:cubicBezTo>
                  <a:cubicBezTo>
                    <a:pt x="84133" y="213062"/>
                    <a:pt x="70763" y="193286"/>
                    <a:pt x="59026" y="172565"/>
                  </a:cubicBezTo>
                  <a:cubicBezTo>
                    <a:pt x="37703" y="134862"/>
                    <a:pt x="21409" y="94536"/>
                    <a:pt x="10490" y="52621"/>
                  </a:cubicBezTo>
                  <a:cubicBezTo>
                    <a:pt x="6191" y="36542"/>
                    <a:pt x="3697" y="23387"/>
                    <a:pt x="2107" y="14230"/>
                  </a:cubicBezTo>
                  <a:cubicBezTo>
                    <a:pt x="1419" y="9931"/>
                    <a:pt x="860" y="6276"/>
                    <a:pt x="430" y="3697"/>
                  </a:cubicBezTo>
                  <a:cubicBezTo>
                    <a:pt x="215" y="2493"/>
                    <a:pt x="86" y="1247"/>
                    <a:pt x="0" y="0"/>
                  </a:cubicBezTo>
                  <a:cubicBezTo>
                    <a:pt x="430" y="1161"/>
                    <a:pt x="731" y="2364"/>
                    <a:pt x="903" y="3611"/>
                  </a:cubicBezTo>
                  <a:lnTo>
                    <a:pt x="2966" y="14058"/>
                  </a:lnTo>
                  <a:cubicBezTo>
                    <a:pt x="4815" y="23129"/>
                    <a:pt x="7695" y="36241"/>
                    <a:pt x="11994" y="52191"/>
                  </a:cubicBezTo>
                  <a:cubicBezTo>
                    <a:pt x="23301" y="93806"/>
                    <a:pt x="39766" y="133873"/>
                    <a:pt x="60961" y="171447"/>
                  </a:cubicBezTo>
                  <a:cubicBezTo>
                    <a:pt x="72654" y="192082"/>
                    <a:pt x="85938" y="211772"/>
                    <a:pt x="100684" y="230344"/>
                  </a:cubicBezTo>
                  <a:cubicBezTo>
                    <a:pt x="114398" y="247282"/>
                    <a:pt x="127209" y="262544"/>
                    <a:pt x="141052" y="271572"/>
                  </a:cubicBezTo>
                  <a:cubicBezTo>
                    <a:pt x="151757" y="279181"/>
                    <a:pt x="164697" y="282879"/>
                    <a:pt x="177809" y="282105"/>
                  </a:cubicBezTo>
                  <a:cubicBezTo>
                    <a:pt x="182495" y="281632"/>
                    <a:pt x="187138" y="280471"/>
                    <a:pt x="191524" y="278751"/>
                  </a:cubicBezTo>
                  <a:lnTo>
                    <a:pt x="191524" y="27875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6" name="Google Shape;266;p43"/>
            <p:cNvSpPr/>
            <p:nvPr/>
          </p:nvSpPr>
          <p:spPr>
            <a:xfrm>
              <a:off x="1739368" y="5467816"/>
              <a:ext cx="160397" cy="162205"/>
            </a:xfrm>
            <a:custGeom>
              <a:rect b="b" l="l" r="r" t="t"/>
              <a:pathLst>
                <a:path extrusionOk="0" h="162205" w="160397">
                  <a:moveTo>
                    <a:pt x="0" y="0"/>
                  </a:moveTo>
                  <a:cubicBezTo>
                    <a:pt x="0" y="0"/>
                    <a:pt x="63454" y="79791"/>
                    <a:pt x="109755" y="99351"/>
                  </a:cubicBezTo>
                  <a:cubicBezTo>
                    <a:pt x="125447" y="106015"/>
                    <a:pt x="142729" y="111432"/>
                    <a:pt x="153434" y="124673"/>
                  </a:cubicBezTo>
                  <a:cubicBezTo>
                    <a:pt x="158851" y="130821"/>
                    <a:pt x="161301" y="139032"/>
                    <a:pt x="160097" y="147114"/>
                  </a:cubicBezTo>
                  <a:cubicBezTo>
                    <a:pt x="159925" y="148060"/>
                    <a:pt x="159624" y="149006"/>
                    <a:pt x="159237" y="149865"/>
                  </a:cubicBezTo>
                  <a:cubicBezTo>
                    <a:pt x="152574" y="166847"/>
                    <a:pt x="120546" y="164482"/>
                    <a:pt x="105886" y="153734"/>
                  </a:cubicBezTo>
                  <a:cubicBezTo>
                    <a:pt x="99480" y="149049"/>
                    <a:pt x="103264" y="152058"/>
                    <a:pt x="98105" y="148189"/>
                  </a:cubicBezTo>
                  <a:cubicBezTo>
                    <a:pt x="83273" y="137011"/>
                    <a:pt x="3869" y="450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7" name="Google Shape;267;p43"/>
            <p:cNvSpPr/>
            <p:nvPr/>
          </p:nvSpPr>
          <p:spPr>
            <a:xfrm>
              <a:off x="1390714" y="4382817"/>
              <a:ext cx="449897" cy="613992"/>
            </a:xfrm>
            <a:custGeom>
              <a:rect b="b" l="l" r="r" t="t"/>
              <a:pathLst>
                <a:path extrusionOk="0" h="613992" w="449897">
                  <a:moveTo>
                    <a:pt x="68527" y="8082"/>
                  </a:moveTo>
                  <a:lnTo>
                    <a:pt x="109024" y="0"/>
                  </a:lnTo>
                  <a:lnTo>
                    <a:pt x="309318" y="2407"/>
                  </a:lnTo>
                  <a:lnTo>
                    <a:pt x="411077" y="24720"/>
                  </a:lnTo>
                  <a:lnTo>
                    <a:pt x="449897" y="593013"/>
                  </a:lnTo>
                  <a:lnTo>
                    <a:pt x="0" y="613993"/>
                  </a:lnTo>
                  <a:lnTo>
                    <a:pt x="68527" y="808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43"/>
            <p:cNvSpPr/>
            <p:nvPr/>
          </p:nvSpPr>
          <p:spPr>
            <a:xfrm>
              <a:off x="1744226" y="4391544"/>
              <a:ext cx="312456" cy="585318"/>
            </a:xfrm>
            <a:custGeom>
              <a:rect b="b" l="l" r="r" t="t"/>
              <a:pathLst>
                <a:path extrusionOk="0" h="585318" w="312456">
                  <a:moveTo>
                    <a:pt x="6363" y="558148"/>
                  </a:moveTo>
                  <a:lnTo>
                    <a:pt x="15950" y="299688"/>
                  </a:lnTo>
                  <a:lnTo>
                    <a:pt x="0" y="0"/>
                  </a:lnTo>
                  <a:cubicBezTo>
                    <a:pt x="63282" y="16294"/>
                    <a:pt x="149823" y="34393"/>
                    <a:pt x="197757" y="89034"/>
                  </a:cubicBezTo>
                  <a:cubicBezTo>
                    <a:pt x="228839" y="124501"/>
                    <a:pt x="259320" y="169856"/>
                    <a:pt x="270841" y="242897"/>
                  </a:cubicBezTo>
                  <a:cubicBezTo>
                    <a:pt x="284082" y="328879"/>
                    <a:pt x="301537" y="493318"/>
                    <a:pt x="312456" y="585318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43"/>
            <p:cNvSpPr/>
            <p:nvPr/>
          </p:nvSpPr>
          <p:spPr>
            <a:xfrm>
              <a:off x="1164686" y="4385999"/>
              <a:ext cx="706448" cy="802499"/>
            </a:xfrm>
            <a:custGeom>
              <a:rect b="b" l="l" r="r" t="t"/>
              <a:pathLst>
                <a:path extrusionOk="0" h="802499" w="706448">
                  <a:moveTo>
                    <a:pt x="649529" y="521305"/>
                  </a:moveTo>
                  <a:lnTo>
                    <a:pt x="338491" y="571819"/>
                  </a:lnTo>
                  <a:lnTo>
                    <a:pt x="327485" y="379737"/>
                  </a:lnTo>
                  <a:lnTo>
                    <a:pt x="310289" y="0"/>
                  </a:lnTo>
                  <a:cubicBezTo>
                    <a:pt x="220009" y="3697"/>
                    <a:pt x="117261" y="78286"/>
                    <a:pt x="86437" y="136409"/>
                  </a:cubicBezTo>
                  <a:cubicBezTo>
                    <a:pt x="64941" y="176735"/>
                    <a:pt x="46928" y="223595"/>
                    <a:pt x="41297" y="268950"/>
                  </a:cubicBezTo>
                  <a:cubicBezTo>
                    <a:pt x="30506" y="354931"/>
                    <a:pt x="12235" y="502260"/>
                    <a:pt x="1315" y="594303"/>
                  </a:cubicBezTo>
                  <a:cubicBezTo>
                    <a:pt x="-5391" y="650965"/>
                    <a:pt x="13783" y="707583"/>
                    <a:pt x="53506" y="748554"/>
                  </a:cubicBezTo>
                  <a:lnTo>
                    <a:pt x="53506" y="748554"/>
                  </a:lnTo>
                  <a:cubicBezTo>
                    <a:pt x="98646" y="795113"/>
                    <a:pt x="169323" y="811234"/>
                    <a:pt x="232863" y="798079"/>
                  </a:cubicBezTo>
                  <a:lnTo>
                    <a:pt x="706448" y="664808"/>
                  </a:lnTo>
                  <a:lnTo>
                    <a:pt x="649529" y="52130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0" name="Google Shape;270;p43"/>
            <p:cNvSpPr/>
            <p:nvPr/>
          </p:nvSpPr>
          <p:spPr>
            <a:xfrm>
              <a:off x="1780639" y="4400615"/>
              <a:ext cx="70977" cy="503206"/>
            </a:xfrm>
            <a:custGeom>
              <a:rect b="b" l="l" r="r" t="t"/>
              <a:pathLst>
                <a:path extrusionOk="0" h="503206" w="70977">
                  <a:moveTo>
                    <a:pt x="731" y="503206"/>
                  </a:moveTo>
                  <a:cubicBezTo>
                    <a:pt x="731" y="502819"/>
                    <a:pt x="817" y="502475"/>
                    <a:pt x="946" y="502131"/>
                  </a:cubicBezTo>
                  <a:cubicBezTo>
                    <a:pt x="1204" y="501357"/>
                    <a:pt x="1505" y="500325"/>
                    <a:pt x="1849" y="499036"/>
                  </a:cubicBezTo>
                  <a:cubicBezTo>
                    <a:pt x="2751" y="496155"/>
                    <a:pt x="3955" y="492157"/>
                    <a:pt x="5546" y="487041"/>
                  </a:cubicBezTo>
                  <a:cubicBezTo>
                    <a:pt x="8899" y="476466"/>
                    <a:pt x="13671" y="461247"/>
                    <a:pt x="19604" y="442417"/>
                  </a:cubicBezTo>
                  <a:lnTo>
                    <a:pt x="68398" y="290058"/>
                  </a:lnTo>
                  <a:lnTo>
                    <a:pt x="69043" y="291391"/>
                  </a:lnTo>
                  <a:lnTo>
                    <a:pt x="18615" y="270541"/>
                  </a:lnTo>
                  <a:lnTo>
                    <a:pt x="16637" y="269724"/>
                  </a:lnTo>
                  <a:lnTo>
                    <a:pt x="18400" y="268563"/>
                  </a:lnTo>
                  <a:lnTo>
                    <a:pt x="30051" y="260910"/>
                  </a:lnTo>
                  <a:lnTo>
                    <a:pt x="68097" y="236062"/>
                  </a:lnTo>
                  <a:lnTo>
                    <a:pt x="67667" y="237266"/>
                  </a:lnTo>
                  <a:cubicBezTo>
                    <a:pt x="48322" y="170114"/>
                    <a:pt x="31297" y="110873"/>
                    <a:pt x="19045" y="68269"/>
                  </a:cubicBezTo>
                  <a:cubicBezTo>
                    <a:pt x="13069" y="47118"/>
                    <a:pt x="8254" y="30093"/>
                    <a:pt x="4858" y="18228"/>
                  </a:cubicBezTo>
                  <a:cubicBezTo>
                    <a:pt x="3310" y="12424"/>
                    <a:pt x="2064" y="7910"/>
                    <a:pt x="1161" y="4686"/>
                  </a:cubicBezTo>
                  <a:cubicBezTo>
                    <a:pt x="774" y="3267"/>
                    <a:pt x="473" y="2107"/>
                    <a:pt x="258" y="1204"/>
                  </a:cubicBezTo>
                  <a:cubicBezTo>
                    <a:pt x="129" y="817"/>
                    <a:pt x="43" y="430"/>
                    <a:pt x="0" y="0"/>
                  </a:cubicBezTo>
                  <a:cubicBezTo>
                    <a:pt x="0" y="0"/>
                    <a:pt x="0" y="344"/>
                    <a:pt x="430" y="1118"/>
                  </a:cubicBezTo>
                  <a:lnTo>
                    <a:pt x="1548" y="4600"/>
                  </a:lnTo>
                  <a:cubicBezTo>
                    <a:pt x="2536" y="7781"/>
                    <a:pt x="3912" y="12252"/>
                    <a:pt x="5632" y="18013"/>
                  </a:cubicBezTo>
                  <a:lnTo>
                    <a:pt x="20464" y="67839"/>
                  </a:lnTo>
                  <a:lnTo>
                    <a:pt x="69774" y="236664"/>
                  </a:lnTo>
                  <a:lnTo>
                    <a:pt x="69989" y="237438"/>
                  </a:lnTo>
                  <a:lnTo>
                    <a:pt x="69301" y="237910"/>
                  </a:lnTo>
                  <a:lnTo>
                    <a:pt x="31297" y="262802"/>
                  </a:lnTo>
                  <a:lnTo>
                    <a:pt x="19647" y="270411"/>
                  </a:lnTo>
                  <a:lnTo>
                    <a:pt x="19647" y="268434"/>
                  </a:lnTo>
                  <a:lnTo>
                    <a:pt x="70032" y="289370"/>
                  </a:lnTo>
                  <a:lnTo>
                    <a:pt x="70978" y="289757"/>
                  </a:lnTo>
                  <a:lnTo>
                    <a:pt x="70677" y="290703"/>
                  </a:lnTo>
                  <a:cubicBezTo>
                    <a:pt x="50815" y="351707"/>
                    <a:pt x="33490" y="404800"/>
                    <a:pt x="21108" y="442847"/>
                  </a:cubicBezTo>
                  <a:cubicBezTo>
                    <a:pt x="14875" y="461677"/>
                    <a:pt x="9931" y="476767"/>
                    <a:pt x="6449" y="487256"/>
                  </a:cubicBezTo>
                  <a:cubicBezTo>
                    <a:pt x="4729" y="492329"/>
                    <a:pt x="3353" y="496327"/>
                    <a:pt x="2407" y="499165"/>
                  </a:cubicBezTo>
                  <a:cubicBezTo>
                    <a:pt x="1978" y="500412"/>
                    <a:pt x="1591" y="501400"/>
                    <a:pt x="1333" y="502217"/>
                  </a:cubicBezTo>
                  <a:cubicBezTo>
                    <a:pt x="1161" y="502561"/>
                    <a:pt x="989" y="502905"/>
                    <a:pt x="731" y="50320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1" name="Google Shape;271;p43"/>
            <p:cNvSpPr/>
            <p:nvPr/>
          </p:nvSpPr>
          <p:spPr>
            <a:xfrm>
              <a:off x="1777974" y="4638268"/>
              <a:ext cx="80985" cy="272732"/>
            </a:xfrm>
            <a:custGeom>
              <a:rect b="b" l="l" r="r" t="t"/>
              <a:pathLst>
                <a:path extrusionOk="0" h="272732" w="80985">
                  <a:moveTo>
                    <a:pt x="72181" y="0"/>
                  </a:moveTo>
                  <a:cubicBezTo>
                    <a:pt x="69645" y="9329"/>
                    <a:pt x="64142" y="17583"/>
                    <a:pt x="56533" y="23516"/>
                  </a:cubicBezTo>
                  <a:cubicBezTo>
                    <a:pt x="50600" y="26912"/>
                    <a:pt x="53996" y="31426"/>
                    <a:pt x="58897" y="36155"/>
                  </a:cubicBezTo>
                  <a:cubicBezTo>
                    <a:pt x="64787" y="41830"/>
                    <a:pt x="74245" y="43377"/>
                    <a:pt x="78587" y="50256"/>
                  </a:cubicBezTo>
                  <a:cubicBezTo>
                    <a:pt x="82929" y="57135"/>
                    <a:pt x="80479" y="65002"/>
                    <a:pt x="78243" y="72224"/>
                  </a:cubicBezTo>
                  <a:cubicBezTo>
                    <a:pt x="56705" y="140751"/>
                    <a:pt x="30566" y="207731"/>
                    <a:pt x="0" y="272733"/>
                  </a:cubicBezTo>
                  <a:lnTo>
                    <a:pt x="72181" y="52750"/>
                  </a:lnTo>
                  <a:lnTo>
                    <a:pt x="21839" y="31985"/>
                  </a:lnTo>
                  <a:lnTo>
                    <a:pt x="72181" y="0"/>
                  </a:lnTo>
                  <a:lnTo>
                    <a:pt x="72181" y="0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2" name="Google Shape;272;p43"/>
            <p:cNvSpPr/>
            <p:nvPr/>
          </p:nvSpPr>
          <p:spPr>
            <a:xfrm>
              <a:off x="1388736" y="4395070"/>
              <a:ext cx="88560" cy="514125"/>
            </a:xfrm>
            <a:custGeom>
              <a:rect b="b" l="l" r="r" t="t"/>
              <a:pathLst>
                <a:path extrusionOk="0" h="514125" w="88560">
                  <a:moveTo>
                    <a:pt x="88561" y="514126"/>
                  </a:moveTo>
                  <a:cubicBezTo>
                    <a:pt x="88346" y="513868"/>
                    <a:pt x="88174" y="513567"/>
                    <a:pt x="88045" y="513223"/>
                  </a:cubicBezTo>
                  <a:cubicBezTo>
                    <a:pt x="87744" y="512535"/>
                    <a:pt x="87314" y="511675"/>
                    <a:pt x="86841" y="510557"/>
                  </a:cubicBezTo>
                  <a:lnTo>
                    <a:pt x="82198" y="500068"/>
                  </a:lnTo>
                  <a:cubicBezTo>
                    <a:pt x="78157" y="490781"/>
                    <a:pt x="72396" y="477411"/>
                    <a:pt x="65002" y="460731"/>
                  </a:cubicBezTo>
                  <a:lnTo>
                    <a:pt x="7007" y="324794"/>
                  </a:lnTo>
                  <a:lnTo>
                    <a:pt x="6664" y="324021"/>
                  </a:lnTo>
                  <a:lnTo>
                    <a:pt x="7394" y="323505"/>
                  </a:lnTo>
                  <a:lnTo>
                    <a:pt x="47161" y="295045"/>
                  </a:lnTo>
                  <a:lnTo>
                    <a:pt x="47161" y="296679"/>
                  </a:lnTo>
                  <a:lnTo>
                    <a:pt x="20807" y="275785"/>
                  </a:lnTo>
                  <a:lnTo>
                    <a:pt x="9114" y="266585"/>
                  </a:lnTo>
                  <a:lnTo>
                    <a:pt x="3310" y="262286"/>
                  </a:lnTo>
                  <a:lnTo>
                    <a:pt x="1892" y="261125"/>
                  </a:lnTo>
                  <a:cubicBezTo>
                    <a:pt x="1591" y="260910"/>
                    <a:pt x="1333" y="260652"/>
                    <a:pt x="1075" y="260395"/>
                  </a:cubicBezTo>
                  <a:cubicBezTo>
                    <a:pt x="817" y="260051"/>
                    <a:pt x="602" y="259621"/>
                    <a:pt x="473" y="259191"/>
                  </a:cubicBezTo>
                  <a:cubicBezTo>
                    <a:pt x="172" y="257901"/>
                    <a:pt x="0" y="256611"/>
                    <a:pt x="0" y="255279"/>
                  </a:cubicBezTo>
                  <a:cubicBezTo>
                    <a:pt x="258" y="245649"/>
                    <a:pt x="1161" y="236062"/>
                    <a:pt x="2665" y="226561"/>
                  </a:cubicBezTo>
                  <a:cubicBezTo>
                    <a:pt x="5288" y="207946"/>
                    <a:pt x="8383" y="190062"/>
                    <a:pt x="11264" y="173037"/>
                  </a:cubicBezTo>
                  <a:cubicBezTo>
                    <a:pt x="17368" y="139032"/>
                    <a:pt x="23430" y="108551"/>
                    <a:pt x="28460" y="82757"/>
                  </a:cubicBezTo>
                  <a:cubicBezTo>
                    <a:pt x="33490" y="56963"/>
                    <a:pt x="38004" y="36456"/>
                    <a:pt x="41056" y="22183"/>
                  </a:cubicBezTo>
                  <a:cubicBezTo>
                    <a:pt x="42604" y="15133"/>
                    <a:pt x="43850" y="9630"/>
                    <a:pt x="44710" y="5718"/>
                  </a:cubicBezTo>
                  <a:lnTo>
                    <a:pt x="45699" y="1419"/>
                  </a:lnTo>
                  <a:cubicBezTo>
                    <a:pt x="45785" y="946"/>
                    <a:pt x="45914" y="430"/>
                    <a:pt x="46129" y="0"/>
                  </a:cubicBezTo>
                  <a:cubicBezTo>
                    <a:pt x="46129" y="516"/>
                    <a:pt x="46043" y="1032"/>
                    <a:pt x="45914" y="1505"/>
                  </a:cubicBezTo>
                  <a:cubicBezTo>
                    <a:pt x="45914" y="2579"/>
                    <a:pt x="45441" y="3998"/>
                    <a:pt x="45140" y="5804"/>
                  </a:cubicBezTo>
                  <a:cubicBezTo>
                    <a:pt x="44366" y="9716"/>
                    <a:pt x="43292" y="15219"/>
                    <a:pt x="41916" y="22312"/>
                  </a:cubicBezTo>
                  <a:cubicBezTo>
                    <a:pt x="39079" y="36757"/>
                    <a:pt x="35037" y="57479"/>
                    <a:pt x="30050" y="83015"/>
                  </a:cubicBezTo>
                  <a:cubicBezTo>
                    <a:pt x="25064" y="108551"/>
                    <a:pt x="19217" y="139204"/>
                    <a:pt x="13198" y="173295"/>
                  </a:cubicBezTo>
                  <a:cubicBezTo>
                    <a:pt x="10232" y="190277"/>
                    <a:pt x="7179" y="208161"/>
                    <a:pt x="4600" y="226733"/>
                  </a:cubicBezTo>
                  <a:cubicBezTo>
                    <a:pt x="3138" y="236105"/>
                    <a:pt x="2236" y="245606"/>
                    <a:pt x="1978" y="255107"/>
                  </a:cubicBezTo>
                  <a:cubicBezTo>
                    <a:pt x="1978" y="256224"/>
                    <a:pt x="2107" y="257299"/>
                    <a:pt x="2365" y="258374"/>
                  </a:cubicBezTo>
                  <a:cubicBezTo>
                    <a:pt x="2365" y="258890"/>
                    <a:pt x="3611" y="259664"/>
                    <a:pt x="4514" y="260438"/>
                  </a:cubicBezTo>
                  <a:lnTo>
                    <a:pt x="10275" y="264995"/>
                  </a:lnTo>
                  <a:lnTo>
                    <a:pt x="21925" y="274237"/>
                  </a:lnTo>
                  <a:lnTo>
                    <a:pt x="48236" y="295088"/>
                  </a:lnTo>
                  <a:lnTo>
                    <a:pt x="49396" y="296034"/>
                  </a:lnTo>
                  <a:lnTo>
                    <a:pt x="48193" y="296894"/>
                  </a:lnTo>
                  <a:lnTo>
                    <a:pt x="8383" y="325267"/>
                  </a:lnTo>
                  <a:lnTo>
                    <a:pt x="8727" y="323935"/>
                  </a:lnTo>
                  <a:lnTo>
                    <a:pt x="66378" y="460043"/>
                  </a:lnTo>
                  <a:cubicBezTo>
                    <a:pt x="73385" y="476852"/>
                    <a:pt x="78974" y="490137"/>
                    <a:pt x="82843" y="499638"/>
                  </a:cubicBezTo>
                  <a:cubicBezTo>
                    <a:pt x="84692" y="504152"/>
                    <a:pt x="86153" y="507677"/>
                    <a:pt x="87142" y="510256"/>
                  </a:cubicBezTo>
                  <a:lnTo>
                    <a:pt x="88174" y="513008"/>
                  </a:lnTo>
                  <a:cubicBezTo>
                    <a:pt x="88346" y="513352"/>
                    <a:pt x="88475" y="513739"/>
                    <a:pt x="88561" y="514126"/>
                  </a:cubicBezTo>
                  <a:lnTo>
                    <a:pt x="88561" y="51412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3" name="Google Shape;273;p43"/>
            <p:cNvSpPr/>
            <p:nvPr/>
          </p:nvSpPr>
          <p:spPr>
            <a:xfrm rot="-4873268">
              <a:off x="1429348" y="4759249"/>
              <a:ext cx="463673" cy="337552"/>
            </a:xfrm>
            <a:custGeom>
              <a:rect b="b" l="l" r="r" t="t"/>
              <a:pathLst>
                <a:path extrusionOk="0" h="337820" w="464041">
                  <a:moveTo>
                    <a:pt x="453680" y="0"/>
                  </a:moveTo>
                  <a:cubicBezTo>
                    <a:pt x="459402" y="0"/>
                    <a:pt x="464041" y="4639"/>
                    <a:pt x="464041" y="10361"/>
                  </a:cubicBezTo>
                  <a:lnTo>
                    <a:pt x="464041" y="327460"/>
                  </a:lnTo>
                  <a:cubicBezTo>
                    <a:pt x="464041" y="333182"/>
                    <a:pt x="459403" y="337820"/>
                    <a:pt x="453680" y="337820"/>
                  </a:cubicBezTo>
                  <a:lnTo>
                    <a:pt x="10361" y="337820"/>
                  </a:lnTo>
                  <a:cubicBezTo>
                    <a:pt x="4639" y="337820"/>
                    <a:pt x="0" y="333182"/>
                    <a:pt x="0" y="327460"/>
                  </a:cubicBezTo>
                  <a:lnTo>
                    <a:pt x="0" y="10361"/>
                  </a:lnTo>
                  <a:cubicBezTo>
                    <a:pt x="0" y="4639"/>
                    <a:pt x="4639" y="0"/>
                    <a:pt x="103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4" name="Google Shape;274;p43"/>
            <p:cNvSpPr/>
            <p:nvPr/>
          </p:nvSpPr>
          <p:spPr>
            <a:xfrm rot="-4873268">
              <a:off x="1429348" y="4759249"/>
              <a:ext cx="463673" cy="337552"/>
            </a:xfrm>
            <a:custGeom>
              <a:rect b="b" l="l" r="r" t="t"/>
              <a:pathLst>
                <a:path extrusionOk="0" h="337820" w="464041">
                  <a:moveTo>
                    <a:pt x="453680" y="0"/>
                  </a:moveTo>
                  <a:cubicBezTo>
                    <a:pt x="459402" y="0"/>
                    <a:pt x="464041" y="4639"/>
                    <a:pt x="464041" y="10361"/>
                  </a:cubicBezTo>
                  <a:lnTo>
                    <a:pt x="464041" y="327460"/>
                  </a:lnTo>
                  <a:cubicBezTo>
                    <a:pt x="464041" y="333182"/>
                    <a:pt x="459403" y="337820"/>
                    <a:pt x="453680" y="337820"/>
                  </a:cubicBezTo>
                  <a:lnTo>
                    <a:pt x="10361" y="337820"/>
                  </a:lnTo>
                  <a:cubicBezTo>
                    <a:pt x="4639" y="337820"/>
                    <a:pt x="0" y="333182"/>
                    <a:pt x="0" y="327460"/>
                  </a:cubicBezTo>
                  <a:lnTo>
                    <a:pt x="0" y="10361"/>
                  </a:lnTo>
                  <a:cubicBezTo>
                    <a:pt x="0" y="4639"/>
                    <a:pt x="4639" y="0"/>
                    <a:pt x="10361" y="0"/>
                  </a:cubicBez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5" name="Google Shape;275;p43"/>
            <p:cNvSpPr/>
            <p:nvPr/>
          </p:nvSpPr>
          <p:spPr>
            <a:xfrm rot="-4873268">
              <a:off x="1446360" y="4771948"/>
              <a:ext cx="431627" cy="299879"/>
            </a:xfrm>
            <a:custGeom>
              <a:rect b="b" l="l" r="r" t="t"/>
              <a:pathLst>
                <a:path extrusionOk="0" h="300117" w="431970">
                  <a:moveTo>
                    <a:pt x="0" y="0"/>
                  </a:moveTo>
                  <a:lnTo>
                    <a:pt x="431970" y="0"/>
                  </a:lnTo>
                  <a:lnTo>
                    <a:pt x="431970" y="300118"/>
                  </a:lnTo>
                  <a:lnTo>
                    <a:pt x="0" y="300118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6" name="Google Shape;276;p43"/>
            <p:cNvSpPr/>
            <p:nvPr/>
          </p:nvSpPr>
          <p:spPr>
            <a:xfrm>
              <a:off x="1628194" y="4651634"/>
              <a:ext cx="128972" cy="81514"/>
            </a:xfrm>
            <a:custGeom>
              <a:rect b="b" l="l" r="r" t="t"/>
              <a:pathLst>
                <a:path extrusionOk="0" h="81514" w="128972">
                  <a:moveTo>
                    <a:pt x="126178" y="72443"/>
                  </a:moveTo>
                  <a:cubicBezTo>
                    <a:pt x="121879" y="59202"/>
                    <a:pt x="110486" y="49486"/>
                    <a:pt x="96729" y="47379"/>
                  </a:cubicBezTo>
                  <a:lnTo>
                    <a:pt x="99222" y="29108"/>
                  </a:lnTo>
                  <a:cubicBezTo>
                    <a:pt x="101329" y="15308"/>
                    <a:pt x="91871" y="2454"/>
                    <a:pt x="78114" y="305"/>
                  </a:cubicBezTo>
                  <a:lnTo>
                    <a:pt x="78114" y="305"/>
                  </a:lnTo>
                  <a:cubicBezTo>
                    <a:pt x="64314" y="-1845"/>
                    <a:pt x="51417" y="7613"/>
                    <a:pt x="49267" y="21413"/>
                  </a:cubicBezTo>
                  <a:lnTo>
                    <a:pt x="46344" y="40329"/>
                  </a:lnTo>
                  <a:lnTo>
                    <a:pt x="39981" y="39469"/>
                  </a:lnTo>
                  <a:cubicBezTo>
                    <a:pt x="26353" y="37577"/>
                    <a:pt x="12854" y="43467"/>
                    <a:pt x="4944" y="54688"/>
                  </a:cubicBezTo>
                  <a:lnTo>
                    <a:pt x="0" y="61566"/>
                  </a:lnTo>
                  <a:lnTo>
                    <a:pt x="128972" y="81514"/>
                  </a:lnTo>
                  <a:lnTo>
                    <a:pt x="126178" y="72443"/>
                  </a:lnTo>
                  <a:lnTo>
                    <a:pt x="126178" y="72443"/>
                  </a:lnTo>
                  <a:close/>
                  <a:moveTo>
                    <a:pt x="72869" y="39082"/>
                  </a:moveTo>
                  <a:cubicBezTo>
                    <a:pt x="65432" y="37964"/>
                    <a:pt x="60359" y="31000"/>
                    <a:pt x="61477" y="23605"/>
                  </a:cubicBezTo>
                  <a:cubicBezTo>
                    <a:pt x="62594" y="16168"/>
                    <a:pt x="69559" y="11095"/>
                    <a:pt x="76953" y="12213"/>
                  </a:cubicBezTo>
                  <a:cubicBezTo>
                    <a:pt x="84391" y="13331"/>
                    <a:pt x="89464" y="20295"/>
                    <a:pt x="88346" y="27690"/>
                  </a:cubicBezTo>
                  <a:lnTo>
                    <a:pt x="88346" y="27690"/>
                  </a:lnTo>
                  <a:cubicBezTo>
                    <a:pt x="87185" y="35127"/>
                    <a:pt x="80264" y="40157"/>
                    <a:pt x="72869" y="39082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7" name="Google Shape;277;p43"/>
            <p:cNvSpPr/>
            <p:nvPr/>
          </p:nvSpPr>
          <p:spPr>
            <a:xfrm>
              <a:off x="1566932" y="4750473"/>
              <a:ext cx="80435" cy="12381"/>
            </a:xfrm>
            <a:custGeom>
              <a:rect b="b" l="l" r="r" t="t"/>
              <a:pathLst>
                <a:path extrusionOk="0" h="12381" w="80435">
                  <a:moveTo>
                    <a:pt x="80436" y="12381"/>
                  </a:moveTo>
                  <a:cubicBezTo>
                    <a:pt x="66893" y="11436"/>
                    <a:pt x="53394" y="9759"/>
                    <a:pt x="40024" y="7308"/>
                  </a:cubicBezTo>
                  <a:cubicBezTo>
                    <a:pt x="26568" y="5589"/>
                    <a:pt x="13198" y="3138"/>
                    <a:pt x="0" y="0"/>
                  </a:cubicBezTo>
                  <a:cubicBezTo>
                    <a:pt x="13542" y="946"/>
                    <a:pt x="26998" y="2623"/>
                    <a:pt x="40368" y="5073"/>
                  </a:cubicBezTo>
                  <a:cubicBezTo>
                    <a:pt x="53824" y="6793"/>
                    <a:pt x="67237" y="9243"/>
                    <a:pt x="80436" y="12381"/>
                  </a:cubicBezTo>
                  <a:lnTo>
                    <a:pt x="80436" y="1238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8" name="Google Shape;278;p43"/>
            <p:cNvSpPr/>
            <p:nvPr/>
          </p:nvSpPr>
          <p:spPr>
            <a:xfrm>
              <a:off x="1564826" y="4764051"/>
              <a:ext cx="38777" cy="6000"/>
            </a:xfrm>
            <a:custGeom>
              <a:rect b="b" l="l" r="r" t="t"/>
              <a:pathLst>
                <a:path extrusionOk="0" h="6000" w="38777">
                  <a:moveTo>
                    <a:pt x="38778" y="5983"/>
                  </a:moveTo>
                  <a:cubicBezTo>
                    <a:pt x="32200" y="6112"/>
                    <a:pt x="25622" y="5510"/>
                    <a:pt x="19217" y="4092"/>
                  </a:cubicBezTo>
                  <a:cubicBezTo>
                    <a:pt x="12682" y="3447"/>
                    <a:pt x="6234" y="2071"/>
                    <a:pt x="0" y="8"/>
                  </a:cubicBezTo>
                  <a:cubicBezTo>
                    <a:pt x="6578" y="-78"/>
                    <a:pt x="13112" y="567"/>
                    <a:pt x="19561" y="1899"/>
                  </a:cubicBezTo>
                  <a:cubicBezTo>
                    <a:pt x="26095" y="2544"/>
                    <a:pt x="32544" y="3920"/>
                    <a:pt x="38778" y="5983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79" name="Google Shape;279;p43"/>
            <p:cNvSpPr/>
            <p:nvPr/>
          </p:nvSpPr>
          <p:spPr>
            <a:xfrm>
              <a:off x="1562848" y="4802371"/>
              <a:ext cx="223852" cy="34634"/>
            </a:xfrm>
            <a:custGeom>
              <a:rect b="b" l="l" r="r" t="t"/>
              <a:pathLst>
                <a:path extrusionOk="0" h="34634" w="223852">
                  <a:moveTo>
                    <a:pt x="223852" y="34599"/>
                  </a:moveTo>
                  <a:cubicBezTo>
                    <a:pt x="223852" y="35201"/>
                    <a:pt x="173553" y="27936"/>
                    <a:pt x="111776" y="18435"/>
                  </a:cubicBezTo>
                  <a:cubicBezTo>
                    <a:pt x="49998" y="8934"/>
                    <a:pt x="0" y="637"/>
                    <a:pt x="0" y="35"/>
                  </a:cubicBezTo>
                  <a:cubicBezTo>
                    <a:pt x="0" y="-567"/>
                    <a:pt x="50256" y="6656"/>
                    <a:pt x="112077" y="16200"/>
                  </a:cubicBezTo>
                  <a:cubicBezTo>
                    <a:pt x="173897" y="25743"/>
                    <a:pt x="223938" y="33955"/>
                    <a:pt x="223852" y="345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43"/>
            <p:cNvSpPr/>
            <p:nvPr/>
          </p:nvSpPr>
          <p:spPr>
            <a:xfrm>
              <a:off x="1559538" y="4823780"/>
              <a:ext cx="223852" cy="34591"/>
            </a:xfrm>
            <a:custGeom>
              <a:rect b="b" l="l" r="r" t="t"/>
              <a:pathLst>
                <a:path extrusionOk="0" h="34591" w="223852">
                  <a:moveTo>
                    <a:pt x="223852" y="34557"/>
                  </a:moveTo>
                  <a:cubicBezTo>
                    <a:pt x="223852" y="35159"/>
                    <a:pt x="173596" y="27936"/>
                    <a:pt x="111776" y="18392"/>
                  </a:cubicBezTo>
                  <a:cubicBezTo>
                    <a:pt x="49955" y="8848"/>
                    <a:pt x="0" y="637"/>
                    <a:pt x="0" y="35"/>
                  </a:cubicBezTo>
                  <a:cubicBezTo>
                    <a:pt x="0" y="-567"/>
                    <a:pt x="50256" y="6656"/>
                    <a:pt x="112077" y="16200"/>
                  </a:cubicBezTo>
                  <a:cubicBezTo>
                    <a:pt x="173897" y="25744"/>
                    <a:pt x="223938" y="33955"/>
                    <a:pt x="223852" y="345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43"/>
            <p:cNvSpPr/>
            <p:nvPr/>
          </p:nvSpPr>
          <p:spPr>
            <a:xfrm>
              <a:off x="1556271" y="4845061"/>
              <a:ext cx="223852" cy="34634"/>
            </a:xfrm>
            <a:custGeom>
              <a:rect b="b" l="l" r="r" t="t"/>
              <a:pathLst>
                <a:path extrusionOk="0" h="34634" w="223852">
                  <a:moveTo>
                    <a:pt x="223852" y="34600"/>
                  </a:moveTo>
                  <a:cubicBezTo>
                    <a:pt x="223852" y="35201"/>
                    <a:pt x="173553" y="27936"/>
                    <a:pt x="111776" y="18435"/>
                  </a:cubicBezTo>
                  <a:cubicBezTo>
                    <a:pt x="49998" y="8934"/>
                    <a:pt x="0" y="637"/>
                    <a:pt x="0" y="35"/>
                  </a:cubicBezTo>
                  <a:cubicBezTo>
                    <a:pt x="0" y="-567"/>
                    <a:pt x="50299" y="6656"/>
                    <a:pt x="112120" y="16200"/>
                  </a:cubicBezTo>
                  <a:cubicBezTo>
                    <a:pt x="173940" y="25743"/>
                    <a:pt x="223938" y="33955"/>
                    <a:pt x="223852" y="34600"/>
                  </a:cubicBezTo>
                  <a:lnTo>
                    <a:pt x="223852" y="346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43"/>
            <p:cNvSpPr/>
            <p:nvPr/>
          </p:nvSpPr>
          <p:spPr>
            <a:xfrm>
              <a:off x="1552960" y="4866423"/>
              <a:ext cx="223853" cy="34639"/>
            </a:xfrm>
            <a:custGeom>
              <a:rect b="b" l="l" r="r" t="t"/>
              <a:pathLst>
                <a:path extrusionOk="0" h="34639" w="223853">
                  <a:moveTo>
                    <a:pt x="223852" y="34604"/>
                  </a:moveTo>
                  <a:cubicBezTo>
                    <a:pt x="223852" y="35206"/>
                    <a:pt x="173596" y="27984"/>
                    <a:pt x="111776" y="18439"/>
                  </a:cubicBezTo>
                  <a:cubicBezTo>
                    <a:pt x="49955" y="8896"/>
                    <a:pt x="0" y="684"/>
                    <a:pt x="0" y="40"/>
                  </a:cubicBezTo>
                  <a:cubicBezTo>
                    <a:pt x="0" y="-605"/>
                    <a:pt x="50256" y="6703"/>
                    <a:pt x="112077" y="16247"/>
                  </a:cubicBezTo>
                  <a:cubicBezTo>
                    <a:pt x="173897" y="25791"/>
                    <a:pt x="224110" y="34002"/>
                    <a:pt x="223852" y="346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43"/>
            <p:cNvSpPr/>
            <p:nvPr/>
          </p:nvSpPr>
          <p:spPr>
            <a:xfrm>
              <a:off x="1549650" y="4887794"/>
              <a:ext cx="223852" cy="34596"/>
            </a:xfrm>
            <a:custGeom>
              <a:rect b="b" l="l" r="r" t="t"/>
              <a:pathLst>
                <a:path extrusionOk="0" h="34596" w="223852">
                  <a:moveTo>
                    <a:pt x="223852" y="34557"/>
                  </a:moveTo>
                  <a:cubicBezTo>
                    <a:pt x="223852" y="35201"/>
                    <a:pt x="173596" y="27936"/>
                    <a:pt x="111776" y="18392"/>
                  </a:cubicBezTo>
                  <a:cubicBezTo>
                    <a:pt x="49955" y="8848"/>
                    <a:pt x="0" y="637"/>
                    <a:pt x="0" y="35"/>
                  </a:cubicBezTo>
                  <a:cubicBezTo>
                    <a:pt x="0" y="-567"/>
                    <a:pt x="50256" y="6656"/>
                    <a:pt x="112077" y="16200"/>
                  </a:cubicBezTo>
                  <a:cubicBezTo>
                    <a:pt x="173897" y="25743"/>
                    <a:pt x="223981" y="33955"/>
                    <a:pt x="223852" y="345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4" name="Google Shape;284;p43"/>
            <p:cNvSpPr/>
            <p:nvPr/>
          </p:nvSpPr>
          <p:spPr>
            <a:xfrm>
              <a:off x="1546383" y="4909069"/>
              <a:ext cx="223852" cy="34639"/>
            </a:xfrm>
            <a:custGeom>
              <a:rect b="b" l="l" r="r" t="t"/>
              <a:pathLst>
                <a:path extrusionOk="0" h="34639" w="223852">
                  <a:moveTo>
                    <a:pt x="223852" y="34604"/>
                  </a:moveTo>
                  <a:cubicBezTo>
                    <a:pt x="223852" y="35206"/>
                    <a:pt x="173553" y="27984"/>
                    <a:pt x="111776" y="18440"/>
                  </a:cubicBezTo>
                  <a:cubicBezTo>
                    <a:pt x="49998" y="8896"/>
                    <a:pt x="0" y="685"/>
                    <a:pt x="0" y="40"/>
                  </a:cubicBezTo>
                  <a:cubicBezTo>
                    <a:pt x="0" y="-605"/>
                    <a:pt x="50256" y="6660"/>
                    <a:pt x="112077" y="16204"/>
                  </a:cubicBezTo>
                  <a:cubicBezTo>
                    <a:pt x="173897" y="25748"/>
                    <a:pt x="223938" y="34003"/>
                    <a:pt x="223852" y="34604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5" name="Google Shape;285;p43"/>
            <p:cNvSpPr/>
            <p:nvPr/>
          </p:nvSpPr>
          <p:spPr>
            <a:xfrm>
              <a:off x="1543631" y="4928380"/>
              <a:ext cx="111732" cy="17346"/>
            </a:xfrm>
            <a:custGeom>
              <a:rect b="b" l="l" r="r" t="t"/>
              <a:pathLst>
                <a:path extrusionOk="0" h="17346" w="111732">
                  <a:moveTo>
                    <a:pt x="111733" y="17315"/>
                  </a:moveTo>
                  <a:cubicBezTo>
                    <a:pt x="110314" y="17400"/>
                    <a:pt x="108852" y="17315"/>
                    <a:pt x="107434" y="17057"/>
                  </a:cubicBezTo>
                  <a:cubicBezTo>
                    <a:pt x="104553" y="16756"/>
                    <a:pt x="100469" y="16240"/>
                    <a:pt x="95396" y="15552"/>
                  </a:cubicBezTo>
                  <a:cubicBezTo>
                    <a:pt x="85207" y="14176"/>
                    <a:pt x="71193" y="12156"/>
                    <a:pt x="55759" y="9791"/>
                  </a:cubicBezTo>
                  <a:cubicBezTo>
                    <a:pt x="40325" y="7427"/>
                    <a:pt x="26353" y="5105"/>
                    <a:pt x="16250" y="3343"/>
                  </a:cubicBezTo>
                  <a:cubicBezTo>
                    <a:pt x="11178" y="2483"/>
                    <a:pt x="7136" y="1709"/>
                    <a:pt x="4299" y="1150"/>
                  </a:cubicBezTo>
                  <a:cubicBezTo>
                    <a:pt x="2837" y="978"/>
                    <a:pt x="1376" y="591"/>
                    <a:pt x="0" y="32"/>
                  </a:cubicBezTo>
                  <a:cubicBezTo>
                    <a:pt x="1419" y="-54"/>
                    <a:pt x="2880" y="32"/>
                    <a:pt x="4299" y="290"/>
                  </a:cubicBezTo>
                  <a:cubicBezTo>
                    <a:pt x="7179" y="591"/>
                    <a:pt x="11264" y="1107"/>
                    <a:pt x="16336" y="1795"/>
                  </a:cubicBezTo>
                  <a:cubicBezTo>
                    <a:pt x="26525" y="3128"/>
                    <a:pt x="40540" y="5191"/>
                    <a:pt x="55974" y="7556"/>
                  </a:cubicBezTo>
                  <a:cubicBezTo>
                    <a:pt x="71408" y="9920"/>
                    <a:pt x="85379" y="12242"/>
                    <a:pt x="95482" y="14004"/>
                  </a:cubicBezTo>
                  <a:cubicBezTo>
                    <a:pt x="100555" y="14864"/>
                    <a:pt x="104596" y="15638"/>
                    <a:pt x="107434" y="16197"/>
                  </a:cubicBezTo>
                  <a:cubicBezTo>
                    <a:pt x="108895" y="16369"/>
                    <a:pt x="110357" y="16756"/>
                    <a:pt x="111733" y="1731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6" name="Google Shape;286;p43"/>
            <p:cNvSpPr/>
            <p:nvPr/>
          </p:nvSpPr>
          <p:spPr>
            <a:xfrm>
              <a:off x="1768774" y="4779621"/>
              <a:ext cx="35854" cy="5576"/>
            </a:xfrm>
            <a:custGeom>
              <a:rect b="b" l="l" r="r" t="t"/>
              <a:pathLst>
                <a:path extrusionOk="0" h="5576" w="35854">
                  <a:moveTo>
                    <a:pt x="35854" y="5546"/>
                  </a:moveTo>
                  <a:cubicBezTo>
                    <a:pt x="29793" y="5718"/>
                    <a:pt x="23688" y="5159"/>
                    <a:pt x="17755" y="3869"/>
                  </a:cubicBezTo>
                  <a:cubicBezTo>
                    <a:pt x="11693" y="3310"/>
                    <a:pt x="5718" y="2020"/>
                    <a:pt x="0" y="0"/>
                  </a:cubicBezTo>
                  <a:cubicBezTo>
                    <a:pt x="12123" y="387"/>
                    <a:pt x="24161" y="2236"/>
                    <a:pt x="35854" y="5546"/>
                  </a:cubicBezTo>
                  <a:lnTo>
                    <a:pt x="35854" y="5546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7" name="Google Shape;287;p43"/>
            <p:cNvSpPr/>
            <p:nvPr/>
          </p:nvSpPr>
          <p:spPr>
            <a:xfrm>
              <a:off x="1539160" y="4975358"/>
              <a:ext cx="58123" cy="8985"/>
            </a:xfrm>
            <a:custGeom>
              <a:rect b="b" l="l" r="r" t="t"/>
              <a:pathLst>
                <a:path extrusionOk="0" h="8985" w="58123">
                  <a:moveTo>
                    <a:pt x="58123" y="8985"/>
                  </a:moveTo>
                  <a:cubicBezTo>
                    <a:pt x="48322" y="8598"/>
                    <a:pt x="38520" y="7438"/>
                    <a:pt x="28890" y="5589"/>
                  </a:cubicBezTo>
                  <a:cubicBezTo>
                    <a:pt x="19131" y="4471"/>
                    <a:pt x="9458" y="2580"/>
                    <a:pt x="0" y="0"/>
                  </a:cubicBezTo>
                  <a:cubicBezTo>
                    <a:pt x="9802" y="387"/>
                    <a:pt x="19604" y="1548"/>
                    <a:pt x="29234" y="3396"/>
                  </a:cubicBezTo>
                  <a:cubicBezTo>
                    <a:pt x="38993" y="4514"/>
                    <a:pt x="48665" y="6406"/>
                    <a:pt x="58123" y="898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8" name="Google Shape;288;p43"/>
            <p:cNvSpPr/>
            <p:nvPr/>
          </p:nvSpPr>
          <p:spPr>
            <a:xfrm>
              <a:off x="1537140" y="4994876"/>
              <a:ext cx="59112" cy="9157"/>
            </a:xfrm>
            <a:custGeom>
              <a:rect b="b" l="l" r="r" t="t"/>
              <a:pathLst>
                <a:path extrusionOk="0" h="9157" w="59112">
                  <a:moveTo>
                    <a:pt x="59112" y="9157"/>
                  </a:moveTo>
                  <a:cubicBezTo>
                    <a:pt x="49138" y="8727"/>
                    <a:pt x="39164" y="7566"/>
                    <a:pt x="29363" y="5675"/>
                  </a:cubicBezTo>
                  <a:cubicBezTo>
                    <a:pt x="19432" y="4557"/>
                    <a:pt x="9630" y="2665"/>
                    <a:pt x="0" y="0"/>
                  </a:cubicBezTo>
                  <a:cubicBezTo>
                    <a:pt x="9974" y="430"/>
                    <a:pt x="19905" y="1591"/>
                    <a:pt x="29707" y="3482"/>
                  </a:cubicBezTo>
                  <a:cubicBezTo>
                    <a:pt x="39637" y="4600"/>
                    <a:pt x="49482" y="6492"/>
                    <a:pt x="59112" y="915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9" name="Google Shape;289;p43"/>
            <p:cNvSpPr/>
            <p:nvPr/>
          </p:nvSpPr>
          <p:spPr>
            <a:xfrm>
              <a:off x="1738250" y="5003025"/>
              <a:ext cx="28072" cy="4446"/>
            </a:xfrm>
            <a:custGeom>
              <a:rect b="b" l="l" r="r" t="t"/>
              <a:pathLst>
                <a:path extrusionOk="0" h="4446" w="28072">
                  <a:moveTo>
                    <a:pt x="28073" y="4446"/>
                  </a:moveTo>
                  <a:cubicBezTo>
                    <a:pt x="18529" y="4446"/>
                    <a:pt x="9071" y="3028"/>
                    <a:pt x="0" y="147"/>
                  </a:cubicBezTo>
                  <a:cubicBezTo>
                    <a:pt x="4772" y="-240"/>
                    <a:pt x="9587" y="147"/>
                    <a:pt x="14230" y="1179"/>
                  </a:cubicBezTo>
                  <a:cubicBezTo>
                    <a:pt x="19002" y="1523"/>
                    <a:pt x="23645" y="2598"/>
                    <a:pt x="28073" y="4446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0" name="Google Shape;290;p43"/>
            <p:cNvSpPr/>
            <p:nvPr/>
          </p:nvSpPr>
          <p:spPr>
            <a:xfrm>
              <a:off x="1736531" y="5020713"/>
              <a:ext cx="28072" cy="4299"/>
            </a:xfrm>
            <a:custGeom>
              <a:rect b="b" l="l" r="r" t="t"/>
              <a:pathLst>
                <a:path extrusionOk="0" h="4299" w="28072">
                  <a:moveTo>
                    <a:pt x="28073" y="4299"/>
                  </a:moveTo>
                  <a:cubicBezTo>
                    <a:pt x="18529" y="4299"/>
                    <a:pt x="9071" y="2880"/>
                    <a:pt x="0" y="0"/>
                  </a:cubicBezTo>
                  <a:cubicBezTo>
                    <a:pt x="9544" y="0"/>
                    <a:pt x="19002" y="1419"/>
                    <a:pt x="28073" y="429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1" name="Google Shape;291;p43"/>
            <p:cNvSpPr/>
            <p:nvPr/>
          </p:nvSpPr>
          <p:spPr>
            <a:xfrm>
              <a:off x="1538859" y="5015780"/>
              <a:ext cx="27127" cy="4528"/>
            </a:xfrm>
            <a:custGeom>
              <a:rect b="b" l="l" r="r" t="t"/>
              <a:pathLst>
                <a:path extrusionOk="0" h="4528" w="27127">
                  <a:moveTo>
                    <a:pt x="27127" y="4375"/>
                  </a:moveTo>
                  <a:cubicBezTo>
                    <a:pt x="22527" y="4761"/>
                    <a:pt x="17884" y="4417"/>
                    <a:pt x="13370" y="3386"/>
                  </a:cubicBezTo>
                  <a:cubicBezTo>
                    <a:pt x="8770" y="3042"/>
                    <a:pt x="4256" y="1967"/>
                    <a:pt x="0" y="161"/>
                  </a:cubicBezTo>
                  <a:cubicBezTo>
                    <a:pt x="4600" y="-226"/>
                    <a:pt x="9243" y="75"/>
                    <a:pt x="13714" y="1150"/>
                  </a:cubicBezTo>
                  <a:cubicBezTo>
                    <a:pt x="18314" y="1494"/>
                    <a:pt x="22871" y="2569"/>
                    <a:pt x="27127" y="4375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2" name="Google Shape;292;p43"/>
            <p:cNvSpPr/>
            <p:nvPr/>
          </p:nvSpPr>
          <p:spPr>
            <a:xfrm>
              <a:off x="1742076" y="5042011"/>
              <a:ext cx="20377" cy="3830"/>
            </a:xfrm>
            <a:custGeom>
              <a:rect b="b" l="l" r="r" t="t"/>
              <a:pathLst>
                <a:path extrusionOk="0" h="3830" w="20377">
                  <a:moveTo>
                    <a:pt x="20378" y="3507"/>
                  </a:moveTo>
                  <a:cubicBezTo>
                    <a:pt x="16938" y="4066"/>
                    <a:pt x="13413" y="3894"/>
                    <a:pt x="10017" y="3034"/>
                  </a:cubicBezTo>
                  <a:cubicBezTo>
                    <a:pt x="6535" y="2862"/>
                    <a:pt x="3095" y="1959"/>
                    <a:pt x="0" y="369"/>
                  </a:cubicBezTo>
                  <a:cubicBezTo>
                    <a:pt x="3439" y="-233"/>
                    <a:pt x="6964" y="-104"/>
                    <a:pt x="10361" y="799"/>
                  </a:cubicBezTo>
                  <a:cubicBezTo>
                    <a:pt x="13843" y="971"/>
                    <a:pt x="17282" y="1916"/>
                    <a:pt x="20378" y="3507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3" name="Google Shape;293;p43"/>
            <p:cNvSpPr/>
            <p:nvPr/>
          </p:nvSpPr>
          <p:spPr>
            <a:xfrm>
              <a:off x="1529960" y="5042380"/>
              <a:ext cx="71493" cy="41139"/>
            </a:xfrm>
            <a:custGeom>
              <a:rect b="b" l="l" r="r" t="t"/>
              <a:pathLst>
                <a:path extrusionOk="0" h="41139" w="71493">
                  <a:moveTo>
                    <a:pt x="0" y="19260"/>
                  </a:moveTo>
                  <a:cubicBezTo>
                    <a:pt x="1677" y="19131"/>
                    <a:pt x="3396" y="19131"/>
                    <a:pt x="5073" y="19260"/>
                  </a:cubicBezTo>
                  <a:lnTo>
                    <a:pt x="19346" y="19690"/>
                  </a:lnTo>
                  <a:lnTo>
                    <a:pt x="70333" y="21710"/>
                  </a:lnTo>
                  <a:lnTo>
                    <a:pt x="71494" y="21710"/>
                  </a:lnTo>
                  <a:lnTo>
                    <a:pt x="71236" y="22828"/>
                  </a:lnTo>
                  <a:cubicBezTo>
                    <a:pt x="69946" y="28374"/>
                    <a:pt x="66808" y="33275"/>
                    <a:pt x="62294" y="36714"/>
                  </a:cubicBezTo>
                  <a:cubicBezTo>
                    <a:pt x="57479" y="40583"/>
                    <a:pt x="51116" y="42002"/>
                    <a:pt x="45097" y="40626"/>
                  </a:cubicBezTo>
                  <a:cubicBezTo>
                    <a:pt x="38649" y="39121"/>
                    <a:pt x="33361" y="34564"/>
                    <a:pt x="30953" y="28374"/>
                  </a:cubicBezTo>
                  <a:cubicBezTo>
                    <a:pt x="28718" y="21710"/>
                    <a:pt x="30824" y="14316"/>
                    <a:pt x="36198" y="9802"/>
                  </a:cubicBezTo>
                  <a:cubicBezTo>
                    <a:pt x="38133" y="8039"/>
                    <a:pt x="40454" y="6835"/>
                    <a:pt x="42991" y="6191"/>
                  </a:cubicBezTo>
                  <a:cubicBezTo>
                    <a:pt x="43636" y="6019"/>
                    <a:pt x="44280" y="5933"/>
                    <a:pt x="44925" y="5890"/>
                  </a:cubicBezTo>
                  <a:cubicBezTo>
                    <a:pt x="45613" y="5804"/>
                    <a:pt x="46344" y="5804"/>
                    <a:pt x="47032" y="5890"/>
                  </a:cubicBezTo>
                  <a:cubicBezTo>
                    <a:pt x="47978" y="6062"/>
                    <a:pt x="48794" y="6664"/>
                    <a:pt x="49224" y="7523"/>
                  </a:cubicBezTo>
                  <a:cubicBezTo>
                    <a:pt x="49525" y="8254"/>
                    <a:pt x="49611" y="9071"/>
                    <a:pt x="49482" y="9845"/>
                  </a:cubicBezTo>
                  <a:cubicBezTo>
                    <a:pt x="48923" y="14660"/>
                    <a:pt x="47333" y="19303"/>
                    <a:pt x="44796" y="23430"/>
                  </a:cubicBezTo>
                  <a:cubicBezTo>
                    <a:pt x="42346" y="27385"/>
                    <a:pt x="39122" y="30824"/>
                    <a:pt x="35295" y="33490"/>
                  </a:cubicBezTo>
                  <a:cubicBezTo>
                    <a:pt x="31555" y="36284"/>
                    <a:pt x="27041" y="37789"/>
                    <a:pt x="22398" y="37789"/>
                  </a:cubicBezTo>
                  <a:cubicBezTo>
                    <a:pt x="17841" y="37488"/>
                    <a:pt x="13843" y="34607"/>
                    <a:pt x="12080" y="30351"/>
                  </a:cubicBezTo>
                  <a:cubicBezTo>
                    <a:pt x="10447" y="26568"/>
                    <a:pt x="10146" y="22355"/>
                    <a:pt x="11221" y="18357"/>
                  </a:cubicBezTo>
                  <a:cubicBezTo>
                    <a:pt x="13757" y="11736"/>
                    <a:pt x="17884" y="5804"/>
                    <a:pt x="23258" y="1161"/>
                  </a:cubicBezTo>
                  <a:lnTo>
                    <a:pt x="24419" y="0"/>
                  </a:lnTo>
                  <a:lnTo>
                    <a:pt x="24419" y="1634"/>
                  </a:lnTo>
                  <a:cubicBezTo>
                    <a:pt x="25107" y="7566"/>
                    <a:pt x="23946" y="13585"/>
                    <a:pt x="21151" y="18830"/>
                  </a:cubicBezTo>
                  <a:cubicBezTo>
                    <a:pt x="19045" y="22828"/>
                    <a:pt x="16122" y="26267"/>
                    <a:pt x="12553" y="29019"/>
                  </a:cubicBezTo>
                  <a:cubicBezTo>
                    <a:pt x="10318" y="30738"/>
                    <a:pt x="7867" y="32114"/>
                    <a:pt x="5202" y="33060"/>
                  </a:cubicBezTo>
                  <a:cubicBezTo>
                    <a:pt x="4299" y="33404"/>
                    <a:pt x="3353" y="33662"/>
                    <a:pt x="2365" y="33748"/>
                  </a:cubicBezTo>
                  <a:cubicBezTo>
                    <a:pt x="5847" y="32458"/>
                    <a:pt x="9114" y="30652"/>
                    <a:pt x="12037" y="28331"/>
                  </a:cubicBezTo>
                  <a:cubicBezTo>
                    <a:pt x="15348" y="25580"/>
                    <a:pt x="18056" y="22140"/>
                    <a:pt x="19991" y="18271"/>
                  </a:cubicBezTo>
                  <a:cubicBezTo>
                    <a:pt x="22570" y="13198"/>
                    <a:pt x="23559" y="7437"/>
                    <a:pt x="22785" y="1763"/>
                  </a:cubicBezTo>
                  <a:lnTo>
                    <a:pt x="24161" y="2193"/>
                  </a:lnTo>
                  <a:cubicBezTo>
                    <a:pt x="19088" y="6750"/>
                    <a:pt x="15176" y="12467"/>
                    <a:pt x="12768" y="18873"/>
                  </a:cubicBezTo>
                  <a:cubicBezTo>
                    <a:pt x="11822" y="22441"/>
                    <a:pt x="12123" y="26224"/>
                    <a:pt x="13628" y="29578"/>
                  </a:cubicBezTo>
                  <a:cubicBezTo>
                    <a:pt x="15090" y="33103"/>
                    <a:pt x="18400" y="35510"/>
                    <a:pt x="22226" y="35768"/>
                  </a:cubicBezTo>
                  <a:cubicBezTo>
                    <a:pt x="26353" y="35725"/>
                    <a:pt x="30308" y="34350"/>
                    <a:pt x="33576" y="31856"/>
                  </a:cubicBezTo>
                  <a:cubicBezTo>
                    <a:pt x="40927" y="26697"/>
                    <a:pt x="45742" y="18658"/>
                    <a:pt x="46774" y="9759"/>
                  </a:cubicBezTo>
                  <a:cubicBezTo>
                    <a:pt x="46860" y="9372"/>
                    <a:pt x="46860" y="8985"/>
                    <a:pt x="46774" y="8598"/>
                  </a:cubicBezTo>
                  <a:cubicBezTo>
                    <a:pt x="46774" y="8383"/>
                    <a:pt x="46774" y="8297"/>
                    <a:pt x="46172" y="8211"/>
                  </a:cubicBezTo>
                  <a:cubicBezTo>
                    <a:pt x="45140" y="8168"/>
                    <a:pt x="44065" y="8211"/>
                    <a:pt x="43077" y="8512"/>
                  </a:cubicBezTo>
                  <a:cubicBezTo>
                    <a:pt x="40927" y="9071"/>
                    <a:pt x="38907" y="10103"/>
                    <a:pt x="37230" y="11608"/>
                  </a:cubicBezTo>
                  <a:cubicBezTo>
                    <a:pt x="32587" y="15563"/>
                    <a:pt x="30781" y="21968"/>
                    <a:pt x="32630" y="27772"/>
                  </a:cubicBezTo>
                  <a:cubicBezTo>
                    <a:pt x="36284" y="37015"/>
                    <a:pt x="46731" y="41529"/>
                    <a:pt x="55931" y="37875"/>
                  </a:cubicBezTo>
                  <a:cubicBezTo>
                    <a:pt x="57608" y="37230"/>
                    <a:pt x="59198" y="36284"/>
                    <a:pt x="60617" y="35166"/>
                  </a:cubicBezTo>
                  <a:cubicBezTo>
                    <a:pt x="64787" y="32071"/>
                    <a:pt x="67710" y="27600"/>
                    <a:pt x="68914" y="22527"/>
                  </a:cubicBezTo>
                  <a:lnTo>
                    <a:pt x="69817" y="23688"/>
                  </a:lnTo>
                  <a:lnTo>
                    <a:pt x="19260" y="20722"/>
                  </a:lnTo>
                  <a:lnTo>
                    <a:pt x="4987" y="19776"/>
                  </a:lnTo>
                  <a:cubicBezTo>
                    <a:pt x="3310" y="19690"/>
                    <a:pt x="1634" y="19518"/>
                    <a:pt x="0" y="19260"/>
                  </a:cubicBezTo>
                  <a:lnTo>
                    <a:pt x="0" y="1926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4" name="Google Shape;294;p43"/>
            <p:cNvSpPr/>
            <p:nvPr/>
          </p:nvSpPr>
          <p:spPr>
            <a:xfrm>
              <a:off x="1691175" y="5059447"/>
              <a:ext cx="51244" cy="39875"/>
            </a:xfrm>
            <a:custGeom>
              <a:rect b="b" l="l" r="r" t="t"/>
              <a:pathLst>
                <a:path extrusionOk="0" h="39875" w="51244">
                  <a:moveTo>
                    <a:pt x="51245" y="34264"/>
                  </a:moveTo>
                  <a:cubicBezTo>
                    <a:pt x="50557" y="35252"/>
                    <a:pt x="49740" y="36112"/>
                    <a:pt x="48794" y="36843"/>
                  </a:cubicBezTo>
                  <a:cubicBezTo>
                    <a:pt x="47677" y="37789"/>
                    <a:pt x="46473" y="38563"/>
                    <a:pt x="45140" y="39165"/>
                  </a:cubicBezTo>
                  <a:cubicBezTo>
                    <a:pt x="43292" y="39982"/>
                    <a:pt x="41185" y="40110"/>
                    <a:pt x="39251" y="39466"/>
                  </a:cubicBezTo>
                  <a:cubicBezTo>
                    <a:pt x="38047" y="39079"/>
                    <a:pt x="36972" y="38305"/>
                    <a:pt x="36241" y="37273"/>
                  </a:cubicBezTo>
                  <a:cubicBezTo>
                    <a:pt x="35510" y="36155"/>
                    <a:pt x="35080" y="34823"/>
                    <a:pt x="35037" y="33490"/>
                  </a:cubicBezTo>
                  <a:cubicBezTo>
                    <a:pt x="35037" y="30738"/>
                    <a:pt x="35295" y="27987"/>
                    <a:pt x="35639" y="25279"/>
                  </a:cubicBezTo>
                  <a:cubicBezTo>
                    <a:pt x="36198" y="19432"/>
                    <a:pt x="36843" y="13026"/>
                    <a:pt x="37531" y="6105"/>
                  </a:cubicBezTo>
                  <a:lnTo>
                    <a:pt x="39379" y="6836"/>
                  </a:lnTo>
                  <a:lnTo>
                    <a:pt x="22957" y="29062"/>
                  </a:lnTo>
                  <a:lnTo>
                    <a:pt x="18873" y="34565"/>
                  </a:lnTo>
                  <a:lnTo>
                    <a:pt x="16208" y="38176"/>
                  </a:lnTo>
                  <a:lnTo>
                    <a:pt x="16852" y="33877"/>
                  </a:lnTo>
                  <a:cubicBezTo>
                    <a:pt x="18615" y="22398"/>
                    <a:pt x="20206" y="11694"/>
                    <a:pt x="21624" y="2279"/>
                  </a:cubicBezTo>
                  <a:lnTo>
                    <a:pt x="23215" y="3138"/>
                  </a:lnTo>
                  <a:cubicBezTo>
                    <a:pt x="16508" y="8770"/>
                    <a:pt x="10576" y="15305"/>
                    <a:pt x="5546" y="22484"/>
                  </a:cubicBezTo>
                  <a:cubicBezTo>
                    <a:pt x="1935" y="27686"/>
                    <a:pt x="215" y="31082"/>
                    <a:pt x="0" y="30825"/>
                  </a:cubicBezTo>
                  <a:cubicBezTo>
                    <a:pt x="215" y="29965"/>
                    <a:pt x="559" y="29148"/>
                    <a:pt x="989" y="28374"/>
                  </a:cubicBezTo>
                  <a:cubicBezTo>
                    <a:pt x="2107" y="26138"/>
                    <a:pt x="3310" y="23989"/>
                    <a:pt x="4643" y="21882"/>
                  </a:cubicBezTo>
                  <a:cubicBezTo>
                    <a:pt x="9372" y="14359"/>
                    <a:pt x="15133" y="7523"/>
                    <a:pt x="21839" y="1677"/>
                  </a:cubicBezTo>
                  <a:lnTo>
                    <a:pt x="23774" y="0"/>
                  </a:lnTo>
                  <a:lnTo>
                    <a:pt x="23387" y="2580"/>
                  </a:lnTo>
                  <a:cubicBezTo>
                    <a:pt x="22097" y="11952"/>
                    <a:pt x="20550" y="22699"/>
                    <a:pt x="19088" y="34221"/>
                  </a:cubicBezTo>
                  <a:lnTo>
                    <a:pt x="17067" y="33361"/>
                  </a:lnTo>
                  <a:lnTo>
                    <a:pt x="21366" y="27858"/>
                  </a:lnTo>
                  <a:cubicBezTo>
                    <a:pt x="27213" y="20034"/>
                    <a:pt x="32759" y="12553"/>
                    <a:pt x="37918" y="5718"/>
                  </a:cubicBezTo>
                  <a:lnTo>
                    <a:pt x="40196" y="2623"/>
                  </a:lnTo>
                  <a:lnTo>
                    <a:pt x="39766" y="6449"/>
                  </a:lnTo>
                  <a:cubicBezTo>
                    <a:pt x="38950" y="13370"/>
                    <a:pt x="38219" y="19776"/>
                    <a:pt x="37531" y="25580"/>
                  </a:cubicBezTo>
                  <a:cubicBezTo>
                    <a:pt x="37144" y="28202"/>
                    <a:pt x="36886" y="30868"/>
                    <a:pt x="36757" y="33533"/>
                  </a:cubicBezTo>
                  <a:cubicBezTo>
                    <a:pt x="36628" y="35639"/>
                    <a:pt x="37875" y="37617"/>
                    <a:pt x="39852" y="38391"/>
                  </a:cubicBezTo>
                  <a:cubicBezTo>
                    <a:pt x="42862" y="39207"/>
                    <a:pt x="46086" y="38477"/>
                    <a:pt x="48451" y="36413"/>
                  </a:cubicBezTo>
                  <a:cubicBezTo>
                    <a:pt x="49310" y="35639"/>
                    <a:pt x="50256" y="34908"/>
                    <a:pt x="51245" y="34264"/>
                  </a:cubicBezTo>
                  <a:lnTo>
                    <a:pt x="51245" y="3426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5" name="Google Shape;295;p43"/>
            <p:cNvSpPr/>
            <p:nvPr/>
          </p:nvSpPr>
          <p:spPr>
            <a:xfrm>
              <a:off x="1665682" y="5080453"/>
              <a:ext cx="84304" cy="2613"/>
            </a:xfrm>
            <a:custGeom>
              <a:rect b="b" l="l" r="r" t="t"/>
              <a:pathLst>
                <a:path extrusionOk="0" h="2613" w="84304">
                  <a:moveTo>
                    <a:pt x="84305" y="1521"/>
                  </a:moveTo>
                  <a:cubicBezTo>
                    <a:pt x="70290" y="2553"/>
                    <a:pt x="56189" y="2854"/>
                    <a:pt x="42131" y="2424"/>
                  </a:cubicBezTo>
                  <a:cubicBezTo>
                    <a:pt x="28073" y="2725"/>
                    <a:pt x="14015" y="2295"/>
                    <a:pt x="0" y="1134"/>
                  </a:cubicBezTo>
                  <a:cubicBezTo>
                    <a:pt x="14015" y="60"/>
                    <a:pt x="28073" y="-241"/>
                    <a:pt x="42131" y="189"/>
                  </a:cubicBezTo>
                  <a:cubicBezTo>
                    <a:pt x="56189" y="-112"/>
                    <a:pt x="70290" y="318"/>
                    <a:pt x="84305" y="1521"/>
                  </a:cubicBezTo>
                  <a:lnTo>
                    <a:pt x="84305" y="152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6" name="Google Shape;296;p43"/>
            <p:cNvSpPr/>
            <p:nvPr/>
          </p:nvSpPr>
          <p:spPr>
            <a:xfrm>
              <a:off x="1696076" y="5095388"/>
              <a:ext cx="67624" cy="7351"/>
            </a:xfrm>
            <a:custGeom>
              <a:rect b="b" l="l" r="r" t="t"/>
              <a:pathLst>
                <a:path extrusionOk="0" h="7351" w="67624">
                  <a:moveTo>
                    <a:pt x="67624" y="0"/>
                  </a:moveTo>
                  <a:cubicBezTo>
                    <a:pt x="56490" y="2321"/>
                    <a:pt x="45226" y="3912"/>
                    <a:pt x="33920" y="4772"/>
                  </a:cubicBezTo>
                  <a:cubicBezTo>
                    <a:pt x="22699" y="6363"/>
                    <a:pt x="11349" y="7222"/>
                    <a:pt x="0" y="7351"/>
                  </a:cubicBezTo>
                  <a:cubicBezTo>
                    <a:pt x="11092" y="4987"/>
                    <a:pt x="22355" y="3353"/>
                    <a:pt x="33705" y="2536"/>
                  </a:cubicBezTo>
                  <a:cubicBezTo>
                    <a:pt x="44925" y="946"/>
                    <a:pt x="56275" y="86"/>
                    <a:pt x="67624" y="0"/>
                  </a:cubicBezTo>
                  <a:lnTo>
                    <a:pt x="6762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7" name="Google Shape;297;p43"/>
            <p:cNvSpPr/>
            <p:nvPr/>
          </p:nvSpPr>
          <p:spPr>
            <a:xfrm>
              <a:off x="1382478" y="4652756"/>
              <a:ext cx="93314" cy="252999"/>
            </a:xfrm>
            <a:custGeom>
              <a:rect b="b" l="l" r="r" t="t"/>
              <a:pathLst>
                <a:path extrusionOk="0" h="252999" w="93314">
                  <a:moveTo>
                    <a:pt x="7376" y="0"/>
                  </a:moveTo>
                  <a:cubicBezTo>
                    <a:pt x="6860" y="12897"/>
                    <a:pt x="10343" y="26052"/>
                    <a:pt x="21090" y="33318"/>
                  </a:cubicBezTo>
                  <a:cubicBezTo>
                    <a:pt x="7634" y="39852"/>
                    <a:pt x="455" y="55501"/>
                    <a:pt x="25" y="70462"/>
                  </a:cubicBezTo>
                  <a:cubicBezTo>
                    <a:pt x="-405" y="85422"/>
                    <a:pt x="4797" y="99953"/>
                    <a:pt x="10429" y="113839"/>
                  </a:cubicBezTo>
                  <a:cubicBezTo>
                    <a:pt x="27840" y="156529"/>
                    <a:pt x="64984" y="216630"/>
                    <a:pt x="93315" y="253000"/>
                  </a:cubicBezTo>
                  <a:cubicBezTo>
                    <a:pt x="93315" y="253000"/>
                    <a:pt x="78956" y="214308"/>
                    <a:pt x="74829" y="205237"/>
                  </a:cubicBezTo>
                  <a:cubicBezTo>
                    <a:pt x="56171" y="164439"/>
                    <a:pt x="39705" y="123555"/>
                    <a:pt x="21004" y="82628"/>
                  </a:cubicBezTo>
                  <a:cubicBezTo>
                    <a:pt x="18941" y="78329"/>
                    <a:pt x="15244" y="65776"/>
                    <a:pt x="15244" y="65776"/>
                  </a:cubicBezTo>
                  <a:cubicBezTo>
                    <a:pt x="17264" y="64787"/>
                    <a:pt x="19156" y="63497"/>
                    <a:pt x="20832" y="61949"/>
                  </a:cubicBezTo>
                  <a:cubicBezTo>
                    <a:pt x="31322" y="53351"/>
                    <a:pt x="54064" y="38262"/>
                    <a:pt x="54064" y="38262"/>
                  </a:cubicBezTo>
                  <a:cubicBezTo>
                    <a:pt x="54064" y="38262"/>
                    <a:pt x="7376" y="1290"/>
                    <a:pt x="7376" y="0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8" name="Google Shape;298;p43"/>
            <p:cNvSpPr/>
            <p:nvPr/>
          </p:nvSpPr>
          <p:spPr>
            <a:xfrm>
              <a:off x="1381945" y="4740457"/>
              <a:ext cx="7431" cy="221573"/>
            </a:xfrm>
            <a:custGeom>
              <a:rect b="b" l="l" r="r" t="t"/>
              <a:pathLst>
                <a:path extrusionOk="0" h="221573" w="7431">
                  <a:moveTo>
                    <a:pt x="7264" y="0"/>
                  </a:moveTo>
                  <a:cubicBezTo>
                    <a:pt x="7866" y="0"/>
                    <a:pt x="6791" y="49654"/>
                    <a:pt x="4814" y="110830"/>
                  </a:cubicBezTo>
                  <a:cubicBezTo>
                    <a:pt x="2836" y="172005"/>
                    <a:pt x="773" y="221617"/>
                    <a:pt x="171" y="221574"/>
                  </a:cubicBezTo>
                  <a:cubicBezTo>
                    <a:pt x="-431" y="221531"/>
                    <a:pt x="601" y="171963"/>
                    <a:pt x="2578" y="110744"/>
                  </a:cubicBezTo>
                  <a:cubicBezTo>
                    <a:pt x="4556" y="49525"/>
                    <a:pt x="6619" y="-43"/>
                    <a:pt x="7264" y="0"/>
                  </a:cubicBezTo>
                  <a:lnTo>
                    <a:pt x="7264" y="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99" name="Google Shape;299;p43"/>
            <p:cNvSpPr/>
            <p:nvPr/>
          </p:nvSpPr>
          <p:spPr>
            <a:xfrm>
              <a:off x="1458940" y="4347134"/>
              <a:ext cx="56790" cy="262931"/>
            </a:xfrm>
            <a:custGeom>
              <a:rect b="b" l="l" r="r" t="t"/>
              <a:pathLst>
                <a:path extrusionOk="0" h="262931" w="56790">
                  <a:moveTo>
                    <a:pt x="4299" y="262932"/>
                  </a:moveTo>
                  <a:lnTo>
                    <a:pt x="0" y="262932"/>
                  </a:lnTo>
                  <a:cubicBezTo>
                    <a:pt x="0" y="261298"/>
                    <a:pt x="6234" y="98664"/>
                    <a:pt x="11092" y="33921"/>
                  </a:cubicBezTo>
                  <a:cubicBezTo>
                    <a:pt x="11393" y="24720"/>
                    <a:pt x="15520" y="16080"/>
                    <a:pt x="22398" y="10018"/>
                  </a:cubicBezTo>
                  <a:cubicBezTo>
                    <a:pt x="35811" y="-1461"/>
                    <a:pt x="55888" y="44"/>
                    <a:pt x="56791" y="87"/>
                  </a:cubicBezTo>
                  <a:lnTo>
                    <a:pt x="56447" y="4386"/>
                  </a:lnTo>
                  <a:cubicBezTo>
                    <a:pt x="56232" y="4386"/>
                    <a:pt x="37273" y="3010"/>
                    <a:pt x="25236" y="13285"/>
                  </a:cubicBezTo>
                  <a:cubicBezTo>
                    <a:pt x="19217" y="18659"/>
                    <a:pt x="15692" y="26225"/>
                    <a:pt x="15391" y="34265"/>
                  </a:cubicBezTo>
                  <a:cubicBezTo>
                    <a:pt x="10662" y="98536"/>
                    <a:pt x="4514" y="261126"/>
                    <a:pt x="4299" y="262932"/>
                  </a:cubicBezTo>
                  <a:lnTo>
                    <a:pt x="4299" y="26293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0" name="Google Shape;300;p43"/>
            <p:cNvSpPr/>
            <p:nvPr/>
          </p:nvSpPr>
          <p:spPr>
            <a:xfrm>
              <a:off x="1495912" y="4752322"/>
              <a:ext cx="46300" cy="129746"/>
            </a:xfrm>
            <a:custGeom>
              <a:rect b="b" l="l" r="r" t="t"/>
              <a:pathLst>
                <a:path extrusionOk="0" h="129746" w="46300">
                  <a:moveTo>
                    <a:pt x="7609" y="129746"/>
                  </a:moveTo>
                  <a:lnTo>
                    <a:pt x="0" y="129746"/>
                  </a:lnTo>
                  <a:lnTo>
                    <a:pt x="0" y="121148"/>
                  </a:lnTo>
                  <a:lnTo>
                    <a:pt x="7609" y="121148"/>
                  </a:lnTo>
                  <a:cubicBezTo>
                    <a:pt x="24247" y="121148"/>
                    <a:pt x="37703" y="107692"/>
                    <a:pt x="37703" y="91054"/>
                  </a:cubicBezTo>
                  <a:lnTo>
                    <a:pt x="37703" y="0"/>
                  </a:lnTo>
                  <a:lnTo>
                    <a:pt x="46301" y="0"/>
                  </a:lnTo>
                  <a:lnTo>
                    <a:pt x="46301" y="91054"/>
                  </a:lnTo>
                  <a:cubicBezTo>
                    <a:pt x="46301" y="112421"/>
                    <a:pt x="28976" y="129746"/>
                    <a:pt x="7609" y="129746"/>
                  </a:cubicBezTo>
                  <a:lnTo>
                    <a:pt x="7609" y="12974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1" name="Google Shape;301;p43"/>
            <p:cNvSpPr/>
            <p:nvPr/>
          </p:nvSpPr>
          <p:spPr>
            <a:xfrm>
              <a:off x="1488169" y="4868693"/>
              <a:ext cx="18488" cy="18495"/>
            </a:xfrm>
            <a:custGeom>
              <a:rect b="b" l="l" r="r" t="t"/>
              <a:pathLst>
                <a:path extrusionOk="0" h="18495" w="18488">
                  <a:moveTo>
                    <a:pt x="18448" y="10151"/>
                  </a:moveTo>
                  <a:cubicBezTo>
                    <a:pt x="17932" y="15223"/>
                    <a:pt x="13418" y="18964"/>
                    <a:pt x="8345" y="18448"/>
                  </a:cubicBezTo>
                  <a:cubicBezTo>
                    <a:pt x="3272" y="17932"/>
                    <a:pt x="-468" y="13418"/>
                    <a:pt x="48" y="8345"/>
                  </a:cubicBezTo>
                  <a:cubicBezTo>
                    <a:pt x="563" y="3272"/>
                    <a:pt x="5077" y="-468"/>
                    <a:pt x="10150" y="48"/>
                  </a:cubicBezTo>
                  <a:cubicBezTo>
                    <a:pt x="15223" y="563"/>
                    <a:pt x="18920" y="5077"/>
                    <a:pt x="18448" y="1015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2" name="Google Shape;302;p43"/>
            <p:cNvSpPr/>
            <p:nvPr/>
          </p:nvSpPr>
          <p:spPr>
            <a:xfrm>
              <a:off x="1382846" y="4752107"/>
              <a:ext cx="46300" cy="129745"/>
            </a:xfrm>
            <a:custGeom>
              <a:rect b="b" l="l" r="r" t="t"/>
              <a:pathLst>
                <a:path extrusionOk="0" h="129745" w="46300">
                  <a:moveTo>
                    <a:pt x="46301" y="129746"/>
                  </a:moveTo>
                  <a:lnTo>
                    <a:pt x="38692" y="129746"/>
                  </a:lnTo>
                  <a:cubicBezTo>
                    <a:pt x="17325" y="129746"/>
                    <a:pt x="0" y="112421"/>
                    <a:pt x="0" y="91054"/>
                  </a:cubicBezTo>
                  <a:lnTo>
                    <a:pt x="344" y="0"/>
                  </a:lnTo>
                  <a:lnTo>
                    <a:pt x="8942" y="0"/>
                  </a:lnTo>
                  <a:lnTo>
                    <a:pt x="8598" y="91054"/>
                  </a:lnTo>
                  <a:cubicBezTo>
                    <a:pt x="8598" y="107692"/>
                    <a:pt x="22054" y="121148"/>
                    <a:pt x="38692" y="121148"/>
                  </a:cubicBezTo>
                  <a:lnTo>
                    <a:pt x="46301" y="121148"/>
                  </a:lnTo>
                  <a:lnTo>
                    <a:pt x="46301" y="12974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3" name="Google Shape;303;p43"/>
            <p:cNvSpPr/>
            <p:nvPr/>
          </p:nvSpPr>
          <p:spPr>
            <a:xfrm>
              <a:off x="1418445" y="4868485"/>
              <a:ext cx="18402" cy="18402"/>
            </a:xfrm>
            <a:custGeom>
              <a:rect b="b" l="l" r="r" t="t"/>
              <a:pathLst>
                <a:path extrusionOk="0" h="18402" w="18402">
                  <a:moveTo>
                    <a:pt x="41" y="10101"/>
                  </a:moveTo>
                  <a:cubicBezTo>
                    <a:pt x="557" y="15174"/>
                    <a:pt x="5028" y="18871"/>
                    <a:pt x="10101" y="18355"/>
                  </a:cubicBezTo>
                  <a:cubicBezTo>
                    <a:pt x="15173" y="17839"/>
                    <a:pt x="18871" y="13368"/>
                    <a:pt x="18355" y="8295"/>
                  </a:cubicBezTo>
                  <a:cubicBezTo>
                    <a:pt x="17839" y="3265"/>
                    <a:pt x="13368" y="-432"/>
                    <a:pt x="8338" y="41"/>
                  </a:cubicBezTo>
                  <a:cubicBezTo>
                    <a:pt x="3265" y="514"/>
                    <a:pt x="-432" y="4985"/>
                    <a:pt x="41" y="10058"/>
                  </a:cubicBezTo>
                  <a:lnTo>
                    <a:pt x="41" y="10058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4" name="Google Shape;304;p43"/>
            <p:cNvSpPr/>
            <p:nvPr/>
          </p:nvSpPr>
          <p:spPr>
            <a:xfrm>
              <a:off x="1379565" y="4606580"/>
              <a:ext cx="165269" cy="156016"/>
            </a:xfrm>
            <a:custGeom>
              <a:rect b="b" l="l" r="r" t="t"/>
              <a:pathLst>
                <a:path extrusionOk="0" h="156016" w="165269">
                  <a:moveTo>
                    <a:pt x="1088" y="156017"/>
                  </a:moveTo>
                  <a:lnTo>
                    <a:pt x="14" y="91101"/>
                  </a:lnTo>
                  <a:cubicBezTo>
                    <a:pt x="-803" y="41619"/>
                    <a:pt x="35352" y="820"/>
                    <a:pt x="80621" y="4"/>
                  </a:cubicBezTo>
                  <a:cubicBezTo>
                    <a:pt x="102933" y="-211"/>
                    <a:pt x="124257" y="9075"/>
                    <a:pt x="139303" y="25540"/>
                  </a:cubicBezTo>
                  <a:cubicBezTo>
                    <a:pt x="155124" y="42650"/>
                    <a:pt x="163980" y="65049"/>
                    <a:pt x="164195" y="88349"/>
                  </a:cubicBezTo>
                  <a:lnTo>
                    <a:pt x="165270" y="153308"/>
                  </a:lnTo>
                  <a:lnTo>
                    <a:pt x="152373" y="153523"/>
                  </a:lnTo>
                  <a:lnTo>
                    <a:pt x="151298" y="88564"/>
                  </a:lnTo>
                  <a:cubicBezTo>
                    <a:pt x="151126" y="68445"/>
                    <a:pt x="143473" y="49099"/>
                    <a:pt x="129802" y="34353"/>
                  </a:cubicBezTo>
                  <a:cubicBezTo>
                    <a:pt x="117292" y="20510"/>
                    <a:pt x="99408" y="12686"/>
                    <a:pt x="80750" y="12858"/>
                  </a:cubicBezTo>
                  <a:cubicBezTo>
                    <a:pt x="42574" y="13503"/>
                    <a:pt x="11965" y="48454"/>
                    <a:pt x="12825" y="90843"/>
                  </a:cubicBezTo>
                  <a:lnTo>
                    <a:pt x="13900" y="155759"/>
                  </a:lnTo>
                  <a:lnTo>
                    <a:pt x="1088" y="156017"/>
                  </a:lnTo>
                  <a:lnTo>
                    <a:pt x="1088" y="15601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5" name="Google Shape;305;p43"/>
            <p:cNvSpPr/>
            <p:nvPr/>
          </p:nvSpPr>
          <p:spPr>
            <a:xfrm>
              <a:off x="1697925" y="4334625"/>
              <a:ext cx="54211" cy="277848"/>
            </a:xfrm>
            <a:custGeom>
              <a:rect b="b" l="l" r="r" t="t"/>
              <a:pathLst>
                <a:path extrusionOk="0" h="277848" w="54211">
                  <a:moveTo>
                    <a:pt x="49955" y="277849"/>
                  </a:moveTo>
                  <a:cubicBezTo>
                    <a:pt x="49955" y="276129"/>
                    <a:pt x="30222" y="107133"/>
                    <a:pt x="24548" y="52965"/>
                  </a:cubicBezTo>
                  <a:lnTo>
                    <a:pt x="24161" y="49009"/>
                  </a:lnTo>
                  <a:cubicBezTo>
                    <a:pt x="22398" y="30609"/>
                    <a:pt x="20335" y="9802"/>
                    <a:pt x="0" y="4299"/>
                  </a:cubicBezTo>
                  <a:lnTo>
                    <a:pt x="1118" y="0"/>
                  </a:lnTo>
                  <a:cubicBezTo>
                    <a:pt x="24333" y="6277"/>
                    <a:pt x="26611" y="29664"/>
                    <a:pt x="28460" y="48451"/>
                  </a:cubicBezTo>
                  <a:lnTo>
                    <a:pt x="28847" y="52363"/>
                  </a:lnTo>
                  <a:cubicBezTo>
                    <a:pt x="34478" y="106531"/>
                    <a:pt x="54039" y="275527"/>
                    <a:pt x="54211" y="277247"/>
                  </a:cubicBezTo>
                  <a:lnTo>
                    <a:pt x="49955" y="27784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6" name="Google Shape;306;p43"/>
            <p:cNvSpPr/>
            <p:nvPr/>
          </p:nvSpPr>
          <p:spPr>
            <a:xfrm rot="-2700000">
              <a:off x="1703983" y="4537335"/>
              <a:ext cx="92309" cy="92309"/>
            </a:xfrm>
            <a:custGeom>
              <a:rect b="b" l="l" r="r" t="t"/>
              <a:pathLst>
                <a:path extrusionOk="0" h="92258" w="92258">
                  <a:moveTo>
                    <a:pt x="92258" y="46129"/>
                  </a:moveTo>
                  <a:cubicBezTo>
                    <a:pt x="92258" y="71605"/>
                    <a:pt x="71605" y="92258"/>
                    <a:pt x="46129" y="92258"/>
                  </a:cubicBezTo>
                  <a:cubicBezTo>
                    <a:pt x="20653" y="92258"/>
                    <a:pt x="0" y="71605"/>
                    <a:pt x="0" y="46129"/>
                  </a:cubicBezTo>
                  <a:cubicBezTo>
                    <a:pt x="0" y="20653"/>
                    <a:pt x="20653" y="0"/>
                    <a:pt x="46129" y="0"/>
                  </a:cubicBezTo>
                  <a:cubicBezTo>
                    <a:pt x="71605" y="0"/>
                    <a:pt x="92258" y="20653"/>
                    <a:pt x="92258" y="46129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43"/>
            <p:cNvSpPr/>
            <p:nvPr/>
          </p:nvSpPr>
          <p:spPr>
            <a:xfrm>
              <a:off x="1727675" y="4561186"/>
              <a:ext cx="44624" cy="44624"/>
            </a:xfrm>
            <a:custGeom>
              <a:rect b="b" l="l" r="r" t="t"/>
              <a:pathLst>
                <a:path extrusionOk="0" h="44624" w="44624">
                  <a:moveTo>
                    <a:pt x="44624" y="22312"/>
                  </a:moveTo>
                  <a:cubicBezTo>
                    <a:pt x="44624" y="34650"/>
                    <a:pt x="34650" y="44624"/>
                    <a:pt x="22312" y="44624"/>
                  </a:cubicBezTo>
                  <a:cubicBezTo>
                    <a:pt x="9974" y="44624"/>
                    <a:pt x="0" y="34650"/>
                    <a:pt x="0" y="22312"/>
                  </a:cubicBezTo>
                  <a:cubicBezTo>
                    <a:pt x="0" y="9974"/>
                    <a:pt x="9974" y="0"/>
                    <a:pt x="22312" y="0"/>
                  </a:cubicBezTo>
                  <a:lnTo>
                    <a:pt x="22355" y="0"/>
                  </a:lnTo>
                  <a:cubicBezTo>
                    <a:pt x="34650" y="0"/>
                    <a:pt x="44624" y="9974"/>
                    <a:pt x="44624" y="22269"/>
                  </a:cubicBezTo>
                  <a:lnTo>
                    <a:pt x="44624" y="22269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43"/>
            <p:cNvSpPr/>
            <p:nvPr/>
          </p:nvSpPr>
          <p:spPr>
            <a:xfrm>
              <a:off x="1419388" y="4909195"/>
              <a:ext cx="642552" cy="275934"/>
            </a:xfrm>
            <a:custGeom>
              <a:rect b="b" l="l" r="r" t="t"/>
              <a:pathLst>
                <a:path extrusionOk="0" h="275934" w="642552">
                  <a:moveTo>
                    <a:pt x="57908" y="0"/>
                  </a:moveTo>
                  <a:lnTo>
                    <a:pt x="0" y="142428"/>
                  </a:lnTo>
                  <a:lnTo>
                    <a:pt x="461935" y="270497"/>
                  </a:lnTo>
                  <a:cubicBezTo>
                    <a:pt x="504710" y="282406"/>
                    <a:pt x="550539" y="274538"/>
                    <a:pt x="586866" y="249002"/>
                  </a:cubicBezTo>
                  <a:lnTo>
                    <a:pt x="586866" y="249002"/>
                  </a:lnTo>
                  <a:cubicBezTo>
                    <a:pt x="635187" y="214910"/>
                    <a:pt x="647053" y="155282"/>
                    <a:pt x="641163" y="96256"/>
                  </a:cubicBezTo>
                  <a:lnTo>
                    <a:pt x="632823" y="33490"/>
                  </a:lnTo>
                  <a:lnTo>
                    <a:pt x="57908" y="0"/>
                  </a:lnTo>
                  <a:lnTo>
                    <a:pt x="579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43"/>
            <p:cNvSpPr/>
            <p:nvPr/>
          </p:nvSpPr>
          <p:spPr>
            <a:xfrm>
              <a:off x="1861588" y="4935204"/>
              <a:ext cx="105120" cy="128541"/>
            </a:xfrm>
            <a:custGeom>
              <a:rect b="b" l="l" r="r" t="t"/>
              <a:pathLst>
                <a:path extrusionOk="0" h="128541" w="105120">
                  <a:moveTo>
                    <a:pt x="105114" y="128542"/>
                  </a:moveTo>
                  <a:cubicBezTo>
                    <a:pt x="104642" y="128542"/>
                    <a:pt x="103653" y="118826"/>
                    <a:pt x="98881" y="103822"/>
                  </a:cubicBezTo>
                  <a:cubicBezTo>
                    <a:pt x="97677" y="99738"/>
                    <a:pt x="96215" y="95697"/>
                    <a:pt x="94582" y="91742"/>
                  </a:cubicBezTo>
                  <a:cubicBezTo>
                    <a:pt x="92948" y="87443"/>
                    <a:pt x="90670" y="83144"/>
                    <a:pt x="88391" y="78329"/>
                  </a:cubicBezTo>
                  <a:cubicBezTo>
                    <a:pt x="83103" y="68355"/>
                    <a:pt x="76870" y="58940"/>
                    <a:pt x="69776" y="50170"/>
                  </a:cubicBezTo>
                  <a:cubicBezTo>
                    <a:pt x="62554" y="41486"/>
                    <a:pt x="54557" y="33533"/>
                    <a:pt x="45873" y="26353"/>
                  </a:cubicBezTo>
                  <a:cubicBezTo>
                    <a:pt x="41574" y="23215"/>
                    <a:pt x="37877" y="20077"/>
                    <a:pt x="33965" y="17755"/>
                  </a:cubicBezTo>
                  <a:cubicBezTo>
                    <a:pt x="30440" y="15305"/>
                    <a:pt x="26785" y="13069"/>
                    <a:pt x="23002" y="11006"/>
                  </a:cubicBezTo>
                  <a:cubicBezTo>
                    <a:pt x="9245" y="3396"/>
                    <a:pt x="-170" y="473"/>
                    <a:pt x="2" y="0"/>
                  </a:cubicBezTo>
                  <a:cubicBezTo>
                    <a:pt x="2238" y="473"/>
                    <a:pt x="4473" y="1118"/>
                    <a:pt x="6580" y="2020"/>
                  </a:cubicBezTo>
                  <a:cubicBezTo>
                    <a:pt x="9159" y="2837"/>
                    <a:pt x="11653" y="3826"/>
                    <a:pt x="14103" y="4987"/>
                  </a:cubicBezTo>
                  <a:cubicBezTo>
                    <a:pt x="16984" y="6320"/>
                    <a:pt x="20337" y="7652"/>
                    <a:pt x="23776" y="9630"/>
                  </a:cubicBezTo>
                  <a:cubicBezTo>
                    <a:pt x="27645" y="11608"/>
                    <a:pt x="31385" y="13800"/>
                    <a:pt x="34997" y="16207"/>
                  </a:cubicBezTo>
                  <a:cubicBezTo>
                    <a:pt x="38995" y="18615"/>
                    <a:pt x="42950" y="21753"/>
                    <a:pt x="47163" y="24805"/>
                  </a:cubicBezTo>
                  <a:cubicBezTo>
                    <a:pt x="56062" y="31985"/>
                    <a:pt x="64230" y="40024"/>
                    <a:pt x="71539" y="48794"/>
                  </a:cubicBezTo>
                  <a:cubicBezTo>
                    <a:pt x="78675" y="57693"/>
                    <a:pt x="84952" y="67280"/>
                    <a:pt x="90197" y="77426"/>
                  </a:cubicBezTo>
                  <a:cubicBezTo>
                    <a:pt x="92475" y="82198"/>
                    <a:pt x="94711" y="86669"/>
                    <a:pt x="96301" y="91097"/>
                  </a:cubicBezTo>
                  <a:cubicBezTo>
                    <a:pt x="97978" y="95095"/>
                    <a:pt x="99397" y="99223"/>
                    <a:pt x="100600" y="103393"/>
                  </a:cubicBezTo>
                  <a:cubicBezTo>
                    <a:pt x="101675" y="106789"/>
                    <a:pt x="102578" y="110271"/>
                    <a:pt x="103223" y="113796"/>
                  </a:cubicBezTo>
                  <a:cubicBezTo>
                    <a:pt x="103911" y="116462"/>
                    <a:pt x="104384" y="119170"/>
                    <a:pt x="104642" y="121921"/>
                  </a:cubicBezTo>
                  <a:cubicBezTo>
                    <a:pt x="104985" y="124114"/>
                    <a:pt x="105157" y="126307"/>
                    <a:pt x="105114" y="128542"/>
                  </a:cubicBezTo>
                  <a:lnTo>
                    <a:pt x="105114" y="128542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43"/>
            <p:cNvSpPr/>
            <p:nvPr/>
          </p:nvSpPr>
          <p:spPr>
            <a:xfrm>
              <a:off x="1252854" y="4851586"/>
              <a:ext cx="156217" cy="129886"/>
            </a:xfrm>
            <a:custGeom>
              <a:rect b="b" l="l" r="r" t="t"/>
              <a:pathLst>
                <a:path extrusionOk="0" h="129886" w="156217">
                  <a:moveTo>
                    <a:pt x="156217" y="118226"/>
                  </a:moveTo>
                  <a:cubicBezTo>
                    <a:pt x="120965" y="121150"/>
                    <a:pt x="93752" y="124374"/>
                    <a:pt x="57338" y="128845"/>
                  </a:cubicBezTo>
                  <a:cubicBezTo>
                    <a:pt x="34596" y="131639"/>
                    <a:pt x="10995" y="130049"/>
                    <a:pt x="3557" y="108424"/>
                  </a:cubicBezTo>
                  <a:cubicBezTo>
                    <a:pt x="-3880" y="86800"/>
                    <a:pt x="849" y="62037"/>
                    <a:pt x="13058" y="42649"/>
                  </a:cubicBezTo>
                  <a:cubicBezTo>
                    <a:pt x="25267" y="23260"/>
                    <a:pt x="44441" y="-21837"/>
                    <a:pt x="147103" y="12555"/>
                  </a:cubicBezTo>
                  <a:lnTo>
                    <a:pt x="156217" y="118226"/>
                  </a:lnTo>
                  <a:close/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1" name="Google Shape;311;p43"/>
            <p:cNvSpPr/>
            <p:nvPr/>
          </p:nvSpPr>
          <p:spPr>
            <a:xfrm>
              <a:off x="1456618" y="4908335"/>
              <a:ext cx="392762" cy="55203"/>
            </a:xfrm>
            <a:custGeom>
              <a:rect b="b" l="l" r="r" t="t"/>
              <a:pathLst>
                <a:path extrusionOk="0" h="55203" w="392762">
                  <a:moveTo>
                    <a:pt x="0" y="55200"/>
                  </a:moveTo>
                  <a:lnTo>
                    <a:pt x="258" y="54254"/>
                  </a:lnTo>
                  <a:lnTo>
                    <a:pt x="1247" y="51417"/>
                  </a:lnTo>
                  <a:lnTo>
                    <a:pt x="5116" y="40583"/>
                  </a:lnTo>
                  <a:lnTo>
                    <a:pt x="19948" y="559"/>
                  </a:lnTo>
                  <a:lnTo>
                    <a:pt x="20163" y="0"/>
                  </a:lnTo>
                  <a:lnTo>
                    <a:pt x="20722" y="0"/>
                  </a:lnTo>
                  <a:lnTo>
                    <a:pt x="177852" y="14230"/>
                  </a:lnTo>
                  <a:lnTo>
                    <a:pt x="329867" y="28675"/>
                  </a:lnTo>
                  <a:lnTo>
                    <a:pt x="375910" y="33275"/>
                  </a:lnTo>
                  <a:lnTo>
                    <a:pt x="388421" y="34650"/>
                  </a:lnTo>
                  <a:lnTo>
                    <a:pt x="391645" y="35080"/>
                  </a:lnTo>
                  <a:cubicBezTo>
                    <a:pt x="392032" y="35080"/>
                    <a:pt x="392419" y="35166"/>
                    <a:pt x="392763" y="35295"/>
                  </a:cubicBezTo>
                  <a:lnTo>
                    <a:pt x="388378" y="35295"/>
                  </a:lnTo>
                  <a:lnTo>
                    <a:pt x="375825" y="34350"/>
                  </a:lnTo>
                  <a:lnTo>
                    <a:pt x="329695" y="30394"/>
                  </a:lnTo>
                  <a:lnTo>
                    <a:pt x="177637" y="16637"/>
                  </a:lnTo>
                  <a:lnTo>
                    <a:pt x="20593" y="1719"/>
                  </a:lnTo>
                  <a:lnTo>
                    <a:pt x="21366" y="1204"/>
                  </a:lnTo>
                  <a:lnTo>
                    <a:pt x="5890" y="41013"/>
                  </a:lnTo>
                  <a:lnTo>
                    <a:pt x="1591" y="51675"/>
                  </a:lnTo>
                  <a:lnTo>
                    <a:pt x="430" y="54426"/>
                  </a:lnTo>
                  <a:cubicBezTo>
                    <a:pt x="215" y="54942"/>
                    <a:pt x="43" y="55243"/>
                    <a:pt x="0" y="55200"/>
                  </a:cubicBezTo>
                  <a:lnTo>
                    <a:pt x="0" y="5520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2" name="Google Shape;312;p43"/>
            <p:cNvSpPr/>
            <p:nvPr/>
          </p:nvSpPr>
          <p:spPr>
            <a:xfrm>
              <a:off x="1646680" y="5037565"/>
              <a:ext cx="222648" cy="81397"/>
            </a:xfrm>
            <a:custGeom>
              <a:rect b="b" l="l" r="r" t="t"/>
              <a:pathLst>
                <a:path extrusionOk="0" h="81397" w="222648">
                  <a:moveTo>
                    <a:pt x="0" y="72869"/>
                  </a:moveTo>
                  <a:cubicBezTo>
                    <a:pt x="65604" y="90452"/>
                    <a:pt x="105499" y="80264"/>
                    <a:pt x="165084" y="47677"/>
                  </a:cubicBezTo>
                  <a:cubicBezTo>
                    <a:pt x="177294" y="40540"/>
                    <a:pt x="189030" y="32544"/>
                    <a:pt x="200164" y="23860"/>
                  </a:cubicBezTo>
                  <a:cubicBezTo>
                    <a:pt x="208677" y="16895"/>
                    <a:pt x="216200" y="8899"/>
                    <a:pt x="222649" y="0"/>
                  </a:cubicBezTo>
                  <a:cubicBezTo>
                    <a:pt x="145910" y="29363"/>
                    <a:pt x="82155" y="51589"/>
                    <a:pt x="3052" y="73686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3" name="Google Shape;313;p43"/>
            <p:cNvSpPr/>
            <p:nvPr/>
          </p:nvSpPr>
          <p:spPr>
            <a:xfrm>
              <a:off x="1268017" y="4823128"/>
              <a:ext cx="203820" cy="152674"/>
            </a:xfrm>
            <a:custGeom>
              <a:rect b="b" l="l" r="r" t="t"/>
              <a:pathLst>
                <a:path extrusionOk="0" h="152674" w="203820">
                  <a:moveTo>
                    <a:pt x="188816" y="138903"/>
                  </a:moveTo>
                  <a:lnTo>
                    <a:pt x="203820" y="96987"/>
                  </a:lnTo>
                  <a:lnTo>
                    <a:pt x="168955" y="42475"/>
                  </a:lnTo>
                  <a:cubicBezTo>
                    <a:pt x="162850" y="32931"/>
                    <a:pt x="153091" y="26310"/>
                    <a:pt x="141957" y="24204"/>
                  </a:cubicBezTo>
                  <a:lnTo>
                    <a:pt x="13672" y="0"/>
                  </a:lnTo>
                  <a:cubicBezTo>
                    <a:pt x="10362" y="9931"/>
                    <a:pt x="15005" y="20765"/>
                    <a:pt x="24506" y="25236"/>
                  </a:cubicBezTo>
                  <a:cubicBezTo>
                    <a:pt x="41315" y="34822"/>
                    <a:pt x="116936" y="52406"/>
                    <a:pt x="116936" y="52406"/>
                  </a:cubicBezTo>
                  <a:lnTo>
                    <a:pt x="474" y="50428"/>
                  </a:lnTo>
                  <a:cubicBezTo>
                    <a:pt x="474" y="50428"/>
                    <a:pt x="-3137" y="67237"/>
                    <a:pt x="10061" y="73256"/>
                  </a:cubicBezTo>
                  <a:cubicBezTo>
                    <a:pt x="23259" y="79275"/>
                    <a:pt x="106231" y="82327"/>
                    <a:pt x="106231" y="82327"/>
                  </a:cubicBezTo>
                  <a:lnTo>
                    <a:pt x="1" y="97288"/>
                  </a:lnTo>
                  <a:cubicBezTo>
                    <a:pt x="1" y="97288"/>
                    <a:pt x="-601" y="114140"/>
                    <a:pt x="23689" y="114484"/>
                  </a:cubicBezTo>
                  <a:cubicBezTo>
                    <a:pt x="47592" y="114183"/>
                    <a:pt x="71495" y="112679"/>
                    <a:pt x="95269" y="109970"/>
                  </a:cubicBezTo>
                  <a:cubicBezTo>
                    <a:pt x="97332" y="109669"/>
                    <a:pt x="99224" y="111088"/>
                    <a:pt x="99568" y="113108"/>
                  </a:cubicBezTo>
                  <a:lnTo>
                    <a:pt x="99568" y="113108"/>
                  </a:lnTo>
                  <a:cubicBezTo>
                    <a:pt x="99869" y="115086"/>
                    <a:pt x="98622" y="116935"/>
                    <a:pt x="96687" y="117408"/>
                  </a:cubicBezTo>
                  <a:lnTo>
                    <a:pt x="26054" y="134088"/>
                  </a:lnTo>
                  <a:cubicBezTo>
                    <a:pt x="20938" y="135249"/>
                    <a:pt x="17757" y="140279"/>
                    <a:pt x="18917" y="145394"/>
                  </a:cubicBezTo>
                  <a:cubicBezTo>
                    <a:pt x="19648" y="148705"/>
                    <a:pt x="22142" y="151370"/>
                    <a:pt x="25366" y="152359"/>
                  </a:cubicBezTo>
                  <a:cubicBezTo>
                    <a:pt x="26656" y="152660"/>
                    <a:pt x="27988" y="152746"/>
                    <a:pt x="29278" y="152617"/>
                  </a:cubicBezTo>
                  <a:cubicBezTo>
                    <a:pt x="41315" y="151413"/>
                    <a:pt x="113196" y="142299"/>
                    <a:pt x="113196" y="142299"/>
                  </a:cubicBezTo>
                  <a:lnTo>
                    <a:pt x="116936" y="150682"/>
                  </a:lnTo>
                  <a:lnTo>
                    <a:pt x="188816" y="138989"/>
                  </a:lnTo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4" name="Google Shape;314;p43"/>
            <p:cNvSpPr/>
            <p:nvPr/>
          </p:nvSpPr>
          <p:spPr>
            <a:xfrm>
              <a:off x="1357224" y="4934858"/>
              <a:ext cx="46924" cy="14188"/>
            </a:xfrm>
            <a:custGeom>
              <a:rect b="b" l="l" r="r" t="t"/>
              <a:pathLst>
                <a:path extrusionOk="0" h="14188" w="46924">
                  <a:moveTo>
                    <a:pt x="46860" y="14189"/>
                  </a:moveTo>
                  <a:cubicBezTo>
                    <a:pt x="45871" y="11868"/>
                    <a:pt x="44538" y="9718"/>
                    <a:pt x="42905" y="7826"/>
                  </a:cubicBezTo>
                  <a:cubicBezTo>
                    <a:pt x="41013" y="5892"/>
                    <a:pt x="38692" y="4430"/>
                    <a:pt x="36112" y="3527"/>
                  </a:cubicBezTo>
                  <a:cubicBezTo>
                    <a:pt x="32931" y="2539"/>
                    <a:pt x="29621" y="2195"/>
                    <a:pt x="26310" y="2453"/>
                  </a:cubicBezTo>
                  <a:cubicBezTo>
                    <a:pt x="19174" y="2968"/>
                    <a:pt x="12725" y="5032"/>
                    <a:pt x="7910" y="5634"/>
                  </a:cubicBezTo>
                  <a:cubicBezTo>
                    <a:pt x="5331" y="6279"/>
                    <a:pt x="2579" y="6279"/>
                    <a:pt x="0" y="5634"/>
                  </a:cubicBezTo>
                  <a:cubicBezTo>
                    <a:pt x="2493" y="4946"/>
                    <a:pt x="5030" y="4387"/>
                    <a:pt x="7609" y="3957"/>
                  </a:cubicBezTo>
                  <a:cubicBezTo>
                    <a:pt x="13671" y="2152"/>
                    <a:pt x="19905" y="862"/>
                    <a:pt x="26181" y="88"/>
                  </a:cubicBezTo>
                  <a:cubicBezTo>
                    <a:pt x="29793" y="-213"/>
                    <a:pt x="33404" y="260"/>
                    <a:pt x="36843" y="1464"/>
                  </a:cubicBezTo>
                  <a:cubicBezTo>
                    <a:pt x="39637" y="2539"/>
                    <a:pt x="42088" y="4301"/>
                    <a:pt x="44065" y="6537"/>
                  </a:cubicBezTo>
                  <a:cubicBezTo>
                    <a:pt x="46172" y="8514"/>
                    <a:pt x="47204" y="11352"/>
                    <a:pt x="46860" y="14189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5" name="Google Shape;315;p43"/>
            <p:cNvSpPr/>
            <p:nvPr/>
          </p:nvSpPr>
          <p:spPr>
            <a:xfrm>
              <a:off x="1337233" y="4903330"/>
              <a:ext cx="78540" cy="13818"/>
            </a:xfrm>
            <a:custGeom>
              <a:rect b="b" l="l" r="r" t="t"/>
              <a:pathLst>
                <a:path extrusionOk="0" h="13818" w="78540">
                  <a:moveTo>
                    <a:pt x="78458" y="13818"/>
                  </a:moveTo>
                  <a:cubicBezTo>
                    <a:pt x="78243" y="13818"/>
                    <a:pt x="78114" y="12658"/>
                    <a:pt x="77168" y="10809"/>
                  </a:cubicBezTo>
                  <a:cubicBezTo>
                    <a:pt x="75793" y="8230"/>
                    <a:pt x="73643" y="6166"/>
                    <a:pt x="71064" y="4791"/>
                  </a:cubicBezTo>
                  <a:cubicBezTo>
                    <a:pt x="64572" y="1007"/>
                    <a:pt x="53609" y="2254"/>
                    <a:pt x="42088" y="3028"/>
                  </a:cubicBezTo>
                  <a:cubicBezTo>
                    <a:pt x="30566" y="3802"/>
                    <a:pt x="19991" y="5521"/>
                    <a:pt x="12381" y="6510"/>
                  </a:cubicBezTo>
                  <a:cubicBezTo>
                    <a:pt x="8297" y="7284"/>
                    <a:pt x="4170" y="7714"/>
                    <a:pt x="0" y="7757"/>
                  </a:cubicBezTo>
                  <a:cubicBezTo>
                    <a:pt x="3955" y="6424"/>
                    <a:pt x="7996" y="5478"/>
                    <a:pt x="12123" y="4962"/>
                  </a:cubicBezTo>
                  <a:cubicBezTo>
                    <a:pt x="21968" y="3028"/>
                    <a:pt x="31899" y="1609"/>
                    <a:pt x="41873" y="663"/>
                  </a:cubicBezTo>
                  <a:cubicBezTo>
                    <a:pt x="47376" y="147"/>
                    <a:pt x="52922" y="-67"/>
                    <a:pt x="58467" y="18"/>
                  </a:cubicBezTo>
                  <a:cubicBezTo>
                    <a:pt x="63153" y="-110"/>
                    <a:pt x="67753" y="1050"/>
                    <a:pt x="71837" y="3286"/>
                  </a:cubicBezTo>
                  <a:cubicBezTo>
                    <a:pt x="74589" y="4876"/>
                    <a:pt x="76738" y="7370"/>
                    <a:pt x="77942" y="10336"/>
                  </a:cubicBezTo>
                  <a:cubicBezTo>
                    <a:pt x="78458" y="11411"/>
                    <a:pt x="78673" y="12615"/>
                    <a:pt x="78458" y="13818"/>
                  </a:cubicBezTo>
                  <a:lnTo>
                    <a:pt x="78458" y="13818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6" name="Google Shape;316;p43"/>
            <p:cNvSpPr/>
            <p:nvPr/>
          </p:nvSpPr>
          <p:spPr>
            <a:xfrm>
              <a:off x="1365693" y="4874438"/>
              <a:ext cx="59414" cy="24095"/>
            </a:xfrm>
            <a:custGeom>
              <a:rect b="b" l="l" r="r" t="t"/>
              <a:pathLst>
                <a:path extrusionOk="0" h="24095" w="59414">
                  <a:moveTo>
                    <a:pt x="58854" y="24095"/>
                  </a:moveTo>
                  <a:cubicBezTo>
                    <a:pt x="58768" y="20699"/>
                    <a:pt x="57822" y="17346"/>
                    <a:pt x="56146" y="14379"/>
                  </a:cubicBezTo>
                  <a:cubicBezTo>
                    <a:pt x="54211" y="11284"/>
                    <a:pt x="51589" y="8705"/>
                    <a:pt x="48407" y="6856"/>
                  </a:cubicBezTo>
                  <a:cubicBezTo>
                    <a:pt x="44409" y="4749"/>
                    <a:pt x="40024" y="3460"/>
                    <a:pt x="35510" y="3073"/>
                  </a:cubicBezTo>
                  <a:cubicBezTo>
                    <a:pt x="25880" y="2170"/>
                    <a:pt x="16852" y="3073"/>
                    <a:pt x="10275" y="2557"/>
                  </a:cubicBezTo>
                  <a:cubicBezTo>
                    <a:pt x="6707" y="2557"/>
                    <a:pt x="3181" y="1697"/>
                    <a:pt x="0" y="63"/>
                  </a:cubicBezTo>
                  <a:cubicBezTo>
                    <a:pt x="0" y="-281"/>
                    <a:pt x="3955" y="880"/>
                    <a:pt x="10361" y="1009"/>
                  </a:cubicBezTo>
                  <a:cubicBezTo>
                    <a:pt x="16766" y="1138"/>
                    <a:pt x="25665" y="-66"/>
                    <a:pt x="35768" y="1009"/>
                  </a:cubicBezTo>
                  <a:cubicBezTo>
                    <a:pt x="40583" y="1396"/>
                    <a:pt x="45226" y="2858"/>
                    <a:pt x="49396" y="5308"/>
                  </a:cubicBezTo>
                  <a:cubicBezTo>
                    <a:pt x="52836" y="7372"/>
                    <a:pt x="55630" y="10381"/>
                    <a:pt x="57479" y="13906"/>
                  </a:cubicBezTo>
                  <a:cubicBezTo>
                    <a:pt x="58768" y="16228"/>
                    <a:pt x="59456" y="18893"/>
                    <a:pt x="59413" y="21559"/>
                  </a:cubicBezTo>
                  <a:cubicBezTo>
                    <a:pt x="59327" y="23149"/>
                    <a:pt x="58854" y="24095"/>
                    <a:pt x="58854" y="24095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7" name="Google Shape;317;p43"/>
            <p:cNvSpPr/>
            <p:nvPr/>
          </p:nvSpPr>
          <p:spPr>
            <a:xfrm>
              <a:off x="1840998" y="4723776"/>
              <a:ext cx="31243" cy="174671"/>
            </a:xfrm>
            <a:custGeom>
              <a:rect b="b" l="l" r="r" t="t"/>
              <a:pathLst>
                <a:path extrusionOk="0" h="174671" w="31243">
                  <a:moveTo>
                    <a:pt x="0" y="174671"/>
                  </a:moveTo>
                  <a:cubicBezTo>
                    <a:pt x="0" y="172349"/>
                    <a:pt x="215" y="169985"/>
                    <a:pt x="645" y="167707"/>
                  </a:cubicBezTo>
                  <a:cubicBezTo>
                    <a:pt x="1204" y="163408"/>
                    <a:pt x="2279" y="156787"/>
                    <a:pt x="3783" y="148877"/>
                  </a:cubicBezTo>
                  <a:cubicBezTo>
                    <a:pt x="6750" y="133056"/>
                    <a:pt x="11994" y="111432"/>
                    <a:pt x="17540" y="87572"/>
                  </a:cubicBezTo>
                  <a:cubicBezTo>
                    <a:pt x="22441" y="67237"/>
                    <a:pt x="26181" y="46688"/>
                    <a:pt x="28761" y="25923"/>
                  </a:cubicBezTo>
                  <a:cubicBezTo>
                    <a:pt x="29277" y="21925"/>
                    <a:pt x="29492" y="18314"/>
                    <a:pt x="29793" y="15133"/>
                  </a:cubicBezTo>
                  <a:cubicBezTo>
                    <a:pt x="30093" y="11951"/>
                    <a:pt x="30265" y="9243"/>
                    <a:pt x="30351" y="6964"/>
                  </a:cubicBezTo>
                  <a:cubicBezTo>
                    <a:pt x="30351" y="4643"/>
                    <a:pt x="30523" y="2278"/>
                    <a:pt x="30953" y="0"/>
                  </a:cubicBezTo>
                  <a:cubicBezTo>
                    <a:pt x="31211" y="2321"/>
                    <a:pt x="31297" y="4686"/>
                    <a:pt x="31211" y="7008"/>
                  </a:cubicBezTo>
                  <a:lnTo>
                    <a:pt x="31211" y="15219"/>
                  </a:lnTo>
                  <a:cubicBezTo>
                    <a:pt x="31211" y="18400"/>
                    <a:pt x="30953" y="22054"/>
                    <a:pt x="30480" y="26052"/>
                  </a:cubicBezTo>
                  <a:cubicBezTo>
                    <a:pt x="28374" y="46946"/>
                    <a:pt x="24849" y="67667"/>
                    <a:pt x="19905" y="88088"/>
                  </a:cubicBezTo>
                  <a:cubicBezTo>
                    <a:pt x="14316" y="111991"/>
                    <a:pt x="8856" y="133486"/>
                    <a:pt x="5503" y="149220"/>
                  </a:cubicBezTo>
                  <a:cubicBezTo>
                    <a:pt x="3826" y="157045"/>
                    <a:pt x="2493" y="163450"/>
                    <a:pt x="1677" y="167835"/>
                  </a:cubicBezTo>
                  <a:cubicBezTo>
                    <a:pt x="1290" y="170157"/>
                    <a:pt x="731" y="172436"/>
                    <a:pt x="0" y="174671"/>
                  </a:cubicBezTo>
                  <a:lnTo>
                    <a:pt x="0" y="1746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8" name="Google Shape;318;p43"/>
            <p:cNvSpPr/>
            <p:nvPr/>
          </p:nvSpPr>
          <p:spPr>
            <a:xfrm>
              <a:off x="1643800" y="5113057"/>
              <a:ext cx="241779" cy="67409"/>
            </a:xfrm>
            <a:custGeom>
              <a:rect b="b" l="l" r="r" t="t"/>
              <a:pathLst>
                <a:path extrusionOk="0" h="67409" w="241779">
                  <a:moveTo>
                    <a:pt x="241779" y="67409"/>
                  </a:moveTo>
                  <a:cubicBezTo>
                    <a:pt x="240920" y="67409"/>
                    <a:pt x="240060" y="67237"/>
                    <a:pt x="239243" y="66980"/>
                  </a:cubicBezTo>
                  <a:lnTo>
                    <a:pt x="232107" y="65389"/>
                  </a:lnTo>
                  <a:lnTo>
                    <a:pt x="205968" y="58940"/>
                  </a:lnTo>
                  <a:cubicBezTo>
                    <a:pt x="183914" y="53394"/>
                    <a:pt x="153520" y="45355"/>
                    <a:pt x="119987" y="36069"/>
                  </a:cubicBezTo>
                  <a:cubicBezTo>
                    <a:pt x="86454" y="26783"/>
                    <a:pt x="56404" y="17884"/>
                    <a:pt x="34694" y="11221"/>
                  </a:cubicBezTo>
                  <a:lnTo>
                    <a:pt x="8899" y="3224"/>
                  </a:lnTo>
                  <a:lnTo>
                    <a:pt x="1935" y="903"/>
                  </a:lnTo>
                  <a:cubicBezTo>
                    <a:pt x="1247" y="688"/>
                    <a:pt x="602" y="387"/>
                    <a:pt x="0" y="0"/>
                  </a:cubicBezTo>
                  <a:cubicBezTo>
                    <a:pt x="860" y="43"/>
                    <a:pt x="1677" y="215"/>
                    <a:pt x="2493" y="516"/>
                  </a:cubicBezTo>
                  <a:lnTo>
                    <a:pt x="9587" y="2407"/>
                  </a:lnTo>
                  <a:lnTo>
                    <a:pt x="35381" y="9759"/>
                  </a:lnTo>
                  <a:lnTo>
                    <a:pt x="120847" y="33962"/>
                  </a:lnTo>
                  <a:lnTo>
                    <a:pt x="206355" y="57435"/>
                  </a:lnTo>
                  <a:lnTo>
                    <a:pt x="232150" y="64529"/>
                  </a:lnTo>
                  <a:lnTo>
                    <a:pt x="239200" y="66549"/>
                  </a:lnTo>
                  <a:cubicBezTo>
                    <a:pt x="240103" y="66764"/>
                    <a:pt x="240963" y="67022"/>
                    <a:pt x="241779" y="67409"/>
                  </a:cubicBezTo>
                  <a:lnTo>
                    <a:pt x="241779" y="6740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9" name="Google Shape;319;p43"/>
            <p:cNvSpPr/>
            <p:nvPr/>
          </p:nvSpPr>
          <p:spPr>
            <a:xfrm>
              <a:off x="1443033" y="3807679"/>
              <a:ext cx="422327" cy="509947"/>
            </a:xfrm>
            <a:custGeom>
              <a:rect b="b" l="l" r="r" t="t"/>
              <a:pathLst>
                <a:path extrusionOk="0" h="509947" w="422327">
                  <a:moveTo>
                    <a:pt x="0" y="125843"/>
                  </a:moveTo>
                  <a:cubicBezTo>
                    <a:pt x="9458" y="96652"/>
                    <a:pt x="57908" y="70299"/>
                    <a:pt x="84477" y="54994"/>
                  </a:cubicBezTo>
                  <a:cubicBezTo>
                    <a:pt x="124243" y="32166"/>
                    <a:pt x="161086" y="36723"/>
                    <a:pt x="183785" y="57058"/>
                  </a:cubicBezTo>
                  <a:cubicBezTo>
                    <a:pt x="224798" y="22665"/>
                    <a:pt x="278838" y="-10438"/>
                    <a:pt x="330641" y="3105"/>
                  </a:cubicBezTo>
                  <a:cubicBezTo>
                    <a:pt x="382445" y="16647"/>
                    <a:pt x="424533" y="69697"/>
                    <a:pt x="415075" y="122447"/>
                  </a:cubicBezTo>
                  <a:cubicBezTo>
                    <a:pt x="409529" y="153529"/>
                    <a:pt x="387991" y="181387"/>
                    <a:pt x="389281" y="212727"/>
                  </a:cubicBezTo>
                  <a:cubicBezTo>
                    <a:pt x="390140" y="234222"/>
                    <a:pt x="401533" y="253654"/>
                    <a:pt x="410776" y="273172"/>
                  </a:cubicBezTo>
                  <a:cubicBezTo>
                    <a:pt x="420019" y="292690"/>
                    <a:pt x="426811" y="315389"/>
                    <a:pt x="418729" y="335336"/>
                  </a:cubicBezTo>
                  <a:cubicBezTo>
                    <a:pt x="411206" y="353865"/>
                    <a:pt x="392419" y="365430"/>
                    <a:pt x="382316" y="382626"/>
                  </a:cubicBezTo>
                  <a:cubicBezTo>
                    <a:pt x="374062" y="396727"/>
                    <a:pt x="372170" y="413493"/>
                    <a:pt x="366882" y="428927"/>
                  </a:cubicBezTo>
                  <a:cubicBezTo>
                    <a:pt x="347365" y="486105"/>
                    <a:pt x="279869" y="518176"/>
                    <a:pt x="220284" y="508116"/>
                  </a:cubicBezTo>
                  <a:cubicBezTo>
                    <a:pt x="160699" y="498056"/>
                    <a:pt x="111045" y="453217"/>
                    <a:pt x="82714" y="399736"/>
                  </a:cubicBezTo>
                  <a:cubicBezTo>
                    <a:pt x="54383" y="346256"/>
                    <a:pt x="45269" y="284865"/>
                    <a:pt x="42002" y="224549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0" name="Google Shape;320;p43"/>
            <p:cNvSpPr/>
            <p:nvPr/>
          </p:nvSpPr>
          <p:spPr>
            <a:xfrm>
              <a:off x="1486927" y="3911735"/>
              <a:ext cx="303980" cy="628776"/>
            </a:xfrm>
            <a:custGeom>
              <a:rect b="b" l="l" r="r" t="t"/>
              <a:pathLst>
                <a:path extrusionOk="0" h="628776" w="303980">
                  <a:moveTo>
                    <a:pt x="0" y="62069"/>
                  </a:moveTo>
                  <a:lnTo>
                    <a:pt x="11908" y="538836"/>
                  </a:lnTo>
                  <a:cubicBezTo>
                    <a:pt x="16208" y="593477"/>
                    <a:pt x="66550" y="633415"/>
                    <a:pt x="125017" y="628342"/>
                  </a:cubicBezTo>
                  <a:lnTo>
                    <a:pt x="125017" y="628342"/>
                  </a:lnTo>
                  <a:cubicBezTo>
                    <a:pt x="184043" y="623269"/>
                    <a:pt x="229140" y="574389"/>
                    <a:pt x="225744" y="519103"/>
                  </a:cubicBezTo>
                  <a:cubicBezTo>
                    <a:pt x="222176" y="461109"/>
                    <a:pt x="219510" y="399933"/>
                    <a:pt x="219510" y="399933"/>
                  </a:cubicBezTo>
                  <a:cubicBezTo>
                    <a:pt x="219510" y="399933"/>
                    <a:pt x="293411" y="382736"/>
                    <a:pt x="302611" y="284202"/>
                  </a:cubicBezTo>
                  <a:cubicBezTo>
                    <a:pt x="307297" y="233731"/>
                    <a:pt x="299129" y="150931"/>
                    <a:pt x="290574" y="85327"/>
                  </a:cubicBezTo>
                  <a:cubicBezTo>
                    <a:pt x="283695" y="31761"/>
                    <a:pt x="234729" y="-6071"/>
                    <a:pt x="181163" y="807"/>
                  </a:cubicBezTo>
                  <a:cubicBezTo>
                    <a:pt x="179787" y="979"/>
                    <a:pt x="178411" y="1194"/>
                    <a:pt x="177079" y="1409"/>
                  </a:cubicBezTo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1" name="Google Shape;321;p43"/>
            <p:cNvSpPr/>
            <p:nvPr/>
          </p:nvSpPr>
          <p:spPr>
            <a:xfrm>
              <a:off x="1730690" y="4056910"/>
              <a:ext cx="24921" cy="24076"/>
            </a:xfrm>
            <a:custGeom>
              <a:rect b="b" l="l" r="r" t="t"/>
              <a:pathLst>
                <a:path extrusionOk="0" h="24076" w="24921">
                  <a:moveTo>
                    <a:pt x="24885" y="10571"/>
                  </a:moveTo>
                  <a:cubicBezTo>
                    <a:pt x="25401" y="17320"/>
                    <a:pt x="20414" y="23296"/>
                    <a:pt x="13665" y="23941"/>
                  </a:cubicBezTo>
                  <a:cubicBezTo>
                    <a:pt x="7130" y="24930"/>
                    <a:pt x="1068" y="20416"/>
                    <a:pt x="80" y="13881"/>
                  </a:cubicBezTo>
                  <a:cubicBezTo>
                    <a:pt x="80" y="13752"/>
                    <a:pt x="80" y="13666"/>
                    <a:pt x="37" y="13537"/>
                  </a:cubicBezTo>
                  <a:cubicBezTo>
                    <a:pt x="-479" y="6788"/>
                    <a:pt x="4508" y="812"/>
                    <a:pt x="11257" y="124"/>
                  </a:cubicBezTo>
                  <a:cubicBezTo>
                    <a:pt x="17792" y="-821"/>
                    <a:pt x="23896" y="3736"/>
                    <a:pt x="24842" y="10270"/>
                  </a:cubicBezTo>
                  <a:lnTo>
                    <a:pt x="24842" y="10571"/>
                  </a:lnTo>
                  <a:lnTo>
                    <a:pt x="24885" y="105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2" name="Google Shape;322;p43"/>
            <p:cNvSpPr/>
            <p:nvPr/>
          </p:nvSpPr>
          <p:spPr>
            <a:xfrm>
              <a:off x="1718527" y="4043073"/>
              <a:ext cx="49627" cy="14819"/>
            </a:xfrm>
            <a:custGeom>
              <a:rect b="b" l="l" r="r" t="t"/>
              <a:pathLst>
                <a:path extrusionOk="0" h="14819" w="49627">
                  <a:moveTo>
                    <a:pt x="49473" y="11683"/>
                  </a:moveTo>
                  <a:cubicBezTo>
                    <a:pt x="48011" y="13402"/>
                    <a:pt x="38081" y="6997"/>
                    <a:pt x="24624" y="7900"/>
                  </a:cubicBezTo>
                  <a:cubicBezTo>
                    <a:pt x="11168" y="8802"/>
                    <a:pt x="1754" y="16154"/>
                    <a:pt x="206" y="14606"/>
                  </a:cubicBezTo>
                  <a:cubicBezTo>
                    <a:pt x="-568" y="13918"/>
                    <a:pt x="808" y="10909"/>
                    <a:pt x="4892" y="7470"/>
                  </a:cubicBezTo>
                  <a:cubicBezTo>
                    <a:pt x="10481" y="3042"/>
                    <a:pt x="17273" y="462"/>
                    <a:pt x="24367" y="75"/>
                  </a:cubicBezTo>
                  <a:cubicBezTo>
                    <a:pt x="31331" y="-398"/>
                    <a:pt x="38296" y="1365"/>
                    <a:pt x="44228" y="5105"/>
                  </a:cubicBezTo>
                  <a:cubicBezTo>
                    <a:pt x="48570" y="8072"/>
                    <a:pt x="50161" y="10866"/>
                    <a:pt x="49473" y="11683"/>
                  </a:cubicBezTo>
                  <a:lnTo>
                    <a:pt x="49473" y="116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3" name="Google Shape;323;p43"/>
            <p:cNvSpPr/>
            <p:nvPr/>
          </p:nvSpPr>
          <p:spPr>
            <a:xfrm>
              <a:off x="1601761" y="4070452"/>
              <a:ext cx="24885" cy="24108"/>
            </a:xfrm>
            <a:custGeom>
              <a:rect b="b" l="l" r="r" t="t"/>
              <a:pathLst>
                <a:path extrusionOk="0" h="24108" w="24885">
                  <a:moveTo>
                    <a:pt x="24842" y="10571"/>
                  </a:moveTo>
                  <a:cubicBezTo>
                    <a:pt x="25401" y="17364"/>
                    <a:pt x="20414" y="23339"/>
                    <a:pt x="13622" y="23984"/>
                  </a:cubicBezTo>
                  <a:cubicBezTo>
                    <a:pt x="7087" y="24930"/>
                    <a:pt x="982" y="20373"/>
                    <a:pt x="37" y="13838"/>
                  </a:cubicBezTo>
                  <a:lnTo>
                    <a:pt x="37" y="13537"/>
                  </a:lnTo>
                  <a:cubicBezTo>
                    <a:pt x="-479" y="6788"/>
                    <a:pt x="4508" y="812"/>
                    <a:pt x="11257" y="124"/>
                  </a:cubicBezTo>
                  <a:cubicBezTo>
                    <a:pt x="17792" y="-822"/>
                    <a:pt x="23897" y="3735"/>
                    <a:pt x="24842" y="10270"/>
                  </a:cubicBezTo>
                  <a:lnTo>
                    <a:pt x="24842" y="1057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4" name="Google Shape;324;p43"/>
            <p:cNvSpPr/>
            <p:nvPr/>
          </p:nvSpPr>
          <p:spPr>
            <a:xfrm>
              <a:off x="1586417" y="4054121"/>
              <a:ext cx="49639" cy="14819"/>
            </a:xfrm>
            <a:custGeom>
              <a:rect b="b" l="l" r="r" t="t"/>
              <a:pathLst>
                <a:path extrusionOk="0" h="14819" w="49639">
                  <a:moveTo>
                    <a:pt x="49473" y="11683"/>
                  </a:moveTo>
                  <a:cubicBezTo>
                    <a:pt x="48011" y="13402"/>
                    <a:pt x="38080" y="6997"/>
                    <a:pt x="24624" y="7900"/>
                  </a:cubicBezTo>
                  <a:cubicBezTo>
                    <a:pt x="11168" y="8802"/>
                    <a:pt x="1753" y="16154"/>
                    <a:pt x="206" y="14606"/>
                  </a:cubicBezTo>
                  <a:cubicBezTo>
                    <a:pt x="-568" y="13918"/>
                    <a:pt x="807" y="10909"/>
                    <a:pt x="4934" y="7470"/>
                  </a:cubicBezTo>
                  <a:cubicBezTo>
                    <a:pt x="10480" y="3042"/>
                    <a:pt x="17273" y="462"/>
                    <a:pt x="24366" y="75"/>
                  </a:cubicBezTo>
                  <a:cubicBezTo>
                    <a:pt x="31331" y="-398"/>
                    <a:pt x="38295" y="1365"/>
                    <a:pt x="44228" y="5105"/>
                  </a:cubicBezTo>
                  <a:cubicBezTo>
                    <a:pt x="48785" y="8029"/>
                    <a:pt x="50161" y="10866"/>
                    <a:pt x="49473" y="11683"/>
                  </a:cubicBezTo>
                  <a:lnTo>
                    <a:pt x="49473" y="11683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5" name="Google Shape;325;p43"/>
            <p:cNvSpPr/>
            <p:nvPr/>
          </p:nvSpPr>
          <p:spPr>
            <a:xfrm>
              <a:off x="1677472" y="4050747"/>
              <a:ext cx="47004" cy="112033"/>
            </a:xfrm>
            <a:custGeom>
              <a:rect b="b" l="l" r="r" t="t"/>
              <a:pathLst>
                <a:path extrusionOk="0" h="112033" w="47004">
                  <a:moveTo>
                    <a:pt x="13618" y="111701"/>
                  </a:moveTo>
                  <a:cubicBezTo>
                    <a:pt x="13618" y="110970"/>
                    <a:pt x="21743" y="108992"/>
                    <a:pt x="35113" y="106370"/>
                  </a:cubicBezTo>
                  <a:cubicBezTo>
                    <a:pt x="38509" y="105811"/>
                    <a:pt x="41734" y="104908"/>
                    <a:pt x="42164" y="102500"/>
                  </a:cubicBezTo>
                  <a:cubicBezTo>
                    <a:pt x="42207" y="98932"/>
                    <a:pt x="41175" y="95450"/>
                    <a:pt x="39197" y="92484"/>
                  </a:cubicBezTo>
                  <a:cubicBezTo>
                    <a:pt x="35457" y="84359"/>
                    <a:pt x="31502" y="75889"/>
                    <a:pt x="27375" y="66990"/>
                  </a:cubicBezTo>
                  <a:cubicBezTo>
                    <a:pt x="10866" y="30620"/>
                    <a:pt x="-1343" y="656"/>
                    <a:pt x="119" y="11"/>
                  </a:cubicBezTo>
                  <a:cubicBezTo>
                    <a:pt x="1580" y="-634"/>
                    <a:pt x="16154" y="28299"/>
                    <a:pt x="32706" y="64497"/>
                  </a:cubicBezTo>
                  <a:cubicBezTo>
                    <a:pt x="36661" y="73439"/>
                    <a:pt x="40487" y="81994"/>
                    <a:pt x="44098" y="90291"/>
                  </a:cubicBezTo>
                  <a:cubicBezTo>
                    <a:pt x="46549" y="94289"/>
                    <a:pt x="47494" y="99018"/>
                    <a:pt x="46764" y="103661"/>
                  </a:cubicBezTo>
                  <a:cubicBezTo>
                    <a:pt x="45904" y="106198"/>
                    <a:pt x="43926" y="108175"/>
                    <a:pt x="41433" y="109035"/>
                  </a:cubicBezTo>
                  <a:cubicBezTo>
                    <a:pt x="39584" y="109680"/>
                    <a:pt x="37650" y="110067"/>
                    <a:pt x="35672" y="110196"/>
                  </a:cubicBezTo>
                  <a:cubicBezTo>
                    <a:pt x="22216" y="111872"/>
                    <a:pt x="13618" y="112474"/>
                    <a:pt x="13618" y="111701"/>
                  </a:cubicBezTo>
                  <a:lnTo>
                    <a:pt x="13618" y="11170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6" name="Google Shape;326;p43"/>
            <p:cNvSpPr/>
            <p:nvPr/>
          </p:nvSpPr>
          <p:spPr>
            <a:xfrm>
              <a:off x="1573639" y="4285056"/>
              <a:ext cx="133915" cy="52563"/>
            </a:xfrm>
            <a:custGeom>
              <a:rect b="b" l="l" r="r" t="t"/>
              <a:pathLst>
                <a:path extrusionOk="0" h="52563" w="133915">
                  <a:moveTo>
                    <a:pt x="132841" y="26396"/>
                  </a:moveTo>
                  <a:cubicBezTo>
                    <a:pt x="86970" y="30051"/>
                    <a:pt x="40970" y="20937"/>
                    <a:pt x="0" y="0"/>
                  </a:cubicBezTo>
                  <a:cubicBezTo>
                    <a:pt x="0" y="0"/>
                    <a:pt x="36929" y="65647"/>
                    <a:pt x="133916" y="50213"/>
                  </a:cubicBezTo>
                  <a:lnTo>
                    <a:pt x="132841" y="26396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7" name="Google Shape;327;p43"/>
            <p:cNvSpPr/>
            <p:nvPr/>
          </p:nvSpPr>
          <p:spPr>
            <a:xfrm>
              <a:off x="1574924" y="4004295"/>
              <a:ext cx="61090" cy="20233"/>
            </a:xfrm>
            <a:custGeom>
              <a:rect b="b" l="l" r="r" t="t"/>
              <a:pathLst>
                <a:path extrusionOk="0" h="20233" w="61090">
                  <a:moveTo>
                    <a:pt x="61051" y="8545"/>
                  </a:moveTo>
                  <a:cubicBezTo>
                    <a:pt x="59933" y="12285"/>
                    <a:pt x="46391" y="11425"/>
                    <a:pt x="30743" y="14349"/>
                  </a:cubicBezTo>
                  <a:cubicBezTo>
                    <a:pt x="15094" y="17272"/>
                    <a:pt x="2584" y="22388"/>
                    <a:pt x="262" y="19250"/>
                  </a:cubicBezTo>
                  <a:cubicBezTo>
                    <a:pt x="-769" y="17745"/>
                    <a:pt x="1251" y="14134"/>
                    <a:pt x="6152" y="10264"/>
                  </a:cubicBezTo>
                  <a:cubicBezTo>
                    <a:pt x="12687" y="5407"/>
                    <a:pt x="20296" y="2182"/>
                    <a:pt x="28335" y="850"/>
                  </a:cubicBezTo>
                  <a:cubicBezTo>
                    <a:pt x="36375" y="-612"/>
                    <a:pt x="44629" y="-182"/>
                    <a:pt x="52453" y="2096"/>
                  </a:cubicBezTo>
                  <a:cubicBezTo>
                    <a:pt x="58386" y="4074"/>
                    <a:pt x="61481" y="6782"/>
                    <a:pt x="61051" y="8545"/>
                  </a:cubicBezTo>
                  <a:lnTo>
                    <a:pt x="61051" y="8545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8" name="Google Shape;328;p43"/>
            <p:cNvSpPr/>
            <p:nvPr/>
          </p:nvSpPr>
          <p:spPr>
            <a:xfrm>
              <a:off x="1714519" y="4003617"/>
              <a:ext cx="46266" cy="15429"/>
            </a:xfrm>
            <a:custGeom>
              <a:rect b="b" l="l" r="r" t="t"/>
              <a:pathLst>
                <a:path extrusionOk="0" h="15429" w="46266">
                  <a:moveTo>
                    <a:pt x="46001" y="12490"/>
                  </a:moveTo>
                  <a:cubicBezTo>
                    <a:pt x="43851" y="15714"/>
                    <a:pt x="34350" y="13135"/>
                    <a:pt x="23216" y="13694"/>
                  </a:cubicBezTo>
                  <a:cubicBezTo>
                    <a:pt x="12081" y="14253"/>
                    <a:pt x="2752" y="17090"/>
                    <a:pt x="388" y="14038"/>
                  </a:cubicBezTo>
                  <a:cubicBezTo>
                    <a:pt x="-687" y="12533"/>
                    <a:pt x="388" y="9395"/>
                    <a:pt x="4687" y="6214"/>
                  </a:cubicBezTo>
                  <a:cubicBezTo>
                    <a:pt x="15563" y="-1611"/>
                    <a:pt x="30094" y="-2083"/>
                    <a:pt x="41444" y="5010"/>
                  </a:cubicBezTo>
                  <a:cubicBezTo>
                    <a:pt x="45356" y="7890"/>
                    <a:pt x="46946" y="10943"/>
                    <a:pt x="46001" y="1249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29" name="Google Shape;329;p43"/>
            <p:cNvSpPr/>
            <p:nvPr/>
          </p:nvSpPr>
          <p:spPr>
            <a:xfrm>
              <a:off x="1658663" y="4187683"/>
              <a:ext cx="43473" cy="38629"/>
            </a:xfrm>
            <a:custGeom>
              <a:rect b="b" l="l" r="r" t="t"/>
              <a:pathLst>
                <a:path extrusionOk="0" h="38629" w="43473">
                  <a:moveTo>
                    <a:pt x="11619" y="86"/>
                  </a:moveTo>
                  <a:cubicBezTo>
                    <a:pt x="22152" y="86"/>
                    <a:pt x="27397" y="3181"/>
                    <a:pt x="36339" y="8684"/>
                  </a:cubicBezTo>
                  <a:cubicBezTo>
                    <a:pt x="39047" y="10103"/>
                    <a:pt x="41240" y="12295"/>
                    <a:pt x="42701" y="14961"/>
                  </a:cubicBezTo>
                  <a:cubicBezTo>
                    <a:pt x="44077" y="18873"/>
                    <a:pt x="43604" y="23172"/>
                    <a:pt x="41368" y="26654"/>
                  </a:cubicBezTo>
                  <a:cubicBezTo>
                    <a:pt x="36898" y="34607"/>
                    <a:pt x="28170" y="39251"/>
                    <a:pt x="19056" y="38563"/>
                  </a:cubicBezTo>
                  <a:cubicBezTo>
                    <a:pt x="9942" y="37617"/>
                    <a:pt x="2419" y="30953"/>
                    <a:pt x="355" y="22011"/>
                  </a:cubicBezTo>
                  <a:cubicBezTo>
                    <a:pt x="-1364" y="12983"/>
                    <a:pt x="3279" y="3912"/>
                    <a:pt x="11619" y="0"/>
                  </a:cubicBezTo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0" name="Google Shape;330;p43"/>
            <p:cNvSpPr/>
            <p:nvPr/>
          </p:nvSpPr>
          <p:spPr>
            <a:xfrm>
              <a:off x="1654845" y="4182769"/>
              <a:ext cx="51162" cy="29768"/>
            </a:xfrm>
            <a:custGeom>
              <a:rect b="b" l="l" r="r" t="t"/>
              <a:pathLst>
                <a:path extrusionOk="0" h="29768" w="51162">
                  <a:moveTo>
                    <a:pt x="51162" y="27484"/>
                  </a:moveTo>
                  <a:cubicBezTo>
                    <a:pt x="51162" y="28516"/>
                    <a:pt x="47809" y="30063"/>
                    <a:pt x="41919" y="29720"/>
                  </a:cubicBezTo>
                  <a:cubicBezTo>
                    <a:pt x="34482" y="29032"/>
                    <a:pt x="27259" y="26667"/>
                    <a:pt x="20854" y="22841"/>
                  </a:cubicBezTo>
                  <a:cubicBezTo>
                    <a:pt x="14362" y="19230"/>
                    <a:pt x="8644" y="14458"/>
                    <a:pt x="3958" y="8697"/>
                  </a:cubicBezTo>
                  <a:cubicBezTo>
                    <a:pt x="476" y="4398"/>
                    <a:pt x="-599" y="615"/>
                    <a:pt x="304" y="99"/>
                  </a:cubicBezTo>
                  <a:cubicBezTo>
                    <a:pt x="2067" y="-1062"/>
                    <a:pt x="10923" y="8224"/>
                    <a:pt x="24852" y="15876"/>
                  </a:cubicBezTo>
                  <a:cubicBezTo>
                    <a:pt x="30613" y="19187"/>
                    <a:pt x="36674" y="21981"/>
                    <a:pt x="42951" y="24174"/>
                  </a:cubicBezTo>
                  <a:cubicBezTo>
                    <a:pt x="47766" y="25807"/>
                    <a:pt x="51033" y="26366"/>
                    <a:pt x="51162" y="27484"/>
                  </a:cubicBezTo>
                  <a:lnTo>
                    <a:pt x="51162" y="2748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43"/>
            <p:cNvSpPr/>
            <p:nvPr/>
          </p:nvSpPr>
          <p:spPr>
            <a:xfrm>
              <a:off x="1636018" y="4119155"/>
              <a:ext cx="7136" cy="7136"/>
            </a:xfrm>
            <a:custGeom>
              <a:rect b="b" l="l" r="r" t="t"/>
              <a:pathLst>
                <a:path extrusionOk="0" h="7136" w="7136">
                  <a:moveTo>
                    <a:pt x="7136" y="3568"/>
                  </a:moveTo>
                  <a:cubicBezTo>
                    <a:pt x="7136" y="5539"/>
                    <a:pt x="5539" y="7137"/>
                    <a:pt x="3568" y="7137"/>
                  </a:cubicBezTo>
                  <a:cubicBezTo>
                    <a:pt x="1598" y="7137"/>
                    <a:pt x="0" y="5539"/>
                    <a:pt x="0" y="3568"/>
                  </a:cubicBezTo>
                  <a:cubicBezTo>
                    <a:pt x="0" y="1598"/>
                    <a:pt x="1597" y="0"/>
                    <a:pt x="3568" y="0"/>
                  </a:cubicBezTo>
                  <a:cubicBezTo>
                    <a:pt x="5539" y="0"/>
                    <a:pt x="7136" y="1597"/>
                    <a:pt x="7136" y="3568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43"/>
            <p:cNvSpPr/>
            <p:nvPr/>
          </p:nvSpPr>
          <p:spPr>
            <a:xfrm>
              <a:off x="1737046" y="4101701"/>
              <a:ext cx="7136" cy="7136"/>
            </a:xfrm>
            <a:custGeom>
              <a:rect b="b" l="l" r="r" t="t"/>
              <a:pathLst>
                <a:path extrusionOk="0" h="7136" w="7136">
                  <a:moveTo>
                    <a:pt x="7136" y="3568"/>
                  </a:moveTo>
                  <a:cubicBezTo>
                    <a:pt x="7136" y="5546"/>
                    <a:pt x="5546" y="7136"/>
                    <a:pt x="3568" y="7136"/>
                  </a:cubicBezTo>
                  <a:cubicBezTo>
                    <a:pt x="1591" y="7136"/>
                    <a:pt x="0" y="5546"/>
                    <a:pt x="0" y="3568"/>
                  </a:cubicBezTo>
                  <a:cubicBezTo>
                    <a:pt x="0" y="1591"/>
                    <a:pt x="1591" y="0"/>
                    <a:pt x="3568" y="0"/>
                  </a:cubicBezTo>
                  <a:lnTo>
                    <a:pt x="3568" y="0"/>
                  </a:lnTo>
                  <a:cubicBezTo>
                    <a:pt x="5546" y="0"/>
                    <a:pt x="7136" y="1591"/>
                    <a:pt x="7136" y="3568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43"/>
            <p:cNvSpPr/>
            <p:nvPr/>
          </p:nvSpPr>
          <p:spPr>
            <a:xfrm>
              <a:off x="1756736" y="4111353"/>
              <a:ext cx="7201" cy="7179"/>
            </a:xfrm>
            <a:custGeom>
              <a:rect b="b" l="l" r="r" t="t"/>
              <a:pathLst>
                <a:path extrusionOk="0" h="7179" w="7201">
                  <a:moveTo>
                    <a:pt x="7179" y="3160"/>
                  </a:moveTo>
                  <a:cubicBezTo>
                    <a:pt x="7394" y="5137"/>
                    <a:pt x="5976" y="6943"/>
                    <a:pt x="3998" y="7158"/>
                  </a:cubicBezTo>
                  <a:cubicBezTo>
                    <a:pt x="2021" y="7373"/>
                    <a:pt x="215" y="5954"/>
                    <a:pt x="0" y="3977"/>
                  </a:cubicBezTo>
                  <a:lnTo>
                    <a:pt x="0" y="3203"/>
                  </a:lnTo>
                  <a:cubicBezTo>
                    <a:pt x="215" y="1225"/>
                    <a:pt x="2021" y="-193"/>
                    <a:pt x="3998" y="22"/>
                  </a:cubicBezTo>
                  <a:cubicBezTo>
                    <a:pt x="5675" y="193"/>
                    <a:pt x="7008" y="1526"/>
                    <a:pt x="7179" y="3203"/>
                  </a:cubicBezTo>
                  <a:lnTo>
                    <a:pt x="7179" y="3203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43"/>
            <p:cNvSpPr/>
            <p:nvPr/>
          </p:nvSpPr>
          <p:spPr>
            <a:xfrm>
              <a:off x="1762755" y="4096070"/>
              <a:ext cx="7136" cy="7136"/>
            </a:xfrm>
            <a:custGeom>
              <a:rect b="b" l="l" r="r" t="t"/>
              <a:pathLst>
                <a:path extrusionOk="0" h="7136" w="7136">
                  <a:moveTo>
                    <a:pt x="7136" y="3568"/>
                  </a:moveTo>
                  <a:cubicBezTo>
                    <a:pt x="7136" y="5546"/>
                    <a:pt x="5546" y="7136"/>
                    <a:pt x="3568" y="7136"/>
                  </a:cubicBezTo>
                  <a:cubicBezTo>
                    <a:pt x="1591" y="7136"/>
                    <a:pt x="0" y="5546"/>
                    <a:pt x="0" y="3568"/>
                  </a:cubicBezTo>
                  <a:cubicBezTo>
                    <a:pt x="0" y="1591"/>
                    <a:pt x="1591" y="0"/>
                    <a:pt x="3568" y="0"/>
                  </a:cubicBezTo>
                  <a:lnTo>
                    <a:pt x="3568" y="0"/>
                  </a:lnTo>
                  <a:cubicBezTo>
                    <a:pt x="5546" y="0"/>
                    <a:pt x="7136" y="1591"/>
                    <a:pt x="7136" y="3568"/>
                  </a:cubicBez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5" name="Google Shape;335;p43"/>
            <p:cNvSpPr/>
            <p:nvPr/>
          </p:nvSpPr>
          <p:spPr>
            <a:xfrm>
              <a:off x="1619596" y="4134976"/>
              <a:ext cx="7222" cy="7223"/>
            </a:xfrm>
            <a:custGeom>
              <a:rect b="b" l="l" r="r" t="t"/>
              <a:pathLst>
                <a:path extrusionOk="0" h="7223" w="7222">
                  <a:moveTo>
                    <a:pt x="7222" y="3568"/>
                  </a:moveTo>
                  <a:cubicBezTo>
                    <a:pt x="7222" y="5546"/>
                    <a:pt x="5632" y="7179"/>
                    <a:pt x="3654" y="7222"/>
                  </a:cubicBezTo>
                  <a:cubicBezTo>
                    <a:pt x="1677" y="7265"/>
                    <a:pt x="43" y="5632"/>
                    <a:pt x="0" y="3654"/>
                  </a:cubicBezTo>
                  <a:cubicBezTo>
                    <a:pt x="0" y="1677"/>
                    <a:pt x="1591" y="43"/>
                    <a:pt x="3568" y="0"/>
                  </a:cubicBezTo>
                  <a:lnTo>
                    <a:pt x="3568" y="0"/>
                  </a:lnTo>
                  <a:cubicBezTo>
                    <a:pt x="5546" y="0"/>
                    <a:pt x="7136" y="1591"/>
                    <a:pt x="7179" y="3568"/>
                  </a:cubicBezTo>
                  <a:lnTo>
                    <a:pt x="7222" y="3568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6" name="Google Shape;336;p43"/>
            <p:cNvSpPr/>
            <p:nvPr/>
          </p:nvSpPr>
          <p:spPr>
            <a:xfrm>
              <a:off x="1606269" y="4120703"/>
              <a:ext cx="7136" cy="7136"/>
            </a:xfrm>
            <a:custGeom>
              <a:rect b="b" l="l" r="r" t="t"/>
              <a:pathLst>
                <a:path extrusionOk="0" h="7136" w="7136">
                  <a:moveTo>
                    <a:pt x="7136" y="3568"/>
                  </a:moveTo>
                  <a:cubicBezTo>
                    <a:pt x="7136" y="5546"/>
                    <a:pt x="5546" y="7137"/>
                    <a:pt x="3568" y="7137"/>
                  </a:cubicBezTo>
                  <a:cubicBezTo>
                    <a:pt x="1591" y="7137"/>
                    <a:pt x="0" y="5546"/>
                    <a:pt x="0" y="3568"/>
                  </a:cubicBezTo>
                  <a:cubicBezTo>
                    <a:pt x="0" y="1591"/>
                    <a:pt x="1591" y="0"/>
                    <a:pt x="3568" y="0"/>
                  </a:cubicBezTo>
                  <a:cubicBezTo>
                    <a:pt x="5546" y="0"/>
                    <a:pt x="7136" y="1591"/>
                    <a:pt x="7136" y="3568"/>
                  </a:cubicBezTo>
                  <a:lnTo>
                    <a:pt x="7136" y="3568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7" name="Google Shape;337;p43"/>
            <p:cNvSpPr/>
            <p:nvPr/>
          </p:nvSpPr>
          <p:spPr>
            <a:xfrm>
              <a:off x="1546587" y="4018123"/>
              <a:ext cx="125317" cy="126058"/>
            </a:xfrm>
            <a:custGeom>
              <a:rect b="b" l="l" r="r" t="t"/>
              <a:pathLst>
                <a:path extrusionOk="0" h="126058" w="125317">
                  <a:moveTo>
                    <a:pt x="125286" y="62900"/>
                  </a:moveTo>
                  <a:cubicBezTo>
                    <a:pt x="124899" y="57827"/>
                    <a:pt x="124082" y="52797"/>
                    <a:pt x="122921" y="47853"/>
                  </a:cubicBezTo>
                  <a:cubicBezTo>
                    <a:pt x="119396" y="34397"/>
                    <a:pt x="111400" y="22531"/>
                    <a:pt x="100308" y="14191"/>
                  </a:cubicBezTo>
                  <a:cubicBezTo>
                    <a:pt x="92742" y="8430"/>
                    <a:pt x="83886" y="4561"/>
                    <a:pt x="74514" y="2841"/>
                  </a:cubicBezTo>
                  <a:cubicBezTo>
                    <a:pt x="63766" y="864"/>
                    <a:pt x="52717" y="1810"/>
                    <a:pt x="42443" y="5550"/>
                  </a:cubicBezTo>
                  <a:cubicBezTo>
                    <a:pt x="36897" y="7528"/>
                    <a:pt x="31738" y="10322"/>
                    <a:pt x="27052" y="13890"/>
                  </a:cubicBezTo>
                  <a:cubicBezTo>
                    <a:pt x="22108" y="17501"/>
                    <a:pt x="17766" y="21844"/>
                    <a:pt x="14155" y="26787"/>
                  </a:cubicBezTo>
                  <a:cubicBezTo>
                    <a:pt x="-1623" y="48240"/>
                    <a:pt x="-1623" y="77430"/>
                    <a:pt x="14155" y="98883"/>
                  </a:cubicBezTo>
                  <a:cubicBezTo>
                    <a:pt x="21291" y="108642"/>
                    <a:pt x="31093" y="116122"/>
                    <a:pt x="42443" y="120378"/>
                  </a:cubicBezTo>
                  <a:cubicBezTo>
                    <a:pt x="52717" y="124118"/>
                    <a:pt x="63766" y="125064"/>
                    <a:pt x="74514" y="123087"/>
                  </a:cubicBezTo>
                  <a:cubicBezTo>
                    <a:pt x="83886" y="121367"/>
                    <a:pt x="92742" y="117498"/>
                    <a:pt x="100308" y="111737"/>
                  </a:cubicBezTo>
                  <a:cubicBezTo>
                    <a:pt x="111400" y="103397"/>
                    <a:pt x="119353" y="91531"/>
                    <a:pt x="122921" y="78118"/>
                  </a:cubicBezTo>
                  <a:cubicBezTo>
                    <a:pt x="124082" y="73174"/>
                    <a:pt x="124899" y="68144"/>
                    <a:pt x="125286" y="63071"/>
                  </a:cubicBezTo>
                  <a:cubicBezTo>
                    <a:pt x="125329" y="63415"/>
                    <a:pt x="125329" y="63716"/>
                    <a:pt x="125286" y="64060"/>
                  </a:cubicBezTo>
                  <a:lnTo>
                    <a:pt x="125286" y="67027"/>
                  </a:lnTo>
                  <a:cubicBezTo>
                    <a:pt x="125286" y="68660"/>
                    <a:pt x="125157" y="70251"/>
                    <a:pt x="124899" y="71842"/>
                  </a:cubicBezTo>
                  <a:cubicBezTo>
                    <a:pt x="124684" y="74034"/>
                    <a:pt x="124297" y="76184"/>
                    <a:pt x="123738" y="78290"/>
                  </a:cubicBezTo>
                  <a:cubicBezTo>
                    <a:pt x="122362" y="84180"/>
                    <a:pt x="120127" y="89855"/>
                    <a:pt x="117031" y="95057"/>
                  </a:cubicBezTo>
                  <a:cubicBezTo>
                    <a:pt x="101813" y="121152"/>
                    <a:pt x="70086" y="132587"/>
                    <a:pt x="41712" y="122313"/>
                  </a:cubicBezTo>
                  <a:cubicBezTo>
                    <a:pt x="35994" y="120292"/>
                    <a:pt x="30577" y="117369"/>
                    <a:pt x="25719" y="113715"/>
                  </a:cubicBezTo>
                  <a:cubicBezTo>
                    <a:pt x="20560" y="110017"/>
                    <a:pt x="16046" y="105503"/>
                    <a:pt x="12349" y="100344"/>
                  </a:cubicBezTo>
                  <a:cubicBezTo>
                    <a:pt x="-4116" y="78161"/>
                    <a:pt x="-4116" y="47853"/>
                    <a:pt x="12349" y="25669"/>
                  </a:cubicBezTo>
                  <a:cubicBezTo>
                    <a:pt x="16046" y="20511"/>
                    <a:pt x="20560" y="15997"/>
                    <a:pt x="25719" y="12299"/>
                  </a:cubicBezTo>
                  <a:cubicBezTo>
                    <a:pt x="30577" y="8645"/>
                    <a:pt x="35994" y="5722"/>
                    <a:pt x="41712" y="3701"/>
                  </a:cubicBezTo>
                  <a:cubicBezTo>
                    <a:pt x="52330" y="-125"/>
                    <a:pt x="63766" y="-985"/>
                    <a:pt x="74815" y="1122"/>
                  </a:cubicBezTo>
                  <a:cubicBezTo>
                    <a:pt x="92527" y="4561"/>
                    <a:pt x="107874" y="15438"/>
                    <a:pt x="117031" y="30958"/>
                  </a:cubicBezTo>
                  <a:cubicBezTo>
                    <a:pt x="120127" y="36159"/>
                    <a:pt x="122362" y="41834"/>
                    <a:pt x="123738" y="47724"/>
                  </a:cubicBezTo>
                  <a:cubicBezTo>
                    <a:pt x="124297" y="49873"/>
                    <a:pt x="124684" y="52023"/>
                    <a:pt x="124899" y="54215"/>
                  </a:cubicBezTo>
                  <a:cubicBezTo>
                    <a:pt x="125157" y="55806"/>
                    <a:pt x="125286" y="57397"/>
                    <a:pt x="125286" y="58987"/>
                  </a:cubicBezTo>
                  <a:lnTo>
                    <a:pt x="125286" y="61954"/>
                  </a:lnTo>
                  <a:cubicBezTo>
                    <a:pt x="125329" y="62255"/>
                    <a:pt x="125329" y="62599"/>
                    <a:pt x="125286" y="62900"/>
                  </a:cubicBezTo>
                  <a:lnTo>
                    <a:pt x="125286" y="6290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8" name="Google Shape;338;p43"/>
            <p:cNvSpPr/>
            <p:nvPr/>
          </p:nvSpPr>
          <p:spPr>
            <a:xfrm>
              <a:off x="1670067" y="4058133"/>
              <a:ext cx="28769" cy="7112"/>
            </a:xfrm>
            <a:custGeom>
              <a:rect b="b" l="l" r="r" t="t"/>
              <a:pathLst>
                <a:path extrusionOk="0" h="7112" w="28769">
                  <a:moveTo>
                    <a:pt x="28761" y="4103"/>
                  </a:moveTo>
                  <a:cubicBezTo>
                    <a:pt x="23989" y="2770"/>
                    <a:pt x="19002" y="2211"/>
                    <a:pt x="14058" y="2383"/>
                  </a:cubicBezTo>
                  <a:cubicBezTo>
                    <a:pt x="9157" y="3286"/>
                    <a:pt x="4428" y="4877"/>
                    <a:pt x="0" y="7112"/>
                  </a:cubicBezTo>
                  <a:cubicBezTo>
                    <a:pt x="0" y="7112"/>
                    <a:pt x="903" y="5479"/>
                    <a:pt x="3310" y="3845"/>
                  </a:cubicBezTo>
                  <a:cubicBezTo>
                    <a:pt x="6449" y="1824"/>
                    <a:pt x="10060" y="535"/>
                    <a:pt x="13800" y="148"/>
                  </a:cubicBezTo>
                  <a:cubicBezTo>
                    <a:pt x="17540" y="-282"/>
                    <a:pt x="21366" y="234"/>
                    <a:pt x="24892" y="1609"/>
                  </a:cubicBezTo>
                  <a:cubicBezTo>
                    <a:pt x="27557" y="2684"/>
                    <a:pt x="28890" y="3845"/>
                    <a:pt x="28761" y="4103"/>
                  </a:cubicBezTo>
                  <a:lnTo>
                    <a:pt x="28761" y="410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9" name="Google Shape;339;p43"/>
            <p:cNvSpPr/>
            <p:nvPr/>
          </p:nvSpPr>
          <p:spPr>
            <a:xfrm>
              <a:off x="1391416" y="3871103"/>
              <a:ext cx="273449" cy="447162"/>
            </a:xfrm>
            <a:custGeom>
              <a:rect b="b" l="l" r="r" t="t"/>
              <a:pathLst>
                <a:path extrusionOk="0" h="447162" w="273449">
                  <a:moveTo>
                    <a:pt x="268119" y="28069"/>
                  </a:moveTo>
                  <a:cubicBezTo>
                    <a:pt x="259521" y="105754"/>
                    <a:pt x="201741" y="175699"/>
                    <a:pt x="127195" y="199258"/>
                  </a:cubicBezTo>
                  <a:cubicBezTo>
                    <a:pt x="151227" y="233909"/>
                    <a:pt x="136094" y="299856"/>
                    <a:pt x="136696" y="354884"/>
                  </a:cubicBezTo>
                  <a:cubicBezTo>
                    <a:pt x="137298" y="406043"/>
                    <a:pt x="137255" y="420660"/>
                    <a:pt x="104109" y="446755"/>
                  </a:cubicBezTo>
                  <a:cubicBezTo>
                    <a:pt x="76724" y="453333"/>
                    <a:pt x="61119" y="378314"/>
                    <a:pt x="40569" y="357335"/>
                  </a:cubicBezTo>
                  <a:cubicBezTo>
                    <a:pt x="20019" y="336355"/>
                    <a:pt x="717" y="310518"/>
                    <a:pt x="2221" y="281370"/>
                  </a:cubicBezTo>
                  <a:cubicBezTo>
                    <a:pt x="2952" y="267699"/>
                    <a:pt x="8283" y="254630"/>
                    <a:pt x="9014" y="241002"/>
                  </a:cubicBezTo>
                  <a:cubicBezTo>
                    <a:pt x="9874" y="225869"/>
                    <a:pt x="5016" y="210909"/>
                    <a:pt x="2350" y="196163"/>
                  </a:cubicBezTo>
                  <a:cubicBezTo>
                    <a:pt x="-9515" y="130172"/>
                    <a:pt x="24534" y="59195"/>
                    <a:pt x="82184" y="24673"/>
                  </a:cubicBezTo>
                  <a:cubicBezTo>
                    <a:pt x="139834" y="-9848"/>
                    <a:pt x="216401" y="-7527"/>
                    <a:pt x="273449" y="27768"/>
                  </a:cubicBezTo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0" name="Google Shape;340;p43"/>
            <p:cNvSpPr/>
            <p:nvPr/>
          </p:nvSpPr>
          <p:spPr>
            <a:xfrm>
              <a:off x="1298494" y="4102213"/>
              <a:ext cx="200883" cy="222333"/>
            </a:xfrm>
            <a:custGeom>
              <a:rect b="b" l="l" r="r" t="t"/>
              <a:pathLst>
                <a:path extrusionOk="0" h="222333" w="200883">
                  <a:moveTo>
                    <a:pt x="196515" y="116380"/>
                  </a:moveTo>
                  <a:cubicBezTo>
                    <a:pt x="189378" y="91273"/>
                    <a:pt x="177083" y="67929"/>
                    <a:pt x="160445" y="47853"/>
                  </a:cubicBezTo>
                  <a:lnTo>
                    <a:pt x="161692" y="50518"/>
                  </a:lnTo>
                  <a:cubicBezTo>
                    <a:pt x="142991" y="7829"/>
                    <a:pt x="93208" y="-11603"/>
                    <a:pt x="50518" y="7141"/>
                  </a:cubicBezTo>
                  <a:cubicBezTo>
                    <a:pt x="7829" y="25842"/>
                    <a:pt x="-11603" y="75625"/>
                    <a:pt x="7141" y="118315"/>
                  </a:cubicBezTo>
                  <a:cubicBezTo>
                    <a:pt x="12643" y="130825"/>
                    <a:pt x="21070" y="141830"/>
                    <a:pt x="31731" y="150343"/>
                  </a:cubicBezTo>
                  <a:cubicBezTo>
                    <a:pt x="22058" y="148193"/>
                    <a:pt x="12257" y="156533"/>
                    <a:pt x="10236" y="166206"/>
                  </a:cubicBezTo>
                  <a:cubicBezTo>
                    <a:pt x="8731" y="176137"/>
                    <a:pt x="11354" y="186283"/>
                    <a:pt x="17501" y="194236"/>
                  </a:cubicBezTo>
                  <a:cubicBezTo>
                    <a:pt x="37664" y="223728"/>
                    <a:pt x="83363" y="231509"/>
                    <a:pt x="112081" y="210358"/>
                  </a:cubicBezTo>
                  <a:cubicBezTo>
                    <a:pt x="134866" y="225791"/>
                    <a:pt x="168528" y="216806"/>
                    <a:pt x="185423" y="195096"/>
                  </a:cubicBezTo>
                  <a:cubicBezTo>
                    <a:pt x="202318" y="173386"/>
                    <a:pt x="204296" y="142776"/>
                    <a:pt x="196515" y="11638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43"/>
            <p:cNvSpPr/>
            <p:nvPr/>
          </p:nvSpPr>
          <p:spPr>
            <a:xfrm>
              <a:off x="1394692" y="3892423"/>
              <a:ext cx="258049" cy="212330"/>
            </a:xfrm>
            <a:custGeom>
              <a:rect b="b" l="l" r="r" t="t"/>
              <a:pathLst>
                <a:path extrusionOk="0" h="212330" w="258049">
                  <a:moveTo>
                    <a:pt x="8016" y="212331"/>
                  </a:moveTo>
                  <a:cubicBezTo>
                    <a:pt x="7113" y="211471"/>
                    <a:pt x="6296" y="210568"/>
                    <a:pt x="5565" y="209580"/>
                  </a:cubicBezTo>
                  <a:cubicBezTo>
                    <a:pt x="3544" y="206699"/>
                    <a:pt x="2126" y="203475"/>
                    <a:pt x="1266" y="200078"/>
                  </a:cubicBezTo>
                  <a:cubicBezTo>
                    <a:pt x="-1356" y="191179"/>
                    <a:pt x="-110" y="177122"/>
                    <a:pt x="6941" y="162247"/>
                  </a:cubicBezTo>
                  <a:cubicBezTo>
                    <a:pt x="10767" y="154121"/>
                    <a:pt x="16055" y="146727"/>
                    <a:pt x="22503" y="140450"/>
                  </a:cubicBezTo>
                  <a:cubicBezTo>
                    <a:pt x="29597" y="133013"/>
                    <a:pt x="37421" y="126350"/>
                    <a:pt x="45890" y="120546"/>
                  </a:cubicBezTo>
                  <a:cubicBezTo>
                    <a:pt x="55262" y="114097"/>
                    <a:pt x="65494" y="108981"/>
                    <a:pt x="76285" y="105327"/>
                  </a:cubicBezTo>
                  <a:cubicBezTo>
                    <a:pt x="87419" y="101501"/>
                    <a:pt x="99242" y="98535"/>
                    <a:pt x="111279" y="95525"/>
                  </a:cubicBezTo>
                  <a:cubicBezTo>
                    <a:pt x="123316" y="92516"/>
                    <a:pt x="135096" y="89549"/>
                    <a:pt x="146102" y="85680"/>
                  </a:cubicBezTo>
                  <a:cubicBezTo>
                    <a:pt x="156720" y="82026"/>
                    <a:pt x="167038" y="77555"/>
                    <a:pt x="176926" y="72267"/>
                  </a:cubicBezTo>
                  <a:cubicBezTo>
                    <a:pt x="193692" y="63325"/>
                    <a:pt x="209255" y="52363"/>
                    <a:pt x="223313" y="39594"/>
                  </a:cubicBezTo>
                  <a:cubicBezTo>
                    <a:pt x="232771" y="30953"/>
                    <a:pt x="241541" y="21538"/>
                    <a:pt x="249451" y="11435"/>
                  </a:cubicBezTo>
                  <a:cubicBezTo>
                    <a:pt x="252289" y="7867"/>
                    <a:pt x="254352" y="4987"/>
                    <a:pt x="255771" y="2837"/>
                  </a:cubicBezTo>
                  <a:cubicBezTo>
                    <a:pt x="256459" y="1806"/>
                    <a:pt x="257190" y="860"/>
                    <a:pt x="258049" y="0"/>
                  </a:cubicBezTo>
                  <a:cubicBezTo>
                    <a:pt x="257490" y="1075"/>
                    <a:pt x="256846" y="2107"/>
                    <a:pt x="256158" y="3095"/>
                  </a:cubicBezTo>
                  <a:cubicBezTo>
                    <a:pt x="254825" y="5116"/>
                    <a:pt x="252890" y="8082"/>
                    <a:pt x="250139" y="11693"/>
                  </a:cubicBezTo>
                  <a:cubicBezTo>
                    <a:pt x="242444" y="22054"/>
                    <a:pt x="233803" y="31684"/>
                    <a:pt x="224345" y="40497"/>
                  </a:cubicBezTo>
                  <a:cubicBezTo>
                    <a:pt x="210287" y="53566"/>
                    <a:pt x="194638" y="64744"/>
                    <a:pt x="177743" y="73858"/>
                  </a:cubicBezTo>
                  <a:cubicBezTo>
                    <a:pt x="167769" y="79189"/>
                    <a:pt x="157365" y="83746"/>
                    <a:pt x="146660" y="87486"/>
                  </a:cubicBezTo>
                  <a:cubicBezTo>
                    <a:pt x="135526" y="91398"/>
                    <a:pt x="123703" y="94407"/>
                    <a:pt x="111666" y="97460"/>
                  </a:cubicBezTo>
                  <a:cubicBezTo>
                    <a:pt x="99629" y="100512"/>
                    <a:pt x="87849" y="103393"/>
                    <a:pt x="76801" y="107133"/>
                  </a:cubicBezTo>
                  <a:cubicBezTo>
                    <a:pt x="66139" y="110658"/>
                    <a:pt x="55993" y="115688"/>
                    <a:pt x="46707" y="121965"/>
                  </a:cubicBezTo>
                  <a:cubicBezTo>
                    <a:pt x="38324" y="127682"/>
                    <a:pt x="30543" y="134217"/>
                    <a:pt x="23492" y="141482"/>
                  </a:cubicBezTo>
                  <a:cubicBezTo>
                    <a:pt x="17216" y="147716"/>
                    <a:pt x="12057" y="154981"/>
                    <a:pt x="8359" y="163021"/>
                  </a:cubicBezTo>
                  <a:cubicBezTo>
                    <a:pt x="1266" y="177508"/>
                    <a:pt x="-239" y="191222"/>
                    <a:pt x="2126" y="199950"/>
                  </a:cubicBezTo>
                  <a:cubicBezTo>
                    <a:pt x="3201" y="204421"/>
                    <a:pt x="5221" y="208634"/>
                    <a:pt x="8016" y="212331"/>
                  </a:cubicBezTo>
                  <a:lnTo>
                    <a:pt x="8016" y="212331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43"/>
            <p:cNvSpPr/>
            <p:nvPr/>
          </p:nvSpPr>
          <p:spPr>
            <a:xfrm>
              <a:off x="1389596" y="3892681"/>
              <a:ext cx="263059" cy="143674"/>
            </a:xfrm>
            <a:custGeom>
              <a:rect b="b" l="l" r="r" t="t"/>
              <a:pathLst>
                <a:path extrusionOk="0" h="143674" w="263059">
                  <a:moveTo>
                    <a:pt x="263060" y="0"/>
                  </a:moveTo>
                  <a:cubicBezTo>
                    <a:pt x="262458" y="860"/>
                    <a:pt x="261770" y="1677"/>
                    <a:pt x="261039" y="2450"/>
                  </a:cubicBezTo>
                  <a:cubicBezTo>
                    <a:pt x="259664" y="4041"/>
                    <a:pt x="257557" y="6276"/>
                    <a:pt x="254849" y="9157"/>
                  </a:cubicBezTo>
                  <a:cubicBezTo>
                    <a:pt x="247067" y="17196"/>
                    <a:pt x="238770" y="24720"/>
                    <a:pt x="230043" y="31727"/>
                  </a:cubicBezTo>
                  <a:cubicBezTo>
                    <a:pt x="217146" y="42346"/>
                    <a:pt x="202787" y="51030"/>
                    <a:pt x="187396" y="57522"/>
                  </a:cubicBezTo>
                  <a:cubicBezTo>
                    <a:pt x="178153" y="60918"/>
                    <a:pt x="168652" y="63497"/>
                    <a:pt x="158937" y="65217"/>
                  </a:cubicBezTo>
                  <a:cubicBezTo>
                    <a:pt x="148920" y="67237"/>
                    <a:pt x="138473" y="68785"/>
                    <a:pt x="127811" y="70419"/>
                  </a:cubicBezTo>
                  <a:cubicBezTo>
                    <a:pt x="107735" y="72826"/>
                    <a:pt x="87873" y="76996"/>
                    <a:pt x="68527" y="82843"/>
                  </a:cubicBezTo>
                  <a:cubicBezTo>
                    <a:pt x="52836" y="87959"/>
                    <a:pt x="38219" y="96041"/>
                    <a:pt x="25536" y="106617"/>
                  </a:cubicBezTo>
                  <a:cubicBezTo>
                    <a:pt x="17024" y="113753"/>
                    <a:pt x="9974" y="122523"/>
                    <a:pt x="4815" y="132411"/>
                  </a:cubicBezTo>
                  <a:cubicBezTo>
                    <a:pt x="3482" y="135120"/>
                    <a:pt x="2279" y="137914"/>
                    <a:pt x="1247" y="140751"/>
                  </a:cubicBezTo>
                  <a:cubicBezTo>
                    <a:pt x="946" y="141783"/>
                    <a:pt x="516" y="142729"/>
                    <a:pt x="0" y="143675"/>
                  </a:cubicBezTo>
                  <a:cubicBezTo>
                    <a:pt x="215" y="142643"/>
                    <a:pt x="473" y="141611"/>
                    <a:pt x="817" y="140622"/>
                  </a:cubicBezTo>
                  <a:cubicBezTo>
                    <a:pt x="1677" y="137699"/>
                    <a:pt x="2751" y="134819"/>
                    <a:pt x="4041" y="132024"/>
                  </a:cubicBezTo>
                  <a:cubicBezTo>
                    <a:pt x="8942" y="121835"/>
                    <a:pt x="15907" y="112807"/>
                    <a:pt x="24505" y="105456"/>
                  </a:cubicBezTo>
                  <a:cubicBezTo>
                    <a:pt x="37187" y="94536"/>
                    <a:pt x="51933" y="86239"/>
                    <a:pt x="67796" y="80952"/>
                  </a:cubicBezTo>
                  <a:cubicBezTo>
                    <a:pt x="87228" y="74890"/>
                    <a:pt x="107176" y="70548"/>
                    <a:pt x="127381" y="68054"/>
                  </a:cubicBezTo>
                  <a:cubicBezTo>
                    <a:pt x="138086" y="66463"/>
                    <a:pt x="148490" y="64873"/>
                    <a:pt x="158421" y="62938"/>
                  </a:cubicBezTo>
                  <a:cubicBezTo>
                    <a:pt x="168008" y="61262"/>
                    <a:pt x="177423" y="58768"/>
                    <a:pt x="186579" y="55458"/>
                  </a:cubicBezTo>
                  <a:cubicBezTo>
                    <a:pt x="201798" y="49138"/>
                    <a:pt x="216071" y="40712"/>
                    <a:pt x="228968" y="30394"/>
                  </a:cubicBezTo>
                  <a:cubicBezTo>
                    <a:pt x="237781" y="23559"/>
                    <a:pt x="246208" y="16250"/>
                    <a:pt x="254204" y="8512"/>
                  </a:cubicBezTo>
                  <a:lnTo>
                    <a:pt x="260695" y="2150"/>
                  </a:lnTo>
                  <a:cubicBezTo>
                    <a:pt x="261426" y="1376"/>
                    <a:pt x="262200" y="645"/>
                    <a:pt x="263060" y="0"/>
                  </a:cubicBezTo>
                  <a:lnTo>
                    <a:pt x="263060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3" name="Google Shape;343;p43"/>
            <p:cNvSpPr/>
            <p:nvPr/>
          </p:nvSpPr>
          <p:spPr>
            <a:xfrm>
              <a:off x="1651452" y="3807441"/>
              <a:ext cx="110356" cy="87821"/>
            </a:xfrm>
            <a:custGeom>
              <a:rect b="b" l="l" r="r" t="t"/>
              <a:pathLst>
                <a:path extrusionOk="0" h="87821" w="110356">
                  <a:moveTo>
                    <a:pt x="110357" y="161"/>
                  </a:moveTo>
                  <a:cubicBezTo>
                    <a:pt x="110357" y="634"/>
                    <a:pt x="101974" y="935"/>
                    <a:pt x="88862" y="4460"/>
                  </a:cubicBezTo>
                  <a:cubicBezTo>
                    <a:pt x="85293" y="5406"/>
                    <a:pt x="81811" y="6524"/>
                    <a:pt x="78372" y="7814"/>
                  </a:cubicBezTo>
                  <a:cubicBezTo>
                    <a:pt x="74632" y="9060"/>
                    <a:pt x="70849" y="10909"/>
                    <a:pt x="66765" y="12715"/>
                  </a:cubicBezTo>
                  <a:cubicBezTo>
                    <a:pt x="49396" y="21098"/>
                    <a:pt x="34092" y="33264"/>
                    <a:pt x="21968" y="48311"/>
                  </a:cubicBezTo>
                  <a:cubicBezTo>
                    <a:pt x="19303" y="51879"/>
                    <a:pt x="16637" y="55146"/>
                    <a:pt x="14574" y="58543"/>
                  </a:cubicBezTo>
                  <a:cubicBezTo>
                    <a:pt x="12510" y="61552"/>
                    <a:pt x="10619" y="64733"/>
                    <a:pt x="8942" y="67958"/>
                  </a:cubicBezTo>
                  <a:cubicBezTo>
                    <a:pt x="2622" y="79823"/>
                    <a:pt x="344" y="87991"/>
                    <a:pt x="0" y="87819"/>
                  </a:cubicBezTo>
                  <a:cubicBezTo>
                    <a:pt x="301" y="85885"/>
                    <a:pt x="774" y="83993"/>
                    <a:pt x="1462" y="82144"/>
                  </a:cubicBezTo>
                  <a:cubicBezTo>
                    <a:pt x="2064" y="79909"/>
                    <a:pt x="2837" y="77717"/>
                    <a:pt x="3783" y="75610"/>
                  </a:cubicBezTo>
                  <a:cubicBezTo>
                    <a:pt x="4858" y="72687"/>
                    <a:pt x="6148" y="69806"/>
                    <a:pt x="7566" y="67012"/>
                  </a:cubicBezTo>
                  <a:cubicBezTo>
                    <a:pt x="9157" y="63658"/>
                    <a:pt x="11006" y="60391"/>
                    <a:pt x="13026" y="57296"/>
                  </a:cubicBezTo>
                  <a:cubicBezTo>
                    <a:pt x="15047" y="53857"/>
                    <a:pt x="17669" y="50460"/>
                    <a:pt x="20335" y="46806"/>
                  </a:cubicBezTo>
                  <a:cubicBezTo>
                    <a:pt x="26482" y="39197"/>
                    <a:pt x="33404" y="32232"/>
                    <a:pt x="41013" y="26042"/>
                  </a:cubicBezTo>
                  <a:cubicBezTo>
                    <a:pt x="48751" y="20023"/>
                    <a:pt x="57092" y="14864"/>
                    <a:pt x="65905" y="10651"/>
                  </a:cubicBezTo>
                  <a:cubicBezTo>
                    <a:pt x="69774" y="8845"/>
                    <a:pt x="73729" y="7255"/>
                    <a:pt x="77770" y="5879"/>
                  </a:cubicBezTo>
                  <a:cubicBezTo>
                    <a:pt x="84176" y="3643"/>
                    <a:pt x="90753" y="2010"/>
                    <a:pt x="97460" y="978"/>
                  </a:cubicBezTo>
                  <a:cubicBezTo>
                    <a:pt x="99738" y="548"/>
                    <a:pt x="102017" y="247"/>
                    <a:pt x="104338" y="161"/>
                  </a:cubicBezTo>
                  <a:cubicBezTo>
                    <a:pt x="106359" y="-54"/>
                    <a:pt x="108336" y="-54"/>
                    <a:pt x="110357" y="16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4" name="Google Shape;344;p43"/>
            <p:cNvSpPr/>
            <p:nvPr/>
          </p:nvSpPr>
          <p:spPr>
            <a:xfrm>
              <a:off x="1660867" y="3888868"/>
              <a:ext cx="191435" cy="289958"/>
            </a:xfrm>
            <a:custGeom>
              <a:rect b="b" l="l" r="r" t="t"/>
              <a:pathLst>
                <a:path extrusionOk="0" h="289958" w="191435">
                  <a:moveTo>
                    <a:pt x="170200" y="289958"/>
                  </a:moveTo>
                  <a:cubicBezTo>
                    <a:pt x="170200" y="289958"/>
                    <a:pt x="170200" y="289657"/>
                    <a:pt x="170845" y="289098"/>
                  </a:cubicBezTo>
                  <a:lnTo>
                    <a:pt x="172865" y="286734"/>
                  </a:lnTo>
                  <a:cubicBezTo>
                    <a:pt x="174671" y="284627"/>
                    <a:pt x="177379" y="281575"/>
                    <a:pt x="180432" y="277319"/>
                  </a:cubicBezTo>
                  <a:cubicBezTo>
                    <a:pt x="184258" y="272289"/>
                    <a:pt x="187181" y="266657"/>
                    <a:pt x="189030" y="260595"/>
                  </a:cubicBezTo>
                  <a:cubicBezTo>
                    <a:pt x="190062" y="256855"/>
                    <a:pt x="190406" y="252900"/>
                    <a:pt x="189933" y="249031"/>
                  </a:cubicBezTo>
                  <a:cubicBezTo>
                    <a:pt x="189331" y="244689"/>
                    <a:pt x="187869" y="240519"/>
                    <a:pt x="185634" y="236779"/>
                  </a:cubicBezTo>
                  <a:cubicBezTo>
                    <a:pt x="180991" y="228739"/>
                    <a:pt x="173381" y="221732"/>
                    <a:pt x="166417" y="213048"/>
                  </a:cubicBezTo>
                  <a:cubicBezTo>
                    <a:pt x="150768" y="193444"/>
                    <a:pt x="140708" y="169971"/>
                    <a:pt x="137312" y="145123"/>
                  </a:cubicBezTo>
                  <a:cubicBezTo>
                    <a:pt x="135936" y="131194"/>
                    <a:pt x="135593" y="117179"/>
                    <a:pt x="136280" y="103207"/>
                  </a:cubicBezTo>
                  <a:cubicBezTo>
                    <a:pt x="136968" y="89364"/>
                    <a:pt x="135679" y="75478"/>
                    <a:pt x="132454" y="61979"/>
                  </a:cubicBezTo>
                  <a:cubicBezTo>
                    <a:pt x="125490" y="38162"/>
                    <a:pt x="108465" y="18601"/>
                    <a:pt x="85852" y="8412"/>
                  </a:cubicBezTo>
                  <a:cubicBezTo>
                    <a:pt x="76566" y="4242"/>
                    <a:pt x="66593" y="1964"/>
                    <a:pt x="56447" y="1620"/>
                  </a:cubicBezTo>
                  <a:cubicBezTo>
                    <a:pt x="37574" y="846"/>
                    <a:pt x="18959" y="6349"/>
                    <a:pt x="3482" y="17225"/>
                  </a:cubicBezTo>
                  <a:lnTo>
                    <a:pt x="903" y="19031"/>
                  </a:lnTo>
                  <a:cubicBezTo>
                    <a:pt x="344" y="19418"/>
                    <a:pt x="43" y="19633"/>
                    <a:pt x="0" y="19590"/>
                  </a:cubicBezTo>
                  <a:cubicBezTo>
                    <a:pt x="3998" y="15893"/>
                    <a:pt x="8512" y="12711"/>
                    <a:pt x="13370" y="10218"/>
                  </a:cubicBezTo>
                  <a:cubicBezTo>
                    <a:pt x="26568" y="3124"/>
                    <a:pt x="41400" y="-358"/>
                    <a:pt x="56361" y="29"/>
                  </a:cubicBezTo>
                  <a:cubicBezTo>
                    <a:pt x="66721" y="287"/>
                    <a:pt x="76953" y="2565"/>
                    <a:pt x="86454" y="6693"/>
                  </a:cubicBezTo>
                  <a:cubicBezTo>
                    <a:pt x="109712" y="16967"/>
                    <a:pt x="127295" y="37001"/>
                    <a:pt x="134432" y="61420"/>
                  </a:cubicBezTo>
                  <a:cubicBezTo>
                    <a:pt x="137699" y="75091"/>
                    <a:pt x="139032" y="89192"/>
                    <a:pt x="138344" y="103250"/>
                  </a:cubicBezTo>
                  <a:cubicBezTo>
                    <a:pt x="137656" y="117136"/>
                    <a:pt x="138000" y="131022"/>
                    <a:pt x="139333" y="144865"/>
                  </a:cubicBezTo>
                  <a:cubicBezTo>
                    <a:pt x="142600" y="169369"/>
                    <a:pt x="152445" y="192541"/>
                    <a:pt x="167793" y="211887"/>
                  </a:cubicBezTo>
                  <a:cubicBezTo>
                    <a:pt x="174585" y="220485"/>
                    <a:pt x="182237" y="227622"/>
                    <a:pt x="186966" y="236005"/>
                  </a:cubicBezTo>
                  <a:cubicBezTo>
                    <a:pt x="189245" y="239960"/>
                    <a:pt x="190707" y="244345"/>
                    <a:pt x="191265" y="248902"/>
                  </a:cubicBezTo>
                  <a:cubicBezTo>
                    <a:pt x="191695" y="252943"/>
                    <a:pt x="191308" y="257070"/>
                    <a:pt x="190148" y="260983"/>
                  </a:cubicBezTo>
                  <a:cubicBezTo>
                    <a:pt x="188170" y="267130"/>
                    <a:pt x="185075" y="272848"/>
                    <a:pt x="180991" y="277878"/>
                  </a:cubicBezTo>
                  <a:cubicBezTo>
                    <a:pt x="178540" y="281102"/>
                    <a:pt x="175875" y="284154"/>
                    <a:pt x="173080" y="287078"/>
                  </a:cubicBezTo>
                  <a:lnTo>
                    <a:pt x="170845" y="289313"/>
                  </a:lnTo>
                  <a:cubicBezTo>
                    <a:pt x="170673" y="289571"/>
                    <a:pt x="170458" y="289786"/>
                    <a:pt x="170200" y="289958"/>
                  </a:cubicBezTo>
                  <a:lnTo>
                    <a:pt x="170200" y="289958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5" name="Google Shape;345;p43"/>
            <p:cNvSpPr/>
            <p:nvPr/>
          </p:nvSpPr>
          <p:spPr>
            <a:xfrm>
              <a:off x="1695808" y="4002831"/>
              <a:ext cx="125350" cy="126092"/>
            </a:xfrm>
            <a:custGeom>
              <a:rect b="b" l="l" r="r" t="t"/>
              <a:pathLst>
                <a:path extrusionOk="0" h="126092" w="125350">
                  <a:moveTo>
                    <a:pt x="125286" y="62973"/>
                  </a:moveTo>
                  <a:cubicBezTo>
                    <a:pt x="124899" y="57900"/>
                    <a:pt x="124082" y="52870"/>
                    <a:pt x="122921" y="47926"/>
                  </a:cubicBezTo>
                  <a:cubicBezTo>
                    <a:pt x="119396" y="34470"/>
                    <a:pt x="111400" y="22605"/>
                    <a:pt x="100308" y="14265"/>
                  </a:cubicBezTo>
                  <a:cubicBezTo>
                    <a:pt x="83714" y="1797"/>
                    <a:pt x="61960" y="-1470"/>
                    <a:pt x="42443" y="5667"/>
                  </a:cubicBezTo>
                  <a:cubicBezTo>
                    <a:pt x="31093" y="9923"/>
                    <a:pt x="21291" y="17403"/>
                    <a:pt x="14155" y="27162"/>
                  </a:cubicBezTo>
                  <a:cubicBezTo>
                    <a:pt x="-1623" y="48571"/>
                    <a:pt x="-1623" y="77805"/>
                    <a:pt x="14155" y="99214"/>
                  </a:cubicBezTo>
                  <a:cubicBezTo>
                    <a:pt x="17723" y="104158"/>
                    <a:pt x="22108" y="108543"/>
                    <a:pt x="27052" y="112112"/>
                  </a:cubicBezTo>
                  <a:cubicBezTo>
                    <a:pt x="31738" y="115637"/>
                    <a:pt x="36940" y="118431"/>
                    <a:pt x="42443" y="120409"/>
                  </a:cubicBezTo>
                  <a:cubicBezTo>
                    <a:pt x="74342" y="132016"/>
                    <a:pt x="109637" y="115551"/>
                    <a:pt x="121202" y="83609"/>
                  </a:cubicBezTo>
                  <a:cubicBezTo>
                    <a:pt x="121846" y="81803"/>
                    <a:pt x="122405" y="79997"/>
                    <a:pt x="122921" y="78149"/>
                  </a:cubicBezTo>
                  <a:cubicBezTo>
                    <a:pt x="124082" y="73205"/>
                    <a:pt x="124899" y="68175"/>
                    <a:pt x="125286" y="63102"/>
                  </a:cubicBezTo>
                  <a:cubicBezTo>
                    <a:pt x="125372" y="63446"/>
                    <a:pt x="125372" y="63790"/>
                    <a:pt x="125286" y="64134"/>
                  </a:cubicBezTo>
                  <a:lnTo>
                    <a:pt x="125286" y="67057"/>
                  </a:lnTo>
                  <a:cubicBezTo>
                    <a:pt x="125286" y="68691"/>
                    <a:pt x="125157" y="70282"/>
                    <a:pt x="124899" y="71872"/>
                  </a:cubicBezTo>
                  <a:cubicBezTo>
                    <a:pt x="124684" y="74065"/>
                    <a:pt x="124297" y="76214"/>
                    <a:pt x="123738" y="78364"/>
                  </a:cubicBezTo>
                  <a:cubicBezTo>
                    <a:pt x="122362" y="84253"/>
                    <a:pt x="120127" y="89928"/>
                    <a:pt x="117031" y="95130"/>
                  </a:cubicBezTo>
                  <a:cubicBezTo>
                    <a:pt x="112947" y="102052"/>
                    <a:pt x="107616" y="108156"/>
                    <a:pt x="101254" y="113057"/>
                  </a:cubicBezTo>
                  <a:cubicBezTo>
                    <a:pt x="84315" y="126126"/>
                    <a:pt x="61831" y="129652"/>
                    <a:pt x="41712" y="122343"/>
                  </a:cubicBezTo>
                  <a:cubicBezTo>
                    <a:pt x="35951" y="120323"/>
                    <a:pt x="30577" y="117442"/>
                    <a:pt x="25719" y="113745"/>
                  </a:cubicBezTo>
                  <a:cubicBezTo>
                    <a:pt x="20603" y="110005"/>
                    <a:pt x="16089" y="105491"/>
                    <a:pt x="12349" y="100332"/>
                  </a:cubicBezTo>
                  <a:cubicBezTo>
                    <a:pt x="-4116" y="78192"/>
                    <a:pt x="-4116" y="47841"/>
                    <a:pt x="12349" y="25700"/>
                  </a:cubicBezTo>
                  <a:cubicBezTo>
                    <a:pt x="16046" y="20541"/>
                    <a:pt x="20560" y="16027"/>
                    <a:pt x="25719" y="12330"/>
                  </a:cubicBezTo>
                  <a:cubicBezTo>
                    <a:pt x="30577" y="8676"/>
                    <a:pt x="35994" y="5752"/>
                    <a:pt x="41712" y="3732"/>
                  </a:cubicBezTo>
                  <a:cubicBezTo>
                    <a:pt x="52330" y="-94"/>
                    <a:pt x="63723" y="-997"/>
                    <a:pt x="74815" y="1110"/>
                  </a:cubicBezTo>
                  <a:cubicBezTo>
                    <a:pt x="92570" y="4592"/>
                    <a:pt x="107960" y="15554"/>
                    <a:pt x="117031" y="31203"/>
                  </a:cubicBezTo>
                  <a:cubicBezTo>
                    <a:pt x="120127" y="36405"/>
                    <a:pt x="122362" y="42037"/>
                    <a:pt x="123738" y="47926"/>
                  </a:cubicBezTo>
                  <a:cubicBezTo>
                    <a:pt x="124297" y="50076"/>
                    <a:pt x="124684" y="52225"/>
                    <a:pt x="124899" y="54418"/>
                  </a:cubicBezTo>
                  <a:cubicBezTo>
                    <a:pt x="125157" y="56009"/>
                    <a:pt x="125286" y="57599"/>
                    <a:pt x="125286" y="59233"/>
                  </a:cubicBezTo>
                  <a:lnTo>
                    <a:pt x="125286" y="6297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6" name="Google Shape;346;p43"/>
            <p:cNvSpPr/>
            <p:nvPr/>
          </p:nvSpPr>
          <p:spPr>
            <a:xfrm>
              <a:off x="1402304" y="4102303"/>
              <a:ext cx="92618" cy="217145"/>
            </a:xfrm>
            <a:custGeom>
              <a:rect b="b" l="l" r="r" t="t"/>
              <a:pathLst>
                <a:path extrusionOk="0" h="217145" w="92618">
                  <a:moveTo>
                    <a:pt x="92619" y="217146"/>
                  </a:moveTo>
                  <a:cubicBezTo>
                    <a:pt x="91845" y="216759"/>
                    <a:pt x="91157" y="216286"/>
                    <a:pt x="90512" y="215727"/>
                  </a:cubicBezTo>
                  <a:cubicBezTo>
                    <a:pt x="89180" y="214738"/>
                    <a:pt x="87288" y="213234"/>
                    <a:pt x="84795" y="211428"/>
                  </a:cubicBezTo>
                  <a:cubicBezTo>
                    <a:pt x="77830" y="205882"/>
                    <a:pt x="71339" y="199778"/>
                    <a:pt x="65277" y="193243"/>
                  </a:cubicBezTo>
                  <a:cubicBezTo>
                    <a:pt x="55948" y="183613"/>
                    <a:pt x="49585" y="171490"/>
                    <a:pt x="46877" y="158334"/>
                  </a:cubicBezTo>
                  <a:cubicBezTo>
                    <a:pt x="45974" y="150553"/>
                    <a:pt x="45630" y="142772"/>
                    <a:pt x="45845" y="134948"/>
                  </a:cubicBezTo>
                  <a:cubicBezTo>
                    <a:pt x="45974" y="126779"/>
                    <a:pt x="43653" y="118740"/>
                    <a:pt x="39139" y="111905"/>
                  </a:cubicBezTo>
                  <a:cubicBezTo>
                    <a:pt x="34066" y="105327"/>
                    <a:pt x="28434" y="99265"/>
                    <a:pt x="22329" y="93677"/>
                  </a:cubicBezTo>
                  <a:cubicBezTo>
                    <a:pt x="16654" y="88174"/>
                    <a:pt x="11969" y="81725"/>
                    <a:pt x="8486" y="74632"/>
                  </a:cubicBezTo>
                  <a:cubicBezTo>
                    <a:pt x="5391" y="68226"/>
                    <a:pt x="3155" y="61434"/>
                    <a:pt x="1780" y="54426"/>
                  </a:cubicBezTo>
                  <a:cubicBezTo>
                    <a:pt x="490" y="48365"/>
                    <a:pt x="-112" y="42174"/>
                    <a:pt x="17" y="35983"/>
                  </a:cubicBezTo>
                  <a:cubicBezTo>
                    <a:pt x="17" y="30265"/>
                    <a:pt x="1350" y="25279"/>
                    <a:pt x="1866" y="20893"/>
                  </a:cubicBezTo>
                  <a:cubicBezTo>
                    <a:pt x="2382" y="17153"/>
                    <a:pt x="2468" y="13370"/>
                    <a:pt x="2124" y="9587"/>
                  </a:cubicBezTo>
                  <a:cubicBezTo>
                    <a:pt x="1393" y="3396"/>
                    <a:pt x="189" y="86"/>
                    <a:pt x="404" y="0"/>
                  </a:cubicBezTo>
                  <a:cubicBezTo>
                    <a:pt x="791" y="774"/>
                    <a:pt x="1135" y="1548"/>
                    <a:pt x="1350" y="2364"/>
                  </a:cubicBezTo>
                  <a:cubicBezTo>
                    <a:pt x="2081" y="4686"/>
                    <a:pt x="2597" y="7050"/>
                    <a:pt x="2983" y="9458"/>
                  </a:cubicBezTo>
                  <a:cubicBezTo>
                    <a:pt x="3456" y="13284"/>
                    <a:pt x="3456" y="17196"/>
                    <a:pt x="2983" y="21022"/>
                  </a:cubicBezTo>
                  <a:cubicBezTo>
                    <a:pt x="2597" y="25321"/>
                    <a:pt x="1565" y="30480"/>
                    <a:pt x="1436" y="36026"/>
                  </a:cubicBezTo>
                  <a:cubicBezTo>
                    <a:pt x="1522" y="49052"/>
                    <a:pt x="4445" y="61949"/>
                    <a:pt x="10034" y="73729"/>
                  </a:cubicBezTo>
                  <a:cubicBezTo>
                    <a:pt x="13473" y="80608"/>
                    <a:pt x="18030" y="86841"/>
                    <a:pt x="23576" y="92129"/>
                  </a:cubicBezTo>
                  <a:cubicBezTo>
                    <a:pt x="29853" y="97761"/>
                    <a:pt x="35613" y="103951"/>
                    <a:pt x="40772" y="110615"/>
                  </a:cubicBezTo>
                  <a:cubicBezTo>
                    <a:pt x="43266" y="114226"/>
                    <a:pt x="45114" y="118224"/>
                    <a:pt x="46232" y="122437"/>
                  </a:cubicBezTo>
                  <a:cubicBezTo>
                    <a:pt x="47221" y="126522"/>
                    <a:pt x="47737" y="130691"/>
                    <a:pt x="47823" y="134862"/>
                  </a:cubicBezTo>
                  <a:cubicBezTo>
                    <a:pt x="47608" y="142600"/>
                    <a:pt x="47909" y="150295"/>
                    <a:pt x="48725" y="157991"/>
                  </a:cubicBezTo>
                  <a:cubicBezTo>
                    <a:pt x="51219" y="170888"/>
                    <a:pt x="57281" y="182796"/>
                    <a:pt x="66223" y="192383"/>
                  </a:cubicBezTo>
                  <a:cubicBezTo>
                    <a:pt x="72112" y="198961"/>
                    <a:pt x="78475" y="205151"/>
                    <a:pt x="85182" y="210912"/>
                  </a:cubicBezTo>
                  <a:lnTo>
                    <a:pt x="91028" y="215383"/>
                  </a:lnTo>
                  <a:cubicBezTo>
                    <a:pt x="91630" y="215899"/>
                    <a:pt x="92146" y="216501"/>
                    <a:pt x="92619" y="217146"/>
                  </a:cubicBezTo>
                  <a:lnTo>
                    <a:pt x="92619" y="217146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7" name="Google Shape;347;p43"/>
            <p:cNvSpPr/>
            <p:nvPr/>
          </p:nvSpPr>
          <p:spPr>
            <a:xfrm>
              <a:off x="1319949" y="4219367"/>
              <a:ext cx="126158" cy="84340"/>
            </a:xfrm>
            <a:custGeom>
              <a:rect b="b" l="l" r="r" t="t"/>
              <a:pathLst>
                <a:path extrusionOk="0" h="84340" w="126158">
                  <a:moveTo>
                    <a:pt x="126094" y="0"/>
                  </a:moveTo>
                  <a:cubicBezTo>
                    <a:pt x="126180" y="602"/>
                    <a:pt x="126180" y="1161"/>
                    <a:pt x="126094" y="1763"/>
                  </a:cubicBezTo>
                  <a:cubicBezTo>
                    <a:pt x="126094" y="2923"/>
                    <a:pt x="126094" y="4600"/>
                    <a:pt x="125750" y="6793"/>
                  </a:cubicBezTo>
                  <a:cubicBezTo>
                    <a:pt x="125019" y="12983"/>
                    <a:pt x="123601" y="19045"/>
                    <a:pt x="121451" y="24892"/>
                  </a:cubicBezTo>
                  <a:cubicBezTo>
                    <a:pt x="107436" y="65389"/>
                    <a:pt x="66380" y="89979"/>
                    <a:pt x="24034" y="83230"/>
                  </a:cubicBezTo>
                  <a:cubicBezTo>
                    <a:pt x="17887" y="82284"/>
                    <a:pt x="11868" y="80651"/>
                    <a:pt x="6107" y="78372"/>
                  </a:cubicBezTo>
                  <a:cubicBezTo>
                    <a:pt x="4044" y="77598"/>
                    <a:pt x="2539" y="76738"/>
                    <a:pt x="1507" y="76265"/>
                  </a:cubicBezTo>
                  <a:cubicBezTo>
                    <a:pt x="475" y="75793"/>
                    <a:pt x="-41" y="75449"/>
                    <a:pt x="2" y="75363"/>
                  </a:cubicBezTo>
                  <a:cubicBezTo>
                    <a:pt x="7870" y="78243"/>
                    <a:pt x="15995" y="80393"/>
                    <a:pt x="24249" y="81682"/>
                  </a:cubicBezTo>
                  <a:cubicBezTo>
                    <a:pt x="33234" y="82843"/>
                    <a:pt x="42348" y="82671"/>
                    <a:pt x="51290" y="81209"/>
                  </a:cubicBezTo>
                  <a:cubicBezTo>
                    <a:pt x="73431" y="77813"/>
                    <a:pt x="93378" y="65905"/>
                    <a:pt x="106834" y="47977"/>
                  </a:cubicBezTo>
                  <a:cubicBezTo>
                    <a:pt x="112337" y="40798"/>
                    <a:pt x="116765" y="32845"/>
                    <a:pt x="119989" y="24376"/>
                  </a:cubicBezTo>
                  <a:cubicBezTo>
                    <a:pt x="122784" y="16466"/>
                    <a:pt x="124847" y="8297"/>
                    <a:pt x="126094" y="0"/>
                  </a:cubicBezTo>
                  <a:lnTo>
                    <a:pt x="12609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8" name="Google Shape;348;p43"/>
            <p:cNvSpPr/>
            <p:nvPr/>
          </p:nvSpPr>
          <p:spPr>
            <a:xfrm>
              <a:off x="1311697" y="4199118"/>
              <a:ext cx="117794" cy="75581"/>
            </a:xfrm>
            <a:custGeom>
              <a:rect b="b" l="l" r="r" t="t"/>
              <a:pathLst>
                <a:path extrusionOk="0" h="75581" w="117794">
                  <a:moveTo>
                    <a:pt x="117794" y="0"/>
                  </a:moveTo>
                  <a:cubicBezTo>
                    <a:pt x="117622" y="2021"/>
                    <a:pt x="117193" y="3998"/>
                    <a:pt x="116548" y="5890"/>
                  </a:cubicBezTo>
                  <a:cubicBezTo>
                    <a:pt x="115043" y="11178"/>
                    <a:pt x="112979" y="16251"/>
                    <a:pt x="110486" y="21152"/>
                  </a:cubicBezTo>
                  <a:cubicBezTo>
                    <a:pt x="102103" y="37359"/>
                    <a:pt x="89464" y="50944"/>
                    <a:pt x="73858" y="60402"/>
                  </a:cubicBezTo>
                  <a:cubicBezTo>
                    <a:pt x="58252" y="69774"/>
                    <a:pt x="40454" y="74976"/>
                    <a:pt x="22269" y="75535"/>
                  </a:cubicBezTo>
                  <a:cubicBezTo>
                    <a:pt x="16809" y="75707"/>
                    <a:pt x="11307" y="75406"/>
                    <a:pt x="5890" y="74675"/>
                  </a:cubicBezTo>
                  <a:cubicBezTo>
                    <a:pt x="3869" y="74503"/>
                    <a:pt x="1892" y="74073"/>
                    <a:pt x="0" y="73471"/>
                  </a:cubicBezTo>
                  <a:cubicBezTo>
                    <a:pt x="7394" y="73987"/>
                    <a:pt x="14832" y="74159"/>
                    <a:pt x="22226" y="73944"/>
                  </a:cubicBezTo>
                  <a:cubicBezTo>
                    <a:pt x="40067" y="72955"/>
                    <a:pt x="57393" y="67667"/>
                    <a:pt x="72740" y="58467"/>
                  </a:cubicBezTo>
                  <a:cubicBezTo>
                    <a:pt x="88002" y="49181"/>
                    <a:pt x="100512" y="36026"/>
                    <a:pt x="109110" y="20378"/>
                  </a:cubicBezTo>
                  <a:cubicBezTo>
                    <a:pt x="112464" y="13800"/>
                    <a:pt x="115344" y="6964"/>
                    <a:pt x="117794" y="0"/>
                  </a:cubicBezTo>
                  <a:lnTo>
                    <a:pt x="117794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9" name="Google Shape;349;p43"/>
            <p:cNvSpPr/>
            <p:nvPr/>
          </p:nvSpPr>
          <p:spPr>
            <a:xfrm>
              <a:off x="1303743" y="4145797"/>
              <a:ext cx="105456" cy="25094"/>
            </a:xfrm>
            <a:custGeom>
              <a:rect b="b" l="l" r="r" t="t"/>
              <a:pathLst>
                <a:path extrusionOk="0" h="25094" w="105456">
                  <a:moveTo>
                    <a:pt x="0" y="10546"/>
                  </a:moveTo>
                  <a:cubicBezTo>
                    <a:pt x="1161" y="9643"/>
                    <a:pt x="2493" y="8869"/>
                    <a:pt x="3869" y="8310"/>
                  </a:cubicBezTo>
                  <a:cubicBezTo>
                    <a:pt x="5417" y="7493"/>
                    <a:pt x="7008" y="6763"/>
                    <a:pt x="8641" y="6161"/>
                  </a:cubicBezTo>
                  <a:cubicBezTo>
                    <a:pt x="10791" y="5258"/>
                    <a:pt x="12983" y="4484"/>
                    <a:pt x="15219" y="3839"/>
                  </a:cubicBezTo>
                  <a:cubicBezTo>
                    <a:pt x="21022" y="2120"/>
                    <a:pt x="26955" y="959"/>
                    <a:pt x="32974" y="400"/>
                  </a:cubicBezTo>
                  <a:cubicBezTo>
                    <a:pt x="40368" y="-245"/>
                    <a:pt x="47763" y="-116"/>
                    <a:pt x="55114" y="830"/>
                  </a:cubicBezTo>
                  <a:cubicBezTo>
                    <a:pt x="62465" y="1862"/>
                    <a:pt x="69645" y="3667"/>
                    <a:pt x="76609" y="6204"/>
                  </a:cubicBezTo>
                  <a:cubicBezTo>
                    <a:pt x="82241" y="8353"/>
                    <a:pt x="87658" y="11105"/>
                    <a:pt x="92774" y="14372"/>
                  </a:cubicBezTo>
                  <a:cubicBezTo>
                    <a:pt x="94751" y="15619"/>
                    <a:pt x="96600" y="16951"/>
                    <a:pt x="98406" y="18413"/>
                  </a:cubicBezTo>
                  <a:cubicBezTo>
                    <a:pt x="99824" y="19445"/>
                    <a:pt x="101157" y="20563"/>
                    <a:pt x="102404" y="21809"/>
                  </a:cubicBezTo>
                  <a:cubicBezTo>
                    <a:pt x="103565" y="22755"/>
                    <a:pt x="104553" y="23873"/>
                    <a:pt x="105456" y="25077"/>
                  </a:cubicBezTo>
                  <a:cubicBezTo>
                    <a:pt x="105155" y="25420"/>
                    <a:pt x="100641" y="20777"/>
                    <a:pt x="91914" y="15705"/>
                  </a:cubicBezTo>
                  <a:cubicBezTo>
                    <a:pt x="86798" y="12695"/>
                    <a:pt x="81424" y="10159"/>
                    <a:pt x="75879" y="8138"/>
                  </a:cubicBezTo>
                  <a:cubicBezTo>
                    <a:pt x="69043" y="5817"/>
                    <a:pt x="61993" y="4097"/>
                    <a:pt x="54813" y="3065"/>
                  </a:cubicBezTo>
                  <a:cubicBezTo>
                    <a:pt x="47677" y="2163"/>
                    <a:pt x="40497" y="1948"/>
                    <a:pt x="33318" y="2421"/>
                  </a:cubicBezTo>
                  <a:cubicBezTo>
                    <a:pt x="27428" y="2893"/>
                    <a:pt x="21538" y="3882"/>
                    <a:pt x="15821" y="5387"/>
                  </a:cubicBezTo>
                  <a:cubicBezTo>
                    <a:pt x="5847" y="7966"/>
                    <a:pt x="430" y="10933"/>
                    <a:pt x="0" y="10546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0" name="Google Shape;350;p43"/>
            <p:cNvSpPr/>
            <p:nvPr/>
          </p:nvSpPr>
          <p:spPr>
            <a:xfrm>
              <a:off x="1283061" y="4043657"/>
              <a:ext cx="119650" cy="104696"/>
            </a:xfrm>
            <a:custGeom>
              <a:rect b="b" l="l" r="r" t="t"/>
              <a:pathLst>
                <a:path extrusionOk="0" h="104696" w="119650">
                  <a:moveTo>
                    <a:pt x="119647" y="104689"/>
                  </a:moveTo>
                  <a:cubicBezTo>
                    <a:pt x="119260" y="105162"/>
                    <a:pt x="92133" y="82119"/>
                    <a:pt x="59116" y="53101"/>
                  </a:cubicBezTo>
                  <a:cubicBezTo>
                    <a:pt x="26099" y="24082"/>
                    <a:pt x="-383" y="480"/>
                    <a:pt x="4" y="7"/>
                  </a:cubicBezTo>
                  <a:cubicBezTo>
                    <a:pt x="391" y="-466"/>
                    <a:pt x="27518" y="22620"/>
                    <a:pt x="60578" y="51596"/>
                  </a:cubicBezTo>
                  <a:cubicBezTo>
                    <a:pt x="93638" y="80572"/>
                    <a:pt x="119991" y="104260"/>
                    <a:pt x="119647" y="10468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43"/>
            <p:cNvSpPr/>
            <p:nvPr/>
          </p:nvSpPr>
          <p:spPr>
            <a:xfrm>
              <a:off x="1526564" y="4084849"/>
              <a:ext cx="20549" cy="16422"/>
            </a:xfrm>
            <a:custGeom>
              <a:rect b="b" l="l" r="r" t="t"/>
              <a:pathLst>
                <a:path extrusionOk="0" h="16422" w="20549">
                  <a:moveTo>
                    <a:pt x="0" y="16422"/>
                  </a:moveTo>
                  <a:cubicBezTo>
                    <a:pt x="2064" y="12381"/>
                    <a:pt x="5116" y="8942"/>
                    <a:pt x="8856" y="6449"/>
                  </a:cubicBezTo>
                  <a:cubicBezTo>
                    <a:pt x="12123" y="3310"/>
                    <a:pt x="16164" y="1118"/>
                    <a:pt x="20550" y="0"/>
                  </a:cubicBezTo>
                  <a:cubicBezTo>
                    <a:pt x="17325" y="3009"/>
                    <a:pt x="13886" y="5718"/>
                    <a:pt x="10232" y="8168"/>
                  </a:cubicBezTo>
                  <a:cubicBezTo>
                    <a:pt x="7050" y="11177"/>
                    <a:pt x="3611" y="13929"/>
                    <a:pt x="0" y="16422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43"/>
            <p:cNvSpPr/>
            <p:nvPr/>
          </p:nvSpPr>
          <p:spPr>
            <a:xfrm>
              <a:off x="1400136" y="3893454"/>
              <a:ext cx="260903" cy="232020"/>
            </a:xfrm>
            <a:custGeom>
              <a:rect b="b" l="l" r="r" t="t"/>
              <a:pathLst>
                <a:path extrusionOk="0" h="232020" w="260903">
                  <a:moveTo>
                    <a:pt x="5711" y="232021"/>
                  </a:moveTo>
                  <a:cubicBezTo>
                    <a:pt x="5496" y="231763"/>
                    <a:pt x="5324" y="231462"/>
                    <a:pt x="5152" y="231161"/>
                  </a:cubicBezTo>
                  <a:cubicBezTo>
                    <a:pt x="4765" y="230430"/>
                    <a:pt x="4292" y="229570"/>
                    <a:pt x="3690" y="228538"/>
                  </a:cubicBezTo>
                  <a:cubicBezTo>
                    <a:pt x="2014" y="225056"/>
                    <a:pt x="896" y="221359"/>
                    <a:pt x="337" y="217533"/>
                  </a:cubicBezTo>
                  <a:cubicBezTo>
                    <a:pt x="-1254" y="203217"/>
                    <a:pt x="2830" y="188901"/>
                    <a:pt x="11686" y="177551"/>
                  </a:cubicBezTo>
                  <a:cubicBezTo>
                    <a:pt x="14481" y="173768"/>
                    <a:pt x="17705" y="170286"/>
                    <a:pt x="21273" y="167191"/>
                  </a:cubicBezTo>
                  <a:cubicBezTo>
                    <a:pt x="25186" y="163923"/>
                    <a:pt x="29442" y="161043"/>
                    <a:pt x="33913" y="158593"/>
                  </a:cubicBezTo>
                  <a:cubicBezTo>
                    <a:pt x="43886" y="153391"/>
                    <a:pt x="54591" y="149694"/>
                    <a:pt x="65640" y="147673"/>
                  </a:cubicBezTo>
                  <a:cubicBezTo>
                    <a:pt x="88898" y="142815"/>
                    <a:pt x="115079" y="143976"/>
                    <a:pt x="141733" y="140021"/>
                  </a:cubicBezTo>
                  <a:cubicBezTo>
                    <a:pt x="154759" y="138301"/>
                    <a:pt x="167442" y="134389"/>
                    <a:pt x="179178" y="128456"/>
                  </a:cubicBezTo>
                  <a:cubicBezTo>
                    <a:pt x="189926" y="122609"/>
                    <a:pt x="199599" y="115086"/>
                    <a:pt x="207896" y="106101"/>
                  </a:cubicBezTo>
                  <a:cubicBezTo>
                    <a:pt x="221954" y="90839"/>
                    <a:pt x="233217" y="73170"/>
                    <a:pt x="241171" y="53996"/>
                  </a:cubicBezTo>
                  <a:cubicBezTo>
                    <a:pt x="248221" y="37703"/>
                    <a:pt x="252649" y="23903"/>
                    <a:pt x="255873" y="14617"/>
                  </a:cubicBezTo>
                  <a:lnTo>
                    <a:pt x="259528" y="3740"/>
                  </a:lnTo>
                  <a:lnTo>
                    <a:pt x="260516" y="946"/>
                  </a:lnTo>
                  <a:cubicBezTo>
                    <a:pt x="260602" y="602"/>
                    <a:pt x="260731" y="301"/>
                    <a:pt x="260903" y="0"/>
                  </a:cubicBezTo>
                  <a:lnTo>
                    <a:pt x="260903" y="989"/>
                  </a:lnTo>
                  <a:lnTo>
                    <a:pt x="260130" y="3869"/>
                  </a:lnTo>
                  <a:lnTo>
                    <a:pt x="256561" y="15047"/>
                  </a:lnTo>
                  <a:cubicBezTo>
                    <a:pt x="252563" y="28546"/>
                    <a:pt x="247877" y="41787"/>
                    <a:pt x="242503" y="54770"/>
                  </a:cubicBezTo>
                  <a:cubicBezTo>
                    <a:pt x="234679" y="74245"/>
                    <a:pt x="223416" y="92172"/>
                    <a:pt x="209272" y="107692"/>
                  </a:cubicBezTo>
                  <a:cubicBezTo>
                    <a:pt x="200802" y="116806"/>
                    <a:pt x="190915" y="124501"/>
                    <a:pt x="179952" y="130391"/>
                  </a:cubicBezTo>
                  <a:cubicBezTo>
                    <a:pt x="168044" y="136452"/>
                    <a:pt x="155189" y="140493"/>
                    <a:pt x="141948" y="142256"/>
                  </a:cubicBezTo>
                  <a:cubicBezTo>
                    <a:pt x="114950" y="146297"/>
                    <a:pt x="88898" y="145007"/>
                    <a:pt x="65898" y="149737"/>
                  </a:cubicBezTo>
                  <a:cubicBezTo>
                    <a:pt x="42898" y="154465"/>
                    <a:pt x="23165" y="164052"/>
                    <a:pt x="12804" y="178497"/>
                  </a:cubicBezTo>
                  <a:cubicBezTo>
                    <a:pt x="4120" y="189417"/>
                    <a:pt x="-93" y="203260"/>
                    <a:pt x="1111" y="217189"/>
                  </a:cubicBezTo>
                  <a:cubicBezTo>
                    <a:pt x="1842" y="222348"/>
                    <a:pt x="3389" y="227335"/>
                    <a:pt x="5711" y="232021"/>
                  </a:cubicBezTo>
                  <a:lnTo>
                    <a:pt x="5711" y="23202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3" name="Google Shape;353;p43"/>
            <p:cNvSpPr/>
            <p:nvPr/>
          </p:nvSpPr>
          <p:spPr>
            <a:xfrm>
              <a:off x="1272336" y="4120824"/>
              <a:ext cx="160809" cy="237806"/>
            </a:xfrm>
            <a:custGeom>
              <a:rect b="b" l="l" r="r" t="t"/>
              <a:pathLst>
                <a:path extrusionOk="0" h="237806" w="160809">
                  <a:moveTo>
                    <a:pt x="160809" y="175410"/>
                  </a:moveTo>
                  <a:cubicBezTo>
                    <a:pt x="159906" y="181343"/>
                    <a:pt x="158187" y="187147"/>
                    <a:pt x="155650" y="192606"/>
                  </a:cubicBezTo>
                  <a:cubicBezTo>
                    <a:pt x="152727" y="199184"/>
                    <a:pt x="148987" y="205332"/>
                    <a:pt x="144430" y="210877"/>
                  </a:cubicBezTo>
                  <a:cubicBezTo>
                    <a:pt x="138411" y="218315"/>
                    <a:pt x="131017" y="224505"/>
                    <a:pt x="122677" y="229192"/>
                  </a:cubicBezTo>
                  <a:cubicBezTo>
                    <a:pt x="112445" y="234737"/>
                    <a:pt x="101009" y="237704"/>
                    <a:pt x="89402" y="237790"/>
                  </a:cubicBezTo>
                  <a:cubicBezTo>
                    <a:pt x="75989" y="238091"/>
                    <a:pt x="62791" y="234221"/>
                    <a:pt x="51656" y="226741"/>
                  </a:cubicBezTo>
                  <a:cubicBezTo>
                    <a:pt x="39404" y="218272"/>
                    <a:pt x="30548" y="205719"/>
                    <a:pt x="26635" y="191360"/>
                  </a:cubicBezTo>
                  <a:cubicBezTo>
                    <a:pt x="24529" y="183793"/>
                    <a:pt x="24099" y="175840"/>
                    <a:pt x="25346" y="168102"/>
                  </a:cubicBezTo>
                  <a:cubicBezTo>
                    <a:pt x="26721" y="160106"/>
                    <a:pt x="29774" y="152539"/>
                    <a:pt x="34331" y="145833"/>
                  </a:cubicBezTo>
                  <a:cubicBezTo>
                    <a:pt x="41768" y="134569"/>
                    <a:pt x="53161" y="126487"/>
                    <a:pt x="66273" y="123219"/>
                  </a:cubicBezTo>
                  <a:lnTo>
                    <a:pt x="66273" y="125369"/>
                  </a:lnTo>
                  <a:cubicBezTo>
                    <a:pt x="52989" y="123306"/>
                    <a:pt x="40349" y="118190"/>
                    <a:pt x="29387" y="110365"/>
                  </a:cubicBezTo>
                  <a:cubicBezTo>
                    <a:pt x="19241" y="103186"/>
                    <a:pt x="11116" y="93470"/>
                    <a:pt x="5914" y="82206"/>
                  </a:cubicBezTo>
                  <a:cubicBezTo>
                    <a:pt x="1314" y="72061"/>
                    <a:pt x="-664" y="60926"/>
                    <a:pt x="196" y="49834"/>
                  </a:cubicBezTo>
                  <a:cubicBezTo>
                    <a:pt x="927" y="40248"/>
                    <a:pt x="4108" y="31004"/>
                    <a:pt x="9525" y="23051"/>
                  </a:cubicBezTo>
                  <a:cubicBezTo>
                    <a:pt x="14082" y="16603"/>
                    <a:pt x="19929" y="11186"/>
                    <a:pt x="26721" y="7145"/>
                  </a:cubicBezTo>
                  <a:cubicBezTo>
                    <a:pt x="31751" y="4178"/>
                    <a:pt x="37254" y="2029"/>
                    <a:pt x="43015" y="868"/>
                  </a:cubicBezTo>
                  <a:cubicBezTo>
                    <a:pt x="46626" y="137"/>
                    <a:pt x="50280" y="-121"/>
                    <a:pt x="53935" y="51"/>
                  </a:cubicBezTo>
                  <a:lnTo>
                    <a:pt x="56729" y="352"/>
                  </a:lnTo>
                  <a:cubicBezTo>
                    <a:pt x="57030" y="309"/>
                    <a:pt x="57374" y="309"/>
                    <a:pt x="57675" y="352"/>
                  </a:cubicBezTo>
                  <a:cubicBezTo>
                    <a:pt x="52817" y="94"/>
                    <a:pt x="47916" y="481"/>
                    <a:pt x="43144" y="1470"/>
                  </a:cubicBezTo>
                  <a:cubicBezTo>
                    <a:pt x="37555" y="2760"/>
                    <a:pt x="32224" y="4952"/>
                    <a:pt x="27323" y="7961"/>
                  </a:cubicBezTo>
                  <a:cubicBezTo>
                    <a:pt x="20789" y="12003"/>
                    <a:pt x="15200" y="17376"/>
                    <a:pt x="10901" y="23696"/>
                  </a:cubicBezTo>
                  <a:cubicBezTo>
                    <a:pt x="5742" y="31478"/>
                    <a:pt x="2690" y="40462"/>
                    <a:pt x="2088" y="49791"/>
                  </a:cubicBezTo>
                  <a:cubicBezTo>
                    <a:pt x="1357" y="60582"/>
                    <a:pt x="3334" y="71373"/>
                    <a:pt x="7848" y="81217"/>
                  </a:cubicBezTo>
                  <a:cubicBezTo>
                    <a:pt x="12964" y="92137"/>
                    <a:pt x="20875" y="101552"/>
                    <a:pt x="30763" y="108474"/>
                  </a:cubicBezTo>
                  <a:cubicBezTo>
                    <a:pt x="41510" y="116040"/>
                    <a:pt x="53806" y="121027"/>
                    <a:pt x="66789" y="123048"/>
                  </a:cubicBezTo>
                  <a:lnTo>
                    <a:pt x="72335" y="123907"/>
                  </a:lnTo>
                  <a:lnTo>
                    <a:pt x="66875" y="125197"/>
                  </a:lnTo>
                  <a:cubicBezTo>
                    <a:pt x="54321" y="128335"/>
                    <a:pt x="43359" y="136117"/>
                    <a:pt x="36265" y="146950"/>
                  </a:cubicBezTo>
                  <a:cubicBezTo>
                    <a:pt x="31880" y="153399"/>
                    <a:pt x="28957" y="160750"/>
                    <a:pt x="27667" y="168446"/>
                  </a:cubicBezTo>
                  <a:cubicBezTo>
                    <a:pt x="26506" y="175883"/>
                    <a:pt x="26893" y="183535"/>
                    <a:pt x="28871" y="190801"/>
                  </a:cubicBezTo>
                  <a:cubicBezTo>
                    <a:pt x="32611" y="204773"/>
                    <a:pt x="41123" y="216939"/>
                    <a:pt x="52989" y="225193"/>
                  </a:cubicBezTo>
                  <a:cubicBezTo>
                    <a:pt x="63779" y="232502"/>
                    <a:pt x="76505" y="236285"/>
                    <a:pt x="89531" y="236070"/>
                  </a:cubicBezTo>
                  <a:cubicBezTo>
                    <a:pt x="100880" y="236070"/>
                    <a:pt x="112058" y="233190"/>
                    <a:pt x="122075" y="227859"/>
                  </a:cubicBezTo>
                  <a:cubicBezTo>
                    <a:pt x="130286" y="223388"/>
                    <a:pt x="137594" y="217369"/>
                    <a:pt x="143570" y="210190"/>
                  </a:cubicBezTo>
                  <a:cubicBezTo>
                    <a:pt x="148127" y="204773"/>
                    <a:pt x="151996" y="198754"/>
                    <a:pt x="155006" y="192349"/>
                  </a:cubicBezTo>
                  <a:cubicBezTo>
                    <a:pt x="156897" y="188264"/>
                    <a:pt x="158488" y="184094"/>
                    <a:pt x="159778" y="179795"/>
                  </a:cubicBezTo>
                  <a:cubicBezTo>
                    <a:pt x="160164" y="178420"/>
                    <a:pt x="160465" y="177302"/>
                    <a:pt x="160680" y="176399"/>
                  </a:cubicBezTo>
                  <a:lnTo>
                    <a:pt x="160809" y="175410"/>
                  </a:lnTo>
                  <a:lnTo>
                    <a:pt x="160809" y="17541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4" name="Google Shape;354;p43"/>
            <p:cNvSpPr/>
            <p:nvPr/>
          </p:nvSpPr>
          <p:spPr>
            <a:xfrm>
              <a:off x="1360158" y="3878666"/>
              <a:ext cx="281449" cy="231633"/>
            </a:xfrm>
            <a:custGeom>
              <a:rect b="b" l="l" r="r" t="t"/>
              <a:pathLst>
                <a:path extrusionOk="0" h="231633" w="281449">
                  <a:moveTo>
                    <a:pt x="47666" y="231634"/>
                  </a:moveTo>
                  <a:cubicBezTo>
                    <a:pt x="47322" y="231548"/>
                    <a:pt x="46935" y="231376"/>
                    <a:pt x="46634" y="231161"/>
                  </a:cubicBezTo>
                  <a:lnTo>
                    <a:pt x="43625" y="229570"/>
                  </a:lnTo>
                  <a:cubicBezTo>
                    <a:pt x="39842" y="227421"/>
                    <a:pt x="36273" y="224970"/>
                    <a:pt x="32920" y="222219"/>
                  </a:cubicBezTo>
                  <a:cubicBezTo>
                    <a:pt x="20410" y="212030"/>
                    <a:pt x="10909" y="198660"/>
                    <a:pt x="5320" y="183527"/>
                  </a:cubicBezTo>
                  <a:cubicBezTo>
                    <a:pt x="-7964" y="146727"/>
                    <a:pt x="4202" y="105542"/>
                    <a:pt x="35414" y="81897"/>
                  </a:cubicBezTo>
                  <a:cubicBezTo>
                    <a:pt x="47580" y="72955"/>
                    <a:pt x="61251" y="66249"/>
                    <a:pt x="75782" y="62122"/>
                  </a:cubicBezTo>
                  <a:cubicBezTo>
                    <a:pt x="90313" y="58037"/>
                    <a:pt x="105231" y="55372"/>
                    <a:pt x="120277" y="54254"/>
                  </a:cubicBezTo>
                  <a:cubicBezTo>
                    <a:pt x="134722" y="52878"/>
                    <a:pt x="148651" y="52234"/>
                    <a:pt x="161892" y="51331"/>
                  </a:cubicBezTo>
                  <a:cubicBezTo>
                    <a:pt x="174445" y="50557"/>
                    <a:pt x="186913" y="49095"/>
                    <a:pt x="199294" y="47032"/>
                  </a:cubicBezTo>
                  <a:cubicBezTo>
                    <a:pt x="210042" y="45183"/>
                    <a:pt x="220617" y="42303"/>
                    <a:pt x="230806" y="38434"/>
                  </a:cubicBezTo>
                  <a:cubicBezTo>
                    <a:pt x="245638" y="32974"/>
                    <a:pt x="259137" y="24462"/>
                    <a:pt x="270444" y="13456"/>
                  </a:cubicBezTo>
                  <a:cubicBezTo>
                    <a:pt x="273410" y="10361"/>
                    <a:pt x="276204" y="7094"/>
                    <a:pt x="278741" y="3611"/>
                  </a:cubicBezTo>
                  <a:lnTo>
                    <a:pt x="280718" y="903"/>
                  </a:lnTo>
                  <a:cubicBezTo>
                    <a:pt x="280933" y="559"/>
                    <a:pt x="281148" y="258"/>
                    <a:pt x="281449" y="0"/>
                  </a:cubicBezTo>
                  <a:cubicBezTo>
                    <a:pt x="278612" y="5116"/>
                    <a:pt x="275130" y="9845"/>
                    <a:pt x="271046" y="14058"/>
                  </a:cubicBezTo>
                  <a:cubicBezTo>
                    <a:pt x="259825" y="25450"/>
                    <a:pt x="246240" y="34263"/>
                    <a:pt x="231236" y="39852"/>
                  </a:cubicBezTo>
                  <a:cubicBezTo>
                    <a:pt x="220961" y="43851"/>
                    <a:pt x="210300" y="46817"/>
                    <a:pt x="199466" y="48752"/>
                  </a:cubicBezTo>
                  <a:cubicBezTo>
                    <a:pt x="187042" y="50858"/>
                    <a:pt x="174489" y="52277"/>
                    <a:pt x="161892" y="53051"/>
                  </a:cubicBezTo>
                  <a:cubicBezTo>
                    <a:pt x="135453" y="55157"/>
                    <a:pt x="106004" y="55372"/>
                    <a:pt x="76556" y="64099"/>
                  </a:cubicBezTo>
                  <a:cubicBezTo>
                    <a:pt x="62283" y="68140"/>
                    <a:pt x="48870" y="74718"/>
                    <a:pt x="36875" y="83445"/>
                  </a:cubicBezTo>
                  <a:cubicBezTo>
                    <a:pt x="6309" y="106531"/>
                    <a:pt x="-5857" y="146684"/>
                    <a:pt x="6782" y="182839"/>
                  </a:cubicBezTo>
                  <a:cubicBezTo>
                    <a:pt x="12156" y="197714"/>
                    <a:pt x="21356" y="210955"/>
                    <a:pt x="33436" y="221187"/>
                  </a:cubicBezTo>
                  <a:cubicBezTo>
                    <a:pt x="36703" y="223981"/>
                    <a:pt x="40186" y="226561"/>
                    <a:pt x="43840" y="228839"/>
                  </a:cubicBezTo>
                  <a:lnTo>
                    <a:pt x="46677" y="230602"/>
                  </a:lnTo>
                  <a:cubicBezTo>
                    <a:pt x="47064" y="230903"/>
                    <a:pt x="47365" y="231247"/>
                    <a:pt x="47666" y="231634"/>
                  </a:cubicBezTo>
                  <a:lnTo>
                    <a:pt x="47666" y="231634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5" name="Google Shape;355;p43"/>
            <p:cNvSpPr/>
            <p:nvPr/>
          </p:nvSpPr>
          <p:spPr>
            <a:xfrm>
              <a:off x="1796675" y="3839931"/>
              <a:ext cx="122921" cy="243192"/>
            </a:xfrm>
            <a:custGeom>
              <a:rect b="b" l="l" r="r" t="t"/>
              <a:pathLst>
                <a:path extrusionOk="0" h="243192" w="122921">
                  <a:moveTo>
                    <a:pt x="90237" y="206957"/>
                  </a:moveTo>
                  <a:cubicBezTo>
                    <a:pt x="89249" y="208161"/>
                    <a:pt x="87787" y="208849"/>
                    <a:pt x="86239" y="208935"/>
                  </a:cubicBezTo>
                  <a:cubicBezTo>
                    <a:pt x="81682" y="209021"/>
                    <a:pt x="77512" y="206312"/>
                    <a:pt x="75750" y="202099"/>
                  </a:cubicBezTo>
                  <a:cubicBezTo>
                    <a:pt x="74417" y="199047"/>
                    <a:pt x="74632" y="195565"/>
                    <a:pt x="76351" y="192727"/>
                  </a:cubicBezTo>
                  <a:cubicBezTo>
                    <a:pt x="78329" y="189417"/>
                    <a:pt x="81338" y="186881"/>
                    <a:pt x="84950" y="185462"/>
                  </a:cubicBezTo>
                  <a:cubicBezTo>
                    <a:pt x="93849" y="182238"/>
                    <a:pt x="103779" y="183871"/>
                    <a:pt x="111217" y="189761"/>
                  </a:cubicBezTo>
                  <a:cubicBezTo>
                    <a:pt x="115602" y="192942"/>
                    <a:pt x="118998" y="197327"/>
                    <a:pt x="120976" y="202357"/>
                  </a:cubicBezTo>
                  <a:cubicBezTo>
                    <a:pt x="123082" y="207860"/>
                    <a:pt x="123469" y="213836"/>
                    <a:pt x="122179" y="219553"/>
                  </a:cubicBezTo>
                  <a:cubicBezTo>
                    <a:pt x="120847" y="225744"/>
                    <a:pt x="117493" y="231333"/>
                    <a:pt x="112636" y="235417"/>
                  </a:cubicBezTo>
                  <a:cubicBezTo>
                    <a:pt x="107477" y="239673"/>
                    <a:pt x="101200" y="242338"/>
                    <a:pt x="94536" y="243069"/>
                  </a:cubicBezTo>
                  <a:cubicBezTo>
                    <a:pt x="80178" y="244101"/>
                    <a:pt x="66077" y="238598"/>
                    <a:pt x="56275" y="228022"/>
                  </a:cubicBezTo>
                  <a:cubicBezTo>
                    <a:pt x="50944" y="222735"/>
                    <a:pt x="46774" y="216415"/>
                    <a:pt x="44022" y="209408"/>
                  </a:cubicBezTo>
                  <a:cubicBezTo>
                    <a:pt x="41228" y="202142"/>
                    <a:pt x="40497" y="194232"/>
                    <a:pt x="41873" y="186580"/>
                  </a:cubicBezTo>
                  <a:cubicBezTo>
                    <a:pt x="43378" y="179099"/>
                    <a:pt x="45699" y="171791"/>
                    <a:pt x="48837" y="164826"/>
                  </a:cubicBezTo>
                  <a:cubicBezTo>
                    <a:pt x="51718" y="157948"/>
                    <a:pt x="54383" y="151155"/>
                    <a:pt x="56619" y="144363"/>
                  </a:cubicBezTo>
                  <a:cubicBezTo>
                    <a:pt x="61090" y="131293"/>
                    <a:pt x="63970" y="117795"/>
                    <a:pt x="65217" y="104037"/>
                  </a:cubicBezTo>
                  <a:cubicBezTo>
                    <a:pt x="66378" y="91656"/>
                    <a:pt x="65604" y="79146"/>
                    <a:pt x="62981" y="66980"/>
                  </a:cubicBezTo>
                  <a:cubicBezTo>
                    <a:pt x="60617" y="56318"/>
                    <a:pt x="56490" y="46129"/>
                    <a:pt x="50729" y="36886"/>
                  </a:cubicBezTo>
                  <a:cubicBezTo>
                    <a:pt x="42432" y="23430"/>
                    <a:pt x="30523" y="12553"/>
                    <a:pt x="16336" y="5503"/>
                  </a:cubicBezTo>
                  <a:cubicBezTo>
                    <a:pt x="12467" y="3740"/>
                    <a:pt x="8469" y="2321"/>
                    <a:pt x="4342" y="1204"/>
                  </a:cubicBezTo>
                  <a:lnTo>
                    <a:pt x="1075" y="387"/>
                  </a:lnTo>
                  <a:cubicBezTo>
                    <a:pt x="688" y="301"/>
                    <a:pt x="344" y="172"/>
                    <a:pt x="0" y="0"/>
                  </a:cubicBezTo>
                  <a:lnTo>
                    <a:pt x="1118" y="0"/>
                  </a:lnTo>
                  <a:lnTo>
                    <a:pt x="4428" y="602"/>
                  </a:lnTo>
                  <a:cubicBezTo>
                    <a:pt x="8641" y="1548"/>
                    <a:pt x="12768" y="2923"/>
                    <a:pt x="16723" y="4686"/>
                  </a:cubicBezTo>
                  <a:cubicBezTo>
                    <a:pt x="31211" y="11565"/>
                    <a:pt x="43421" y="22441"/>
                    <a:pt x="51933" y="36069"/>
                  </a:cubicBezTo>
                  <a:cubicBezTo>
                    <a:pt x="57908" y="45312"/>
                    <a:pt x="62293" y="55458"/>
                    <a:pt x="64830" y="66163"/>
                  </a:cubicBezTo>
                  <a:cubicBezTo>
                    <a:pt x="67581" y="78501"/>
                    <a:pt x="68441" y="91226"/>
                    <a:pt x="67323" y="103823"/>
                  </a:cubicBezTo>
                  <a:cubicBezTo>
                    <a:pt x="66120" y="117752"/>
                    <a:pt x="63239" y="131466"/>
                    <a:pt x="58725" y="144664"/>
                  </a:cubicBezTo>
                  <a:cubicBezTo>
                    <a:pt x="56490" y="151542"/>
                    <a:pt x="53781" y="158421"/>
                    <a:pt x="50901" y="165256"/>
                  </a:cubicBezTo>
                  <a:cubicBezTo>
                    <a:pt x="47849" y="172135"/>
                    <a:pt x="45570" y="179357"/>
                    <a:pt x="44108" y="186751"/>
                  </a:cubicBezTo>
                  <a:cubicBezTo>
                    <a:pt x="42819" y="193974"/>
                    <a:pt x="43550" y="201411"/>
                    <a:pt x="46172" y="208247"/>
                  </a:cubicBezTo>
                  <a:cubicBezTo>
                    <a:pt x="48751" y="214953"/>
                    <a:pt x="52750" y="221058"/>
                    <a:pt x="57908" y="226131"/>
                  </a:cubicBezTo>
                  <a:cubicBezTo>
                    <a:pt x="67237" y="236234"/>
                    <a:pt x="80608" y="241608"/>
                    <a:pt x="94322" y="240705"/>
                  </a:cubicBezTo>
                  <a:cubicBezTo>
                    <a:pt x="100641" y="240060"/>
                    <a:pt x="106617" y="237566"/>
                    <a:pt x="111518" y="233568"/>
                  </a:cubicBezTo>
                  <a:cubicBezTo>
                    <a:pt x="116075" y="229785"/>
                    <a:pt x="119256" y="224626"/>
                    <a:pt x="120546" y="218823"/>
                  </a:cubicBezTo>
                  <a:cubicBezTo>
                    <a:pt x="121793" y="213406"/>
                    <a:pt x="121449" y="207774"/>
                    <a:pt x="119557" y="202572"/>
                  </a:cubicBezTo>
                  <a:cubicBezTo>
                    <a:pt x="117708" y="197800"/>
                    <a:pt x="114527" y="193630"/>
                    <a:pt x="110443" y="190578"/>
                  </a:cubicBezTo>
                  <a:cubicBezTo>
                    <a:pt x="103479" y="184903"/>
                    <a:pt x="94064" y="183269"/>
                    <a:pt x="85594" y="186279"/>
                  </a:cubicBezTo>
                  <a:cubicBezTo>
                    <a:pt x="82241" y="187525"/>
                    <a:pt x="79361" y="189847"/>
                    <a:pt x="77469" y="192899"/>
                  </a:cubicBezTo>
                  <a:cubicBezTo>
                    <a:pt x="75793" y="195479"/>
                    <a:pt x="75535" y="198660"/>
                    <a:pt x="76695" y="201497"/>
                  </a:cubicBezTo>
                  <a:cubicBezTo>
                    <a:pt x="78286" y="205452"/>
                    <a:pt x="82112" y="208118"/>
                    <a:pt x="86368" y="208204"/>
                  </a:cubicBezTo>
                  <a:cubicBezTo>
                    <a:pt x="87744" y="208161"/>
                    <a:pt x="89077" y="207731"/>
                    <a:pt x="90237" y="206957"/>
                  </a:cubicBezTo>
                  <a:lnTo>
                    <a:pt x="90237" y="206957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6" name="Google Shape;356;p43"/>
            <p:cNvSpPr/>
            <p:nvPr/>
          </p:nvSpPr>
          <p:spPr>
            <a:xfrm>
              <a:off x="1849366" y="4879206"/>
              <a:ext cx="188074" cy="149497"/>
            </a:xfrm>
            <a:custGeom>
              <a:rect b="b" l="l" r="r" t="t"/>
              <a:pathLst>
                <a:path extrusionOk="0" h="149497" w="188074">
                  <a:moveTo>
                    <a:pt x="10118" y="140647"/>
                  </a:moveTo>
                  <a:cubicBezTo>
                    <a:pt x="31011" y="134757"/>
                    <a:pt x="52679" y="153544"/>
                    <a:pt x="73873" y="148686"/>
                  </a:cubicBezTo>
                  <a:cubicBezTo>
                    <a:pt x="86770" y="145677"/>
                    <a:pt x="96486" y="134155"/>
                    <a:pt x="102333" y="122075"/>
                  </a:cubicBezTo>
                  <a:cubicBezTo>
                    <a:pt x="108180" y="109995"/>
                    <a:pt x="111318" y="96667"/>
                    <a:pt x="117509" y="84716"/>
                  </a:cubicBezTo>
                  <a:cubicBezTo>
                    <a:pt x="123699" y="72765"/>
                    <a:pt x="134017" y="61802"/>
                    <a:pt x="147344" y="59954"/>
                  </a:cubicBezTo>
                  <a:cubicBezTo>
                    <a:pt x="159554" y="58320"/>
                    <a:pt x="174041" y="64038"/>
                    <a:pt x="183113" y="55654"/>
                  </a:cubicBezTo>
                  <a:cubicBezTo>
                    <a:pt x="190120" y="49206"/>
                    <a:pt x="189174" y="37255"/>
                    <a:pt x="183585" y="29559"/>
                  </a:cubicBezTo>
                  <a:cubicBezTo>
                    <a:pt x="177997" y="21864"/>
                    <a:pt x="169141" y="17350"/>
                    <a:pt x="160585" y="13137"/>
                  </a:cubicBezTo>
                  <a:cubicBezTo>
                    <a:pt x="151213" y="8021"/>
                    <a:pt x="141240" y="4066"/>
                    <a:pt x="130879" y="1357"/>
                  </a:cubicBezTo>
                  <a:cubicBezTo>
                    <a:pt x="120432" y="-1308"/>
                    <a:pt x="109341" y="-19"/>
                    <a:pt x="99797" y="4969"/>
                  </a:cubicBezTo>
                  <a:cubicBezTo>
                    <a:pt x="81912" y="15372"/>
                    <a:pt x="78301" y="38974"/>
                    <a:pt x="73099" y="59008"/>
                  </a:cubicBezTo>
                  <a:cubicBezTo>
                    <a:pt x="69918" y="73109"/>
                    <a:pt x="63942" y="86436"/>
                    <a:pt x="55559" y="98172"/>
                  </a:cubicBezTo>
                  <a:cubicBezTo>
                    <a:pt x="47047" y="109952"/>
                    <a:pt x="34408" y="118120"/>
                    <a:pt x="20135" y="121043"/>
                  </a:cubicBezTo>
                  <a:cubicBezTo>
                    <a:pt x="14632" y="121258"/>
                    <a:pt x="9258" y="122634"/>
                    <a:pt x="4357" y="125085"/>
                  </a:cubicBezTo>
                  <a:cubicBezTo>
                    <a:pt x="-157" y="128180"/>
                    <a:pt x="-1919" y="135918"/>
                    <a:pt x="2767" y="138799"/>
                  </a:cubicBezTo>
                </a:path>
              </a:pathLst>
            </a:cu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7" name="Google Shape;357;p43"/>
            <p:cNvSpPr/>
            <p:nvPr/>
          </p:nvSpPr>
          <p:spPr>
            <a:xfrm>
              <a:off x="1750589" y="4761006"/>
              <a:ext cx="318820" cy="276860"/>
            </a:xfrm>
            <a:custGeom>
              <a:rect b="b" l="l" r="r" t="t"/>
              <a:pathLst>
                <a:path extrusionOk="0" h="276860" w="318820">
                  <a:moveTo>
                    <a:pt x="0" y="181550"/>
                  </a:moveTo>
                  <a:lnTo>
                    <a:pt x="78329" y="154251"/>
                  </a:lnTo>
                  <a:lnTo>
                    <a:pt x="148533" y="44496"/>
                  </a:lnTo>
                  <a:cubicBezTo>
                    <a:pt x="155454" y="33662"/>
                    <a:pt x="166546" y="26181"/>
                    <a:pt x="179142" y="23774"/>
                  </a:cubicBezTo>
                  <a:lnTo>
                    <a:pt x="305062" y="0"/>
                  </a:lnTo>
                  <a:cubicBezTo>
                    <a:pt x="308372" y="9931"/>
                    <a:pt x="303729" y="20765"/>
                    <a:pt x="294271" y="25236"/>
                  </a:cubicBezTo>
                  <a:cubicBezTo>
                    <a:pt x="277462" y="34823"/>
                    <a:pt x="201841" y="52449"/>
                    <a:pt x="201841" y="52449"/>
                  </a:cubicBezTo>
                  <a:lnTo>
                    <a:pt x="318303" y="50471"/>
                  </a:lnTo>
                  <a:cubicBezTo>
                    <a:pt x="318303" y="50471"/>
                    <a:pt x="321871" y="67281"/>
                    <a:pt x="308673" y="73299"/>
                  </a:cubicBezTo>
                  <a:cubicBezTo>
                    <a:pt x="295475" y="79318"/>
                    <a:pt x="212503" y="82327"/>
                    <a:pt x="212503" y="82327"/>
                  </a:cubicBezTo>
                  <a:lnTo>
                    <a:pt x="318819" y="97460"/>
                  </a:lnTo>
                  <a:cubicBezTo>
                    <a:pt x="318819" y="97460"/>
                    <a:pt x="319421" y="114355"/>
                    <a:pt x="295131" y="114656"/>
                  </a:cubicBezTo>
                  <a:cubicBezTo>
                    <a:pt x="271228" y="114441"/>
                    <a:pt x="247325" y="113022"/>
                    <a:pt x="223551" y="110357"/>
                  </a:cubicBezTo>
                  <a:cubicBezTo>
                    <a:pt x="221488" y="110056"/>
                    <a:pt x="219596" y="111432"/>
                    <a:pt x="219252" y="113495"/>
                  </a:cubicBezTo>
                  <a:lnTo>
                    <a:pt x="219252" y="113495"/>
                  </a:lnTo>
                  <a:cubicBezTo>
                    <a:pt x="218909" y="115473"/>
                    <a:pt x="220198" y="117364"/>
                    <a:pt x="222133" y="117795"/>
                  </a:cubicBezTo>
                  <a:lnTo>
                    <a:pt x="292767" y="134475"/>
                  </a:lnTo>
                  <a:cubicBezTo>
                    <a:pt x="297882" y="135592"/>
                    <a:pt x="301064" y="140666"/>
                    <a:pt x="299946" y="145782"/>
                  </a:cubicBezTo>
                  <a:cubicBezTo>
                    <a:pt x="299215" y="149092"/>
                    <a:pt x="296765" y="151757"/>
                    <a:pt x="293497" y="152746"/>
                  </a:cubicBezTo>
                  <a:cubicBezTo>
                    <a:pt x="292208" y="153090"/>
                    <a:pt x="290875" y="153176"/>
                    <a:pt x="289542" y="153004"/>
                  </a:cubicBezTo>
                  <a:cubicBezTo>
                    <a:pt x="277548" y="151800"/>
                    <a:pt x="205624" y="142686"/>
                    <a:pt x="205624" y="142686"/>
                  </a:cubicBezTo>
                  <a:cubicBezTo>
                    <a:pt x="205624" y="142686"/>
                    <a:pt x="180260" y="231591"/>
                    <a:pt x="163837" y="238770"/>
                  </a:cubicBezTo>
                  <a:cubicBezTo>
                    <a:pt x="147415" y="245950"/>
                    <a:pt x="112979" y="247927"/>
                    <a:pt x="112979" y="247927"/>
                  </a:cubicBezTo>
                  <a:lnTo>
                    <a:pt x="39895" y="276860"/>
                  </a:lnTo>
                  <a:lnTo>
                    <a:pt x="0" y="181550"/>
                  </a:lnTo>
                  <a:lnTo>
                    <a:pt x="0" y="181550"/>
                  </a:lnTo>
                  <a:close/>
                </a:path>
              </a:pathLst>
            </a:custGeom>
            <a:solidFill>
              <a:srgbClr val="B78876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43"/>
            <p:cNvSpPr/>
            <p:nvPr/>
          </p:nvSpPr>
          <p:spPr>
            <a:xfrm>
              <a:off x="1913846" y="4810932"/>
              <a:ext cx="146963" cy="23373"/>
            </a:xfrm>
            <a:custGeom>
              <a:rect b="b" l="l" r="r" t="t"/>
              <a:pathLst>
                <a:path extrusionOk="0" h="23373" w="146963">
                  <a:moveTo>
                    <a:pt x="146964" y="202"/>
                  </a:moveTo>
                  <a:cubicBezTo>
                    <a:pt x="144943" y="631"/>
                    <a:pt x="142923" y="846"/>
                    <a:pt x="140859" y="803"/>
                  </a:cubicBezTo>
                  <a:lnTo>
                    <a:pt x="124178" y="1620"/>
                  </a:lnTo>
                  <a:cubicBezTo>
                    <a:pt x="110121" y="2222"/>
                    <a:pt x="90646" y="2910"/>
                    <a:pt x="69194" y="3469"/>
                  </a:cubicBezTo>
                  <a:lnTo>
                    <a:pt x="38885" y="4243"/>
                  </a:lnTo>
                  <a:cubicBezTo>
                    <a:pt x="30717" y="3899"/>
                    <a:pt x="22592" y="5059"/>
                    <a:pt x="14853" y="7682"/>
                  </a:cubicBezTo>
                  <a:cubicBezTo>
                    <a:pt x="9780" y="9702"/>
                    <a:pt x="5438" y="13271"/>
                    <a:pt x="2515" y="17871"/>
                  </a:cubicBezTo>
                  <a:cubicBezTo>
                    <a:pt x="1569" y="19633"/>
                    <a:pt x="752" y="21482"/>
                    <a:pt x="64" y="23373"/>
                  </a:cubicBezTo>
                  <a:cubicBezTo>
                    <a:pt x="-21" y="22858"/>
                    <a:pt x="-21" y="22299"/>
                    <a:pt x="64" y="21783"/>
                  </a:cubicBezTo>
                  <a:cubicBezTo>
                    <a:pt x="408" y="20278"/>
                    <a:pt x="924" y="18859"/>
                    <a:pt x="1612" y="17484"/>
                  </a:cubicBezTo>
                  <a:cubicBezTo>
                    <a:pt x="4407" y="12454"/>
                    <a:pt x="8835" y="8499"/>
                    <a:pt x="14122" y="6263"/>
                  </a:cubicBezTo>
                  <a:cubicBezTo>
                    <a:pt x="21990" y="3340"/>
                    <a:pt x="30330" y="1964"/>
                    <a:pt x="38713" y="2222"/>
                  </a:cubicBezTo>
                  <a:lnTo>
                    <a:pt x="68807" y="1276"/>
                  </a:lnTo>
                  <a:cubicBezTo>
                    <a:pt x="90302" y="717"/>
                    <a:pt x="109777" y="287"/>
                    <a:pt x="123835" y="73"/>
                  </a:cubicBezTo>
                  <a:lnTo>
                    <a:pt x="140515" y="73"/>
                  </a:lnTo>
                  <a:cubicBezTo>
                    <a:pt x="142665" y="-56"/>
                    <a:pt x="144814" y="-14"/>
                    <a:pt x="146964" y="202"/>
                  </a:cubicBezTo>
                  <a:lnTo>
                    <a:pt x="146964" y="202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43"/>
            <p:cNvSpPr/>
            <p:nvPr/>
          </p:nvSpPr>
          <p:spPr>
            <a:xfrm>
              <a:off x="1928355" y="4843149"/>
              <a:ext cx="134216" cy="20822"/>
            </a:xfrm>
            <a:custGeom>
              <a:rect b="b" l="l" r="r" t="t"/>
              <a:pathLst>
                <a:path extrusionOk="0" h="20822" w="134216">
                  <a:moveTo>
                    <a:pt x="134217" y="15618"/>
                  </a:moveTo>
                  <a:cubicBezTo>
                    <a:pt x="132325" y="15704"/>
                    <a:pt x="130434" y="15575"/>
                    <a:pt x="128585" y="15231"/>
                  </a:cubicBezTo>
                  <a:lnTo>
                    <a:pt x="113366" y="13297"/>
                  </a:lnTo>
                  <a:cubicBezTo>
                    <a:pt x="100469" y="11620"/>
                    <a:pt x="82757" y="8997"/>
                    <a:pt x="63196" y="6160"/>
                  </a:cubicBezTo>
                  <a:cubicBezTo>
                    <a:pt x="53437" y="4784"/>
                    <a:pt x="44108" y="3022"/>
                    <a:pt x="35682" y="2291"/>
                  </a:cubicBezTo>
                  <a:cubicBezTo>
                    <a:pt x="28288" y="1388"/>
                    <a:pt x="20807" y="2764"/>
                    <a:pt x="14187" y="6160"/>
                  </a:cubicBezTo>
                  <a:cubicBezTo>
                    <a:pt x="9759" y="8610"/>
                    <a:pt x="5976" y="12007"/>
                    <a:pt x="3052" y="16134"/>
                  </a:cubicBezTo>
                  <a:cubicBezTo>
                    <a:pt x="989" y="19057"/>
                    <a:pt x="172" y="20906"/>
                    <a:pt x="0" y="20820"/>
                  </a:cubicBezTo>
                  <a:cubicBezTo>
                    <a:pt x="86" y="20347"/>
                    <a:pt x="215" y="19831"/>
                    <a:pt x="430" y="19401"/>
                  </a:cubicBezTo>
                  <a:cubicBezTo>
                    <a:pt x="946" y="18068"/>
                    <a:pt x="1591" y="16822"/>
                    <a:pt x="2321" y="15618"/>
                  </a:cubicBezTo>
                  <a:cubicBezTo>
                    <a:pt x="5073" y="11147"/>
                    <a:pt x="8899" y="7450"/>
                    <a:pt x="13413" y="4784"/>
                  </a:cubicBezTo>
                  <a:cubicBezTo>
                    <a:pt x="20249" y="958"/>
                    <a:pt x="28073" y="-632"/>
                    <a:pt x="35854" y="227"/>
                  </a:cubicBezTo>
                  <a:cubicBezTo>
                    <a:pt x="44452" y="872"/>
                    <a:pt x="53781" y="2592"/>
                    <a:pt x="63583" y="3925"/>
                  </a:cubicBezTo>
                  <a:cubicBezTo>
                    <a:pt x="83144" y="6848"/>
                    <a:pt x="100856" y="9642"/>
                    <a:pt x="113624" y="11749"/>
                  </a:cubicBezTo>
                  <a:lnTo>
                    <a:pt x="128757" y="14371"/>
                  </a:lnTo>
                  <a:cubicBezTo>
                    <a:pt x="130606" y="14629"/>
                    <a:pt x="132454" y="15016"/>
                    <a:pt x="134217" y="15618"/>
                  </a:cubicBezTo>
                  <a:lnTo>
                    <a:pt x="134217" y="15618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43"/>
            <p:cNvSpPr/>
            <p:nvPr/>
          </p:nvSpPr>
          <p:spPr>
            <a:xfrm>
              <a:off x="1932697" y="4872739"/>
              <a:ext cx="70762" cy="24934"/>
            </a:xfrm>
            <a:custGeom>
              <a:rect b="b" l="l" r="r" t="t"/>
              <a:pathLst>
                <a:path extrusionOk="0" h="24934" w="70762">
                  <a:moveTo>
                    <a:pt x="70763" y="13069"/>
                  </a:moveTo>
                  <a:cubicBezTo>
                    <a:pt x="66593" y="12467"/>
                    <a:pt x="62508" y="11608"/>
                    <a:pt x="58467" y="10404"/>
                  </a:cubicBezTo>
                  <a:cubicBezTo>
                    <a:pt x="50901" y="8555"/>
                    <a:pt x="40497" y="5804"/>
                    <a:pt x="28976" y="3439"/>
                  </a:cubicBezTo>
                  <a:cubicBezTo>
                    <a:pt x="26224" y="2794"/>
                    <a:pt x="23430" y="2364"/>
                    <a:pt x="20636" y="2193"/>
                  </a:cubicBezTo>
                  <a:cubicBezTo>
                    <a:pt x="18099" y="2279"/>
                    <a:pt x="15649" y="3009"/>
                    <a:pt x="13499" y="4299"/>
                  </a:cubicBezTo>
                  <a:cubicBezTo>
                    <a:pt x="9630" y="6449"/>
                    <a:pt x="6406" y="9501"/>
                    <a:pt x="4084" y="13241"/>
                  </a:cubicBezTo>
                  <a:cubicBezTo>
                    <a:pt x="2149" y="16895"/>
                    <a:pt x="903" y="20851"/>
                    <a:pt x="344" y="24935"/>
                  </a:cubicBezTo>
                  <a:cubicBezTo>
                    <a:pt x="0" y="23817"/>
                    <a:pt x="-86" y="22656"/>
                    <a:pt x="86" y="21495"/>
                  </a:cubicBezTo>
                  <a:cubicBezTo>
                    <a:pt x="301" y="18357"/>
                    <a:pt x="1204" y="15262"/>
                    <a:pt x="2665" y="12467"/>
                  </a:cubicBezTo>
                  <a:cubicBezTo>
                    <a:pt x="4987" y="8340"/>
                    <a:pt x="8340" y="4858"/>
                    <a:pt x="12467" y="2494"/>
                  </a:cubicBezTo>
                  <a:cubicBezTo>
                    <a:pt x="14918" y="1032"/>
                    <a:pt x="17712" y="172"/>
                    <a:pt x="20593" y="0"/>
                  </a:cubicBezTo>
                  <a:cubicBezTo>
                    <a:pt x="23559" y="172"/>
                    <a:pt x="26525" y="559"/>
                    <a:pt x="29406" y="1204"/>
                  </a:cubicBezTo>
                  <a:cubicBezTo>
                    <a:pt x="41099" y="3654"/>
                    <a:pt x="51417" y="6621"/>
                    <a:pt x="58854" y="8856"/>
                  </a:cubicBezTo>
                  <a:cubicBezTo>
                    <a:pt x="62938" y="9845"/>
                    <a:pt x="66936" y="11264"/>
                    <a:pt x="70763" y="13069"/>
                  </a:cubicBezTo>
                  <a:lnTo>
                    <a:pt x="70763" y="13069"/>
                  </a:lnTo>
                  <a:close/>
                </a:path>
              </a:pathLst>
            </a:custGeom>
            <a:solidFill>
              <a:srgbClr val="AA655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p43"/>
            <p:cNvSpPr/>
            <p:nvPr/>
          </p:nvSpPr>
          <p:spPr>
            <a:xfrm>
              <a:off x="1169140" y="4905756"/>
              <a:ext cx="700189" cy="281620"/>
            </a:xfrm>
            <a:custGeom>
              <a:rect b="b" l="l" r="r" t="t"/>
              <a:pathLst>
                <a:path extrusionOk="0" h="281620" w="700189">
                  <a:moveTo>
                    <a:pt x="0" y="95869"/>
                  </a:moveTo>
                  <a:lnTo>
                    <a:pt x="234944" y="66980"/>
                  </a:lnTo>
                  <a:lnTo>
                    <a:pt x="647010" y="0"/>
                  </a:lnTo>
                  <a:lnTo>
                    <a:pt x="700189" y="133658"/>
                  </a:lnTo>
                  <a:cubicBezTo>
                    <a:pt x="545423" y="187310"/>
                    <a:pt x="386615" y="235718"/>
                    <a:pt x="230817" y="278279"/>
                  </a:cubicBezTo>
                  <a:cubicBezTo>
                    <a:pt x="218092" y="280815"/>
                    <a:pt x="205108" y="281933"/>
                    <a:pt x="192125" y="281546"/>
                  </a:cubicBezTo>
                  <a:cubicBezTo>
                    <a:pt x="140107" y="281761"/>
                    <a:pt x="11822" y="260868"/>
                    <a:pt x="0" y="95869"/>
                  </a:cubicBezTo>
                  <a:lnTo>
                    <a:pt x="0" y="9586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2" name="Google Shape;362;p43"/>
            <p:cNvSpPr/>
            <p:nvPr/>
          </p:nvSpPr>
          <p:spPr>
            <a:xfrm>
              <a:off x="1307570" y="4904853"/>
              <a:ext cx="561759" cy="142729"/>
            </a:xfrm>
            <a:custGeom>
              <a:rect b="b" l="l" r="r" t="t"/>
              <a:pathLst>
                <a:path extrusionOk="0" h="142729" w="561759">
                  <a:moveTo>
                    <a:pt x="561759" y="134561"/>
                  </a:moveTo>
                  <a:cubicBezTo>
                    <a:pt x="561372" y="133787"/>
                    <a:pt x="560985" y="133013"/>
                    <a:pt x="560684" y="132196"/>
                  </a:cubicBezTo>
                  <a:cubicBezTo>
                    <a:pt x="559954" y="130520"/>
                    <a:pt x="559008" y="128198"/>
                    <a:pt x="557718" y="125189"/>
                  </a:cubicBezTo>
                  <a:cubicBezTo>
                    <a:pt x="555182" y="118912"/>
                    <a:pt x="551484" y="109884"/>
                    <a:pt x="546798" y="98363"/>
                  </a:cubicBezTo>
                  <a:lnTo>
                    <a:pt x="507720" y="1204"/>
                  </a:lnTo>
                  <a:lnTo>
                    <a:pt x="508709" y="1763"/>
                  </a:lnTo>
                  <a:lnTo>
                    <a:pt x="308501" y="35209"/>
                  </a:lnTo>
                  <a:cubicBezTo>
                    <a:pt x="261211" y="43334"/>
                    <a:pt x="215856" y="48622"/>
                    <a:pt x="174757" y="54082"/>
                  </a:cubicBezTo>
                  <a:cubicBezTo>
                    <a:pt x="154165" y="56791"/>
                    <a:pt x="134647" y="59499"/>
                    <a:pt x="116462" y="62680"/>
                  </a:cubicBezTo>
                  <a:cubicBezTo>
                    <a:pt x="107348" y="64142"/>
                    <a:pt x="98578" y="65561"/>
                    <a:pt x="90151" y="66979"/>
                  </a:cubicBezTo>
                  <a:cubicBezTo>
                    <a:pt x="82069" y="68269"/>
                    <a:pt x="74073" y="70032"/>
                    <a:pt x="66206" y="72224"/>
                  </a:cubicBezTo>
                  <a:cubicBezTo>
                    <a:pt x="42475" y="79705"/>
                    <a:pt x="22484" y="95912"/>
                    <a:pt x="10318" y="117622"/>
                  </a:cubicBezTo>
                  <a:cubicBezTo>
                    <a:pt x="6964" y="123469"/>
                    <a:pt x="4213" y="129617"/>
                    <a:pt x="2107" y="135980"/>
                  </a:cubicBezTo>
                  <a:cubicBezTo>
                    <a:pt x="1376" y="138172"/>
                    <a:pt x="903" y="139892"/>
                    <a:pt x="602" y="141009"/>
                  </a:cubicBezTo>
                  <a:cubicBezTo>
                    <a:pt x="473" y="141611"/>
                    <a:pt x="258" y="142170"/>
                    <a:pt x="0" y="142729"/>
                  </a:cubicBezTo>
                  <a:cubicBezTo>
                    <a:pt x="387" y="140407"/>
                    <a:pt x="946" y="138086"/>
                    <a:pt x="1677" y="135850"/>
                  </a:cubicBezTo>
                  <a:cubicBezTo>
                    <a:pt x="3654" y="129359"/>
                    <a:pt x="6277" y="123125"/>
                    <a:pt x="9544" y="117193"/>
                  </a:cubicBezTo>
                  <a:cubicBezTo>
                    <a:pt x="14703" y="107778"/>
                    <a:pt x="21366" y="99265"/>
                    <a:pt x="29234" y="91957"/>
                  </a:cubicBezTo>
                  <a:cubicBezTo>
                    <a:pt x="39766" y="82327"/>
                    <a:pt x="52277" y="75062"/>
                    <a:pt x="65862" y="70720"/>
                  </a:cubicBezTo>
                  <a:cubicBezTo>
                    <a:pt x="73815" y="68441"/>
                    <a:pt x="81854" y="66636"/>
                    <a:pt x="89980" y="65260"/>
                  </a:cubicBezTo>
                  <a:cubicBezTo>
                    <a:pt x="98578" y="63712"/>
                    <a:pt x="107176" y="62122"/>
                    <a:pt x="116290" y="60617"/>
                  </a:cubicBezTo>
                  <a:cubicBezTo>
                    <a:pt x="134518" y="57607"/>
                    <a:pt x="154036" y="54770"/>
                    <a:pt x="174585" y="52019"/>
                  </a:cubicBezTo>
                  <a:cubicBezTo>
                    <a:pt x="215727" y="46473"/>
                    <a:pt x="261039" y="41142"/>
                    <a:pt x="308243" y="32974"/>
                  </a:cubicBezTo>
                  <a:lnTo>
                    <a:pt x="508537" y="0"/>
                  </a:lnTo>
                  <a:lnTo>
                    <a:pt x="509268" y="0"/>
                  </a:lnTo>
                  <a:lnTo>
                    <a:pt x="509525" y="688"/>
                  </a:lnTo>
                  <a:cubicBezTo>
                    <a:pt x="525518" y="41271"/>
                    <a:pt x="538673" y="74718"/>
                    <a:pt x="547873" y="98105"/>
                  </a:cubicBezTo>
                  <a:lnTo>
                    <a:pt x="558363" y="125103"/>
                  </a:lnTo>
                  <a:cubicBezTo>
                    <a:pt x="559524" y="128155"/>
                    <a:pt x="560383" y="130520"/>
                    <a:pt x="561071" y="132196"/>
                  </a:cubicBezTo>
                  <a:cubicBezTo>
                    <a:pt x="561759" y="133873"/>
                    <a:pt x="561759" y="134561"/>
                    <a:pt x="561759" y="134561"/>
                  </a:cubicBezTo>
                  <a:lnTo>
                    <a:pt x="561759" y="13456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3" name="Google Shape;363;p43"/>
            <p:cNvSpPr/>
            <p:nvPr/>
          </p:nvSpPr>
          <p:spPr>
            <a:xfrm>
              <a:off x="1295575" y="4905928"/>
              <a:ext cx="574570" cy="282962"/>
            </a:xfrm>
            <a:custGeom>
              <a:rect b="b" l="l" r="r" t="t"/>
              <a:pathLst>
                <a:path extrusionOk="0" h="282962" w="574570">
                  <a:moveTo>
                    <a:pt x="0" y="274280"/>
                  </a:moveTo>
                  <a:cubicBezTo>
                    <a:pt x="645" y="274367"/>
                    <a:pt x="1290" y="274495"/>
                    <a:pt x="1892" y="274667"/>
                  </a:cubicBezTo>
                  <a:lnTo>
                    <a:pt x="7351" y="276000"/>
                  </a:lnTo>
                  <a:cubicBezTo>
                    <a:pt x="12166" y="277032"/>
                    <a:pt x="19260" y="278666"/>
                    <a:pt x="28546" y="279783"/>
                  </a:cubicBezTo>
                  <a:cubicBezTo>
                    <a:pt x="54770" y="283007"/>
                    <a:pt x="81381" y="281718"/>
                    <a:pt x="107176" y="276000"/>
                  </a:cubicBezTo>
                  <a:cubicBezTo>
                    <a:pt x="115344" y="274280"/>
                    <a:pt x="123770" y="271959"/>
                    <a:pt x="132583" y="269466"/>
                  </a:cubicBezTo>
                  <a:lnTo>
                    <a:pt x="160011" y="261727"/>
                  </a:lnTo>
                  <a:lnTo>
                    <a:pt x="220198" y="244531"/>
                  </a:lnTo>
                  <a:cubicBezTo>
                    <a:pt x="262716" y="232150"/>
                    <a:pt x="309361" y="218263"/>
                    <a:pt x="358155" y="203088"/>
                  </a:cubicBezTo>
                  <a:cubicBezTo>
                    <a:pt x="439838" y="177723"/>
                    <a:pt x="514899" y="152875"/>
                    <a:pt x="573109" y="132798"/>
                  </a:cubicBezTo>
                  <a:lnTo>
                    <a:pt x="572593" y="133959"/>
                  </a:lnTo>
                  <a:cubicBezTo>
                    <a:pt x="556514" y="93118"/>
                    <a:pt x="543316" y="59714"/>
                    <a:pt x="534159" y="36370"/>
                  </a:cubicBezTo>
                  <a:cubicBezTo>
                    <a:pt x="529645" y="24805"/>
                    <a:pt x="526163" y="15734"/>
                    <a:pt x="523712" y="9458"/>
                  </a:cubicBezTo>
                  <a:cubicBezTo>
                    <a:pt x="522552" y="6449"/>
                    <a:pt x="521692" y="4127"/>
                    <a:pt x="521047" y="2407"/>
                  </a:cubicBezTo>
                  <a:cubicBezTo>
                    <a:pt x="520402" y="688"/>
                    <a:pt x="520230" y="0"/>
                    <a:pt x="520230" y="0"/>
                  </a:cubicBezTo>
                  <a:cubicBezTo>
                    <a:pt x="520230" y="0"/>
                    <a:pt x="520617" y="774"/>
                    <a:pt x="521305" y="2321"/>
                  </a:cubicBezTo>
                  <a:cubicBezTo>
                    <a:pt x="521993" y="3869"/>
                    <a:pt x="522938" y="6320"/>
                    <a:pt x="524185" y="9286"/>
                  </a:cubicBezTo>
                  <a:lnTo>
                    <a:pt x="535062" y="35983"/>
                  </a:lnTo>
                  <a:lnTo>
                    <a:pt x="574226" y="133314"/>
                  </a:lnTo>
                  <a:lnTo>
                    <a:pt x="574570" y="134174"/>
                  </a:lnTo>
                  <a:lnTo>
                    <a:pt x="573710" y="134475"/>
                  </a:lnTo>
                  <a:cubicBezTo>
                    <a:pt x="515415" y="154852"/>
                    <a:pt x="440439" y="179830"/>
                    <a:pt x="358757" y="205237"/>
                  </a:cubicBezTo>
                  <a:cubicBezTo>
                    <a:pt x="309963" y="220413"/>
                    <a:pt x="263275" y="234256"/>
                    <a:pt x="220714" y="246551"/>
                  </a:cubicBezTo>
                  <a:lnTo>
                    <a:pt x="160183" y="263748"/>
                  </a:lnTo>
                  <a:lnTo>
                    <a:pt x="132712" y="271314"/>
                  </a:lnTo>
                  <a:cubicBezTo>
                    <a:pt x="124114" y="273765"/>
                    <a:pt x="115516" y="276086"/>
                    <a:pt x="107219" y="277763"/>
                  </a:cubicBezTo>
                  <a:cubicBezTo>
                    <a:pt x="81252" y="283394"/>
                    <a:pt x="54469" y="284469"/>
                    <a:pt x="28116" y="280901"/>
                  </a:cubicBezTo>
                  <a:cubicBezTo>
                    <a:pt x="18572" y="279611"/>
                    <a:pt x="9157" y="277376"/>
                    <a:pt x="0" y="274280"/>
                  </a:cubicBezTo>
                  <a:lnTo>
                    <a:pt x="0" y="274280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4" name="Google Shape;364;p43"/>
            <p:cNvSpPr/>
            <p:nvPr/>
          </p:nvSpPr>
          <p:spPr>
            <a:xfrm>
              <a:off x="1236291" y="4972563"/>
              <a:ext cx="150338" cy="15550"/>
            </a:xfrm>
            <a:custGeom>
              <a:rect b="b" l="l" r="r" t="t"/>
              <a:pathLst>
                <a:path extrusionOk="0" h="15550" w="150338">
                  <a:moveTo>
                    <a:pt x="150338" y="129"/>
                  </a:moveTo>
                  <a:cubicBezTo>
                    <a:pt x="148404" y="645"/>
                    <a:pt x="146426" y="946"/>
                    <a:pt x="144449" y="1032"/>
                  </a:cubicBezTo>
                  <a:lnTo>
                    <a:pt x="128327" y="2622"/>
                  </a:lnTo>
                  <a:lnTo>
                    <a:pt x="75191" y="7824"/>
                  </a:lnTo>
                  <a:lnTo>
                    <a:pt x="22054" y="13499"/>
                  </a:lnTo>
                  <a:lnTo>
                    <a:pt x="5933" y="15176"/>
                  </a:lnTo>
                  <a:cubicBezTo>
                    <a:pt x="3955" y="15520"/>
                    <a:pt x="1978" y="15606"/>
                    <a:pt x="0" y="15520"/>
                  </a:cubicBezTo>
                  <a:cubicBezTo>
                    <a:pt x="1892" y="14961"/>
                    <a:pt x="3869" y="14574"/>
                    <a:pt x="5847" y="14316"/>
                  </a:cubicBezTo>
                  <a:cubicBezTo>
                    <a:pt x="9630" y="13714"/>
                    <a:pt x="15090" y="12897"/>
                    <a:pt x="21882" y="11951"/>
                  </a:cubicBezTo>
                  <a:cubicBezTo>
                    <a:pt x="35424" y="10060"/>
                    <a:pt x="54168" y="7652"/>
                    <a:pt x="74933" y="5632"/>
                  </a:cubicBezTo>
                  <a:cubicBezTo>
                    <a:pt x="95697" y="3611"/>
                    <a:pt x="114570" y="1977"/>
                    <a:pt x="128198" y="1075"/>
                  </a:cubicBezTo>
                  <a:cubicBezTo>
                    <a:pt x="135034" y="602"/>
                    <a:pt x="140579" y="301"/>
                    <a:pt x="144406" y="129"/>
                  </a:cubicBezTo>
                  <a:cubicBezTo>
                    <a:pt x="146383" y="-43"/>
                    <a:pt x="148361" y="-43"/>
                    <a:pt x="150338" y="129"/>
                  </a:cubicBezTo>
                  <a:lnTo>
                    <a:pt x="150338" y="129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44"/>
          <p:cNvSpPr txBox="1"/>
          <p:nvPr>
            <p:ph type="title"/>
          </p:nvPr>
        </p:nvSpPr>
        <p:spPr>
          <a:xfrm>
            <a:off x="169225" y="14505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Problem Statement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70" name="Google Shape;370;p44"/>
          <p:cNvSpPr txBox="1"/>
          <p:nvPr>
            <p:ph idx="1" type="body"/>
          </p:nvPr>
        </p:nvSpPr>
        <p:spPr>
          <a:xfrm>
            <a:off x="169225" y="1022250"/>
            <a:ext cx="2465100" cy="325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/>
              <a:t>San Diego County is facing a shortage of Mental Health Professionals</a:t>
            </a:r>
            <a:endParaRPr sz="23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44"/>
          <p:cNvSpPr/>
          <p:nvPr/>
        </p:nvSpPr>
        <p:spPr>
          <a:xfrm>
            <a:off x="5214050" y="44739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72" name="Google Shape;372;p44"/>
          <p:cNvCxnSpPr/>
          <p:nvPr/>
        </p:nvCxnSpPr>
        <p:spPr>
          <a:xfrm>
            <a:off x="345485" y="717758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73" name="Google Shape;373;p44"/>
          <p:cNvGrpSpPr/>
          <p:nvPr/>
        </p:nvGrpSpPr>
        <p:grpSpPr>
          <a:xfrm>
            <a:off x="169222" y="4638353"/>
            <a:ext cx="2523598" cy="356601"/>
            <a:chOff x="1524913" y="922950"/>
            <a:chExt cx="6094175" cy="564600"/>
          </a:xfrm>
        </p:grpSpPr>
        <p:cxnSp>
          <p:nvCxnSpPr>
            <p:cNvPr id="374" name="Google Shape;374;p44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5" name="Google Shape;375;p44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76" name="Google Shape;3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6875" y="901775"/>
            <a:ext cx="6171699" cy="3842251"/>
          </a:xfrm>
          <a:prstGeom prst="rect">
            <a:avLst/>
          </a:prstGeom>
          <a:noFill/>
          <a:ln>
            <a:noFill/>
          </a:ln>
        </p:spPr>
      </p:pic>
      <p:sp>
        <p:nvSpPr>
          <p:cNvPr id="377" name="Google Shape;377;p44"/>
          <p:cNvSpPr txBox="1"/>
          <p:nvPr/>
        </p:nvSpPr>
        <p:spPr>
          <a:xfrm>
            <a:off x="52650" y="4681800"/>
            <a:ext cx="9038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https://data.sandiegocounty.gov/stories/s/Health-Professional-Shortage-Areas/y4ij-rbu7/#:~:text=For%20dental%20healthcare%2C%20there%20were,with%20the%20most%20extreme%20need</a:t>
            </a:r>
            <a:endParaRPr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5"/>
          <p:cNvSpPr txBox="1"/>
          <p:nvPr>
            <p:ph type="title"/>
          </p:nvPr>
        </p:nvSpPr>
        <p:spPr>
          <a:xfrm>
            <a:off x="345475" y="141800"/>
            <a:ext cx="5657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Exo"/>
                <a:ea typeface="Exo"/>
                <a:cs typeface="Exo"/>
                <a:sym typeface="Exo"/>
              </a:rPr>
              <a:t>Problem Statement</a:t>
            </a:r>
            <a:endParaRPr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383" name="Google Shape;383;p45"/>
          <p:cNvSpPr txBox="1"/>
          <p:nvPr>
            <p:ph idx="1" type="body"/>
          </p:nvPr>
        </p:nvSpPr>
        <p:spPr>
          <a:xfrm>
            <a:off x="595850" y="1022250"/>
            <a:ext cx="3598500" cy="50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Demographics of SD County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384" name="Google Shape;384;p45"/>
          <p:cNvSpPr/>
          <p:nvPr/>
        </p:nvSpPr>
        <p:spPr>
          <a:xfrm>
            <a:off x="5214050" y="4473924"/>
            <a:ext cx="1773593" cy="2116901"/>
          </a:xfrm>
          <a:custGeom>
            <a:rect b="b" l="l" r="r" t="t"/>
            <a:pathLst>
              <a:path extrusionOk="0" fill="none" h="90747" w="76022">
                <a:moveTo>
                  <a:pt x="53307" y="90746"/>
                </a:moveTo>
                <a:lnTo>
                  <a:pt x="22715" y="90746"/>
                </a:lnTo>
                <a:lnTo>
                  <a:pt x="22715" y="90746"/>
                </a:lnTo>
                <a:lnTo>
                  <a:pt x="21574" y="90718"/>
                </a:lnTo>
                <a:lnTo>
                  <a:pt x="20405" y="90635"/>
                </a:lnTo>
                <a:lnTo>
                  <a:pt x="19291" y="90495"/>
                </a:lnTo>
                <a:lnTo>
                  <a:pt x="18150" y="90273"/>
                </a:lnTo>
                <a:lnTo>
                  <a:pt x="17064" y="90022"/>
                </a:lnTo>
                <a:lnTo>
                  <a:pt x="15979" y="89716"/>
                </a:lnTo>
                <a:lnTo>
                  <a:pt x="14949" y="89354"/>
                </a:lnTo>
                <a:lnTo>
                  <a:pt x="13919" y="88965"/>
                </a:lnTo>
                <a:lnTo>
                  <a:pt x="12889" y="88491"/>
                </a:lnTo>
                <a:lnTo>
                  <a:pt x="11915" y="87990"/>
                </a:lnTo>
                <a:lnTo>
                  <a:pt x="10968" y="87434"/>
                </a:lnTo>
                <a:lnTo>
                  <a:pt x="10050" y="86849"/>
                </a:lnTo>
                <a:lnTo>
                  <a:pt x="9159" y="86209"/>
                </a:lnTo>
                <a:lnTo>
                  <a:pt x="8296" y="85541"/>
                </a:lnTo>
                <a:lnTo>
                  <a:pt x="7489" y="84817"/>
                </a:lnTo>
                <a:lnTo>
                  <a:pt x="6681" y="84065"/>
                </a:lnTo>
                <a:lnTo>
                  <a:pt x="5930" y="83286"/>
                </a:lnTo>
                <a:lnTo>
                  <a:pt x="5206" y="82451"/>
                </a:lnTo>
                <a:lnTo>
                  <a:pt x="4538" y="81588"/>
                </a:lnTo>
                <a:lnTo>
                  <a:pt x="3898" y="80697"/>
                </a:lnTo>
                <a:lnTo>
                  <a:pt x="3313" y="79779"/>
                </a:lnTo>
                <a:lnTo>
                  <a:pt x="2756" y="78832"/>
                </a:lnTo>
                <a:lnTo>
                  <a:pt x="2255" y="77858"/>
                </a:lnTo>
                <a:lnTo>
                  <a:pt x="1810" y="76856"/>
                </a:lnTo>
                <a:lnTo>
                  <a:pt x="1393" y="75826"/>
                </a:lnTo>
                <a:lnTo>
                  <a:pt x="1031" y="74768"/>
                </a:lnTo>
                <a:lnTo>
                  <a:pt x="724" y="73682"/>
                </a:lnTo>
                <a:lnTo>
                  <a:pt x="474" y="72597"/>
                </a:lnTo>
                <a:lnTo>
                  <a:pt x="279" y="71483"/>
                </a:lnTo>
                <a:lnTo>
                  <a:pt x="140" y="70342"/>
                </a:lnTo>
                <a:lnTo>
                  <a:pt x="56" y="69201"/>
                </a:lnTo>
                <a:lnTo>
                  <a:pt x="1" y="68032"/>
                </a:lnTo>
                <a:lnTo>
                  <a:pt x="1" y="22715"/>
                </a:lnTo>
                <a:lnTo>
                  <a:pt x="1" y="22715"/>
                </a:lnTo>
                <a:lnTo>
                  <a:pt x="56" y="21546"/>
                </a:lnTo>
                <a:lnTo>
                  <a:pt x="140" y="20404"/>
                </a:lnTo>
                <a:lnTo>
                  <a:pt x="279" y="19263"/>
                </a:lnTo>
                <a:lnTo>
                  <a:pt x="474" y="18150"/>
                </a:lnTo>
                <a:lnTo>
                  <a:pt x="724" y="17064"/>
                </a:lnTo>
                <a:lnTo>
                  <a:pt x="1031" y="15978"/>
                </a:lnTo>
                <a:lnTo>
                  <a:pt x="1393" y="14921"/>
                </a:lnTo>
                <a:lnTo>
                  <a:pt x="1810" y="13891"/>
                </a:lnTo>
                <a:lnTo>
                  <a:pt x="2255" y="12888"/>
                </a:lnTo>
                <a:lnTo>
                  <a:pt x="2756" y="11914"/>
                </a:lnTo>
                <a:lnTo>
                  <a:pt x="3313" y="10968"/>
                </a:lnTo>
                <a:lnTo>
                  <a:pt x="3898" y="10049"/>
                </a:lnTo>
                <a:lnTo>
                  <a:pt x="4538" y="9158"/>
                </a:lnTo>
                <a:lnTo>
                  <a:pt x="5206" y="8296"/>
                </a:lnTo>
                <a:lnTo>
                  <a:pt x="5930" y="7460"/>
                </a:lnTo>
                <a:lnTo>
                  <a:pt x="6681" y="6681"/>
                </a:lnTo>
                <a:lnTo>
                  <a:pt x="7489" y="5929"/>
                </a:lnTo>
                <a:lnTo>
                  <a:pt x="8296" y="5206"/>
                </a:lnTo>
                <a:lnTo>
                  <a:pt x="9159" y="4538"/>
                </a:lnTo>
                <a:lnTo>
                  <a:pt x="10050" y="3897"/>
                </a:lnTo>
                <a:lnTo>
                  <a:pt x="10968" y="3313"/>
                </a:lnTo>
                <a:lnTo>
                  <a:pt x="11915" y="2756"/>
                </a:lnTo>
                <a:lnTo>
                  <a:pt x="12889" y="2255"/>
                </a:lnTo>
                <a:lnTo>
                  <a:pt x="13919" y="1782"/>
                </a:lnTo>
                <a:lnTo>
                  <a:pt x="14949" y="1392"/>
                </a:lnTo>
                <a:lnTo>
                  <a:pt x="15979" y="1030"/>
                </a:lnTo>
                <a:lnTo>
                  <a:pt x="17064" y="724"/>
                </a:lnTo>
                <a:lnTo>
                  <a:pt x="18150" y="474"/>
                </a:lnTo>
                <a:lnTo>
                  <a:pt x="19291" y="251"/>
                </a:lnTo>
                <a:lnTo>
                  <a:pt x="20405" y="112"/>
                </a:lnTo>
                <a:lnTo>
                  <a:pt x="21574" y="28"/>
                </a:lnTo>
                <a:lnTo>
                  <a:pt x="22715" y="0"/>
                </a:lnTo>
                <a:lnTo>
                  <a:pt x="53307" y="0"/>
                </a:lnTo>
                <a:lnTo>
                  <a:pt x="53307" y="0"/>
                </a:lnTo>
                <a:lnTo>
                  <a:pt x="54476" y="28"/>
                </a:lnTo>
                <a:lnTo>
                  <a:pt x="55617" y="112"/>
                </a:lnTo>
                <a:lnTo>
                  <a:pt x="56758" y="251"/>
                </a:lnTo>
                <a:lnTo>
                  <a:pt x="57872" y="474"/>
                </a:lnTo>
                <a:lnTo>
                  <a:pt x="58958" y="724"/>
                </a:lnTo>
                <a:lnTo>
                  <a:pt x="60043" y="1030"/>
                </a:lnTo>
                <a:lnTo>
                  <a:pt x="61101" y="1392"/>
                </a:lnTo>
                <a:lnTo>
                  <a:pt x="62131" y="1782"/>
                </a:lnTo>
                <a:lnTo>
                  <a:pt x="63133" y="2255"/>
                </a:lnTo>
                <a:lnTo>
                  <a:pt x="64107" y="2756"/>
                </a:lnTo>
                <a:lnTo>
                  <a:pt x="65054" y="3313"/>
                </a:lnTo>
                <a:lnTo>
                  <a:pt x="65972" y="3897"/>
                </a:lnTo>
                <a:lnTo>
                  <a:pt x="66863" y="4538"/>
                </a:lnTo>
                <a:lnTo>
                  <a:pt x="67726" y="5206"/>
                </a:lnTo>
                <a:lnTo>
                  <a:pt x="68561" y="5929"/>
                </a:lnTo>
                <a:lnTo>
                  <a:pt x="69340" y="6681"/>
                </a:lnTo>
                <a:lnTo>
                  <a:pt x="70092" y="7460"/>
                </a:lnTo>
                <a:lnTo>
                  <a:pt x="70816" y="8296"/>
                </a:lnTo>
                <a:lnTo>
                  <a:pt x="71484" y="9158"/>
                </a:lnTo>
                <a:lnTo>
                  <a:pt x="72124" y="10049"/>
                </a:lnTo>
                <a:lnTo>
                  <a:pt x="72709" y="10968"/>
                </a:lnTo>
                <a:lnTo>
                  <a:pt x="73265" y="11914"/>
                </a:lnTo>
                <a:lnTo>
                  <a:pt x="73766" y="12888"/>
                </a:lnTo>
                <a:lnTo>
                  <a:pt x="74240" y="13891"/>
                </a:lnTo>
                <a:lnTo>
                  <a:pt x="74629" y="14921"/>
                </a:lnTo>
                <a:lnTo>
                  <a:pt x="74991" y="15978"/>
                </a:lnTo>
                <a:lnTo>
                  <a:pt x="75297" y="17064"/>
                </a:lnTo>
                <a:lnTo>
                  <a:pt x="75548" y="18150"/>
                </a:lnTo>
                <a:lnTo>
                  <a:pt x="75770" y="19263"/>
                </a:lnTo>
                <a:lnTo>
                  <a:pt x="75910" y="20404"/>
                </a:lnTo>
                <a:lnTo>
                  <a:pt x="75993" y="21546"/>
                </a:lnTo>
                <a:lnTo>
                  <a:pt x="76021" y="22715"/>
                </a:lnTo>
                <a:lnTo>
                  <a:pt x="76021" y="68032"/>
                </a:lnTo>
                <a:lnTo>
                  <a:pt x="76021" y="68032"/>
                </a:lnTo>
                <a:lnTo>
                  <a:pt x="75993" y="69201"/>
                </a:lnTo>
                <a:lnTo>
                  <a:pt x="75910" y="70342"/>
                </a:lnTo>
                <a:lnTo>
                  <a:pt x="75770" y="71483"/>
                </a:lnTo>
                <a:lnTo>
                  <a:pt x="75548" y="72597"/>
                </a:lnTo>
                <a:lnTo>
                  <a:pt x="75297" y="73682"/>
                </a:lnTo>
                <a:lnTo>
                  <a:pt x="74991" y="74768"/>
                </a:lnTo>
                <a:lnTo>
                  <a:pt x="74629" y="75826"/>
                </a:lnTo>
                <a:lnTo>
                  <a:pt x="74240" y="76856"/>
                </a:lnTo>
                <a:lnTo>
                  <a:pt x="73766" y="77858"/>
                </a:lnTo>
                <a:lnTo>
                  <a:pt x="73265" y="78832"/>
                </a:lnTo>
                <a:lnTo>
                  <a:pt x="72709" y="79779"/>
                </a:lnTo>
                <a:lnTo>
                  <a:pt x="72124" y="80697"/>
                </a:lnTo>
                <a:lnTo>
                  <a:pt x="71484" y="81588"/>
                </a:lnTo>
                <a:lnTo>
                  <a:pt x="70816" y="82451"/>
                </a:lnTo>
                <a:lnTo>
                  <a:pt x="70092" y="83286"/>
                </a:lnTo>
                <a:lnTo>
                  <a:pt x="69340" y="84065"/>
                </a:lnTo>
                <a:lnTo>
                  <a:pt x="68561" y="84817"/>
                </a:lnTo>
                <a:lnTo>
                  <a:pt x="67726" y="85541"/>
                </a:lnTo>
                <a:lnTo>
                  <a:pt x="66863" y="86209"/>
                </a:lnTo>
                <a:lnTo>
                  <a:pt x="65972" y="86849"/>
                </a:lnTo>
                <a:lnTo>
                  <a:pt x="65054" y="87434"/>
                </a:lnTo>
                <a:lnTo>
                  <a:pt x="64107" y="87990"/>
                </a:lnTo>
                <a:lnTo>
                  <a:pt x="63133" y="88491"/>
                </a:lnTo>
                <a:lnTo>
                  <a:pt x="62131" y="88965"/>
                </a:lnTo>
                <a:lnTo>
                  <a:pt x="61101" y="89354"/>
                </a:lnTo>
                <a:lnTo>
                  <a:pt x="60043" y="89716"/>
                </a:lnTo>
                <a:lnTo>
                  <a:pt x="58958" y="90022"/>
                </a:lnTo>
                <a:lnTo>
                  <a:pt x="57872" y="90273"/>
                </a:lnTo>
                <a:lnTo>
                  <a:pt x="56758" y="90495"/>
                </a:lnTo>
                <a:lnTo>
                  <a:pt x="55617" y="90635"/>
                </a:lnTo>
                <a:lnTo>
                  <a:pt x="54476" y="90718"/>
                </a:lnTo>
                <a:lnTo>
                  <a:pt x="53307" y="90746"/>
                </a:lnTo>
                <a:lnTo>
                  <a:pt x="53307" y="90746"/>
                </a:lnTo>
                <a:close/>
              </a:path>
            </a:pathLst>
          </a:custGeom>
          <a:noFill/>
          <a:ln cap="rnd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5" name="Google Shape;385;p45"/>
          <p:cNvCxnSpPr/>
          <p:nvPr/>
        </p:nvCxnSpPr>
        <p:spPr>
          <a:xfrm>
            <a:off x="345485" y="717758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386" name="Google Shape;386;p45"/>
          <p:cNvGrpSpPr/>
          <p:nvPr/>
        </p:nvGrpSpPr>
        <p:grpSpPr>
          <a:xfrm>
            <a:off x="169222" y="4638353"/>
            <a:ext cx="2523598" cy="356601"/>
            <a:chOff x="1524913" y="922950"/>
            <a:chExt cx="6094175" cy="564600"/>
          </a:xfrm>
        </p:grpSpPr>
        <p:cxnSp>
          <p:nvCxnSpPr>
            <p:cNvPr id="387" name="Google Shape;387;p45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88" name="Google Shape;388;p45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89" name="Google Shape;389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7575" y="1598938"/>
            <a:ext cx="4057024" cy="3095125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5"/>
          <p:cNvSpPr txBox="1"/>
          <p:nvPr/>
        </p:nvSpPr>
        <p:spPr>
          <a:xfrm>
            <a:off x="4817576" y="414750"/>
            <a:ext cx="39963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rPr lang="en" sz="1800">
                <a:solidFill>
                  <a:schemeClr val="dk1"/>
                </a:solidFill>
                <a:latin typeface="Exo"/>
                <a:ea typeface="Exo"/>
                <a:cs typeface="Exo"/>
                <a:sym typeface="Exo"/>
              </a:rPr>
              <a:t>Demographics of Tracts with Mental Health Professional Shortage in SD County</a:t>
            </a:r>
            <a:endParaRPr sz="1800">
              <a:solidFill>
                <a:schemeClr val="dk1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391" name="Google Shape;391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4475" y="1584144"/>
            <a:ext cx="4057025" cy="30786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6"/>
          <p:cNvSpPr txBox="1"/>
          <p:nvPr>
            <p:ph idx="1" type="subTitle"/>
          </p:nvPr>
        </p:nvSpPr>
        <p:spPr>
          <a:xfrm>
            <a:off x="217475" y="1015600"/>
            <a:ext cx="6099600" cy="38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We propose a personalized AI powered chatbot that allows patients to log their thoughts and feelings on a daily basis. How it works: </a:t>
            </a:r>
            <a:endParaRPr sz="1300"/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0E0E"/>
                </a:solidFill>
              </a:rPr>
              <a:t>Therapist Input:</a:t>
            </a:r>
            <a:endParaRPr b="1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E0E0E"/>
                </a:solidFill>
              </a:rPr>
              <a:t>The mental health professional provides the Assistant with relevant information and personalized recommendations for the patient. </a:t>
            </a:r>
            <a:endParaRPr sz="13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0E0E"/>
                </a:solidFill>
              </a:rPr>
              <a:t>Patient Interaction (Multilingual Support):</a:t>
            </a:r>
            <a:endParaRPr b="1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E0E0E"/>
                </a:solidFill>
              </a:rPr>
              <a:t>The Assistant utilizes the therapist’s insights to provide the patient with prompts in </a:t>
            </a:r>
            <a:r>
              <a:rPr i="1" lang="en" sz="1300">
                <a:solidFill>
                  <a:srgbClr val="0E0E0E"/>
                </a:solidFill>
              </a:rPr>
              <a:t>their preferred language</a:t>
            </a:r>
            <a:r>
              <a:rPr lang="en" sz="1300">
                <a:solidFill>
                  <a:srgbClr val="0E0E0E"/>
                </a:solidFill>
              </a:rPr>
              <a:t>, encouraging adherence to recommendations and reflection on their mood and well-being. </a:t>
            </a:r>
            <a:endParaRPr sz="13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E0E0E"/>
                </a:solidFill>
              </a:rPr>
              <a:t>Conversation Summarization:</a:t>
            </a:r>
            <a:endParaRPr b="1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9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E0E0E"/>
                </a:solidFill>
              </a:rPr>
              <a:t>The Assistant summarizes the conversation and sends it back to the therapist. This feature reduces the time spent on updates during sessions, enabling more focused discussions.</a:t>
            </a:r>
            <a:endParaRPr sz="1300">
              <a:solidFill>
                <a:srgbClr val="0E0E0E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46"/>
          <p:cNvSpPr txBox="1"/>
          <p:nvPr>
            <p:ph type="title"/>
          </p:nvPr>
        </p:nvSpPr>
        <p:spPr>
          <a:xfrm>
            <a:off x="339275" y="116825"/>
            <a:ext cx="73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Solution: Therapist’s Assistant</a:t>
            </a:r>
            <a:endParaRPr/>
          </a:p>
        </p:txBody>
      </p:sp>
      <p:sp>
        <p:nvSpPr>
          <p:cNvPr id="398" name="Google Shape;398;p46"/>
          <p:cNvSpPr/>
          <p:nvPr/>
        </p:nvSpPr>
        <p:spPr>
          <a:xfrm>
            <a:off x="6616275" y="2420661"/>
            <a:ext cx="712230" cy="1408359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9" name="Google Shape;399;p46"/>
          <p:cNvPicPr preferRelativeResize="0"/>
          <p:nvPr/>
        </p:nvPicPr>
        <p:blipFill rotWithShape="1">
          <a:blip r:embed="rId3">
            <a:alphaModFix/>
          </a:blip>
          <a:srcRect b="0" l="58327" r="9320" t="0"/>
          <a:stretch/>
        </p:blipFill>
        <p:spPr>
          <a:xfrm>
            <a:off x="6639447" y="2532261"/>
            <a:ext cx="664721" cy="115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00" name="Google Shape;400;p46"/>
          <p:cNvPicPr preferRelativeResize="0"/>
          <p:nvPr/>
        </p:nvPicPr>
        <p:blipFill rotWithShape="1">
          <a:blip r:embed="rId4">
            <a:alphaModFix/>
          </a:blip>
          <a:srcRect b="0" l="9405" r="48381" t="0"/>
          <a:stretch/>
        </p:blipFill>
        <p:spPr>
          <a:xfrm>
            <a:off x="7518383" y="2133238"/>
            <a:ext cx="1161998" cy="15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46"/>
          <p:cNvSpPr/>
          <p:nvPr/>
        </p:nvSpPr>
        <p:spPr>
          <a:xfrm>
            <a:off x="7415868" y="1974691"/>
            <a:ext cx="1366870" cy="1854330"/>
          </a:xfrm>
          <a:custGeom>
            <a:rect b="b" l="l" r="r" t="t"/>
            <a:pathLst>
              <a:path extrusionOk="0" h="95461" w="70249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02" name="Google Shape;402;p46"/>
          <p:cNvCxnSpPr/>
          <p:nvPr/>
        </p:nvCxnSpPr>
        <p:spPr>
          <a:xfrm>
            <a:off x="339361" y="719787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03" name="Google Shape;403;p46"/>
          <p:cNvGrpSpPr/>
          <p:nvPr/>
        </p:nvGrpSpPr>
        <p:grpSpPr>
          <a:xfrm>
            <a:off x="6616273" y="541482"/>
            <a:ext cx="2523598" cy="356601"/>
            <a:chOff x="1524913" y="922950"/>
            <a:chExt cx="6094175" cy="564600"/>
          </a:xfrm>
        </p:grpSpPr>
        <p:cxnSp>
          <p:nvCxnSpPr>
            <p:cNvPr id="404" name="Google Shape;404;p46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5" name="Google Shape;405;p46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47"/>
          <p:cNvSpPr txBox="1"/>
          <p:nvPr>
            <p:ph idx="1" type="subTitle"/>
          </p:nvPr>
        </p:nvSpPr>
        <p:spPr>
          <a:xfrm>
            <a:off x="217475" y="1015600"/>
            <a:ext cx="6311400" cy="402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810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" sz="2400"/>
              <a:t>I</a:t>
            </a:r>
            <a:r>
              <a:rPr lang="en" sz="2100"/>
              <a:t>mprove mental health monitoring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Translate communication between patient and therapist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Optimize time spent with your therapist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Increase access to resources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Streamline communication with therapist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Enhance </a:t>
            </a:r>
            <a:r>
              <a:rPr lang="en" sz="2100"/>
              <a:t>patient engagement </a:t>
            </a:r>
            <a:endParaRPr sz="2100"/>
          </a:p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Increase sense of support </a:t>
            </a:r>
            <a:endParaRPr sz="2100"/>
          </a:p>
        </p:txBody>
      </p:sp>
      <p:sp>
        <p:nvSpPr>
          <p:cNvPr id="411" name="Google Shape;411;p47"/>
          <p:cNvSpPr txBox="1"/>
          <p:nvPr>
            <p:ph type="title"/>
          </p:nvPr>
        </p:nvSpPr>
        <p:spPr>
          <a:xfrm>
            <a:off x="339350" y="325375"/>
            <a:ext cx="73761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Patient Outcomes</a:t>
            </a:r>
            <a:endParaRPr/>
          </a:p>
        </p:txBody>
      </p:sp>
      <p:sp>
        <p:nvSpPr>
          <p:cNvPr id="412" name="Google Shape;412;p47"/>
          <p:cNvSpPr/>
          <p:nvPr/>
        </p:nvSpPr>
        <p:spPr>
          <a:xfrm>
            <a:off x="6616275" y="2420661"/>
            <a:ext cx="712230" cy="1408359"/>
          </a:xfrm>
          <a:custGeom>
            <a:rect b="b" l="l" r="r" t="t"/>
            <a:pathLst>
              <a:path extrusionOk="0" h="122466" w="61960">
                <a:moveTo>
                  <a:pt x="52217" y="0"/>
                </a:moveTo>
                <a:lnTo>
                  <a:pt x="9743" y="0"/>
                </a:lnTo>
                <a:lnTo>
                  <a:pt x="9743" y="0"/>
                </a:lnTo>
                <a:lnTo>
                  <a:pt x="8803" y="0"/>
                </a:lnTo>
                <a:lnTo>
                  <a:pt x="7778" y="171"/>
                </a:lnTo>
                <a:lnTo>
                  <a:pt x="6838" y="427"/>
                </a:lnTo>
                <a:lnTo>
                  <a:pt x="5983" y="769"/>
                </a:lnTo>
                <a:lnTo>
                  <a:pt x="5129" y="1111"/>
                </a:lnTo>
                <a:lnTo>
                  <a:pt x="4359" y="1624"/>
                </a:lnTo>
                <a:lnTo>
                  <a:pt x="3590" y="2222"/>
                </a:lnTo>
                <a:lnTo>
                  <a:pt x="2907" y="2820"/>
                </a:lnTo>
                <a:lnTo>
                  <a:pt x="2223" y="3504"/>
                </a:lnTo>
                <a:lnTo>
                  <a:pt x="1710" y="4273"/>
                </a:lnTo>
                <a:lnTo>
                  <a:pt x="1197" y="5042"/>
                </a:lnTo>
                <a:lnTo>
                  <a:pt x="770" y="5897"/>
                </a:lnTo>
                <a:lnTo>
                  <a:pt x="514" y="6837"/>
                </a:lnTo>
                <a:lnTo>
                  <a:pt x="257" y="7777"/>
                </a:lnTo>
                <a:lnTo>
                  <a:pt x="86" y="8717"/>
                </a:lnTo>
                <a:lnTo>
                  <a:pt x="1" y="9743"/>
                </a:lnTo>
                <a:lnTo>
                  <a:pt x="1" y="112723"/>
                </a:lnTo>
                <a:lnTo>
                  <a:pt x="1" y="112723"/>
                </a:lnTo>
                <a:lnTo>
                  <a:pt x="86" y="113748"/>
                </a:lnTo>
                <a:lnTo>
                  <a:pt x="257" y="114688"/>
                </a:lnTo>
                <a:lnTo>
                  <a:pt x="514" y="115629"/>
                </a:lnTo>
                <a:lnTo>
                  <a:pt x="770" y="116569"/>
                </a:lnTo>
                <a:lnTo>
                  <a:pt x="1197" y="117423"/>
                </a:lnTo>
                <a:lnTo>
                  <a:pt x="1710" y="118192"/>
                </a:lnTo>
                <a:lnTo>
                  <a:pt x="2223" y="118962"/>
                </a:lnTo>
                <a:lnTo>
                  <a:pt x="2907" y="119645"/>
                </a:lnTo>
                <a:lnTo>
                  <a:pt x="3590" y="120243"/>
                </a:lnTo>
                <a:lnTo>
                  <a:pt x="4359" y="120842"/>
                </a:lnTo>
                <a:lnTo>
                  <a:pt x="5129" y="121354"/>
                </a:lnTo>
                <a:lnTo>
                  <a:pt x="5983" y="121696"/>
                </a:lnTo>
                <a:lnTo>
                  <a:pt x="6838" y="122038"/>
                </a:lnTo>
                <a:lnTo>
                  <a:pt x="7778" y="122294"/>
                </a:lnTo>
                <a:lnTo>
                  <a:pt x="8803" y="122465"/>
                </a:lnTo>
                <a:lnTo>
                  <a:pt x="9743" y="122465"/>
                </a:lnTo>
                <a:lnTo>
                  <a:pt x="52217" y="122465"/>
                </a:lnTo>
                <a:lnTo>
                  <a:pt x="52217" y="122465"/>
                </a:lnTo>
                <a:lnTo>
                  <a:pt x="53243" y="122465"/>
                </a:lnTo>
                <a:lnTo>
                  <a:pt x="54183" y="122294"/>
                </a:lnTo>
                <a:lnTo>
                  <a:pt x="55123" y="122038"/>
                </a:lnTo>
                <a:lnTo>
                  <a:pt x="55978" y="121696"/>
                </a:lnTo>
                <a:lnTo>
                  <a:pt x="56832" y="121354"/>
                </a:lnTo>
                <a:lnTo>
                  <a:pt x="57687" y="120842"/>
                </a:lnTo>
                <a:lnTo>
                  <a:pt x="58371" y="120243"/>
                </a:lnTo>
                <a:lnTo>
                  <a:pt x="59054" y="119645"/>
                </a:lnTo>
                <a:lnTo>
                  <a:pt x="59738" y="118962"/>
                </a:lnTo>
                <a:lnTo>
                  <a:pt x="60251" y="118192"/>
                </a:lnTo>
                <a:lnTo>
                  <a:pt x="60764" y="117423"/>
                </a:lnTo>
                <a:lnTo>
                  <a:pt x="61191" y="116569"/>
                </a:lnTo>
                <a:lnTo>
                  <a:pt x="61533" y="115629"/>
                </a:lnTo>
                <a:lnTo>
                  <a:pt x="61704" y="114688"/>
                </a:lnTo>
                <a:lnTo>
                  <a:pt x="61875" y="113748"/>
                </a:lnTo>
                <a:lnTo>
                  <a:pt x="61960" y="112723"/>
                </a:lnTo>
                <a:lnTo>
                  <a:pt x="61960" y="9743"/>
                </a:lnTo>
                <a:lnTo>
                  <a:pt x="61960" y="9743"/>
                </a:lnTo>
                <a:lnTo>
                  <a:pt x="61875" y="8717"/>
                </a:lnTo>
                <a:lnTo>
                  <a:pt x="61704" y="7777"/>
                </a:lnTo>
                <a:lnTo>
                  <a:pt x="61533" y="6837"/>
                </a:lnTo>
                <a:lnTo>
                  <a:pt x="61191" y="5897"/>
                </a:lnTo>
                <a:lnTo>
                  <a:pt x="60764" y="5042"/>
                </a:lnTo>
                <a:lnTo>
                  <a:pt x="60251" y="4273"/>
                </a:lnTo>
                <a:lnTo>
                  <a:pt x="59738" y="3504"/>
                </a:lnTo>
                <a:lnTo>
                  <a:pt x="59054" y="2820"/>
                </a:lnTo>
                <a:lnTo>
                  <a:pt x="58371" y="2222"/>
                </a:lnTo>
                <a:lnTo>
                  <a:pt x="57687" y="1624"/>
                </a:lnTo>
                <a:lnTo>
                  <a:pt x="56832" y="1111"/>
                </a:lnTo>
                <a:lnTo>
                  <a:pt x="55978" y="769"/>
                </a:lnTo>
                <a:lnTo>
                  <a:pt x="55123" y="427"/>
                </a:lnTo>
                <a:lnTo>
                  <a:pt x="54183" y="171"/>
                </a:lnTo>
                <a:lnTo>
                  <a:pt x="53243" y="0"/>
                </a:lnTo>
                <a:lnTo>
                  <a:pt x="52217" y="0"/>
                </a:lnTo>
                <a:lnTo>
                  <a:pt x="52217" y="0"/>
                </a:lnTo>
                <a:close/>
                <a:moveTo>
                  <a:pt x="24870" y="5042"/>
                </a:moveTo>
                <a:lnTo>
                  <a:pt x="24870" y="5042"/>
                </a:lnTo>
                <a:lnTo>
                  <a:pt x="24955" y="5042"/>
                </a:lnTo>
                <a:lnTo>
                  <a:pt x="37176" y="5042"/>
                </a:lnTo>
                <a:lnTo>
                  <a:pt x="37176" y="5042"/>
                </a:lnTo>
                <a:lnTo>
                  <a:pt x="37433" y="5042"/>
                </a:lnTo>
                <a:lnTo>
                  <a:pt x="37689" y="5213"/>
                </a:lnTo>
                <a:lnTo>
                  <a:pt x="37860" y="5469"/>
                </a:lnTo>
                <a:lnTo>
                  <a:pt x="37946" y="5811"/>
                </a:lnTo>
                <a:lnTo>
                  <a:pt x="37946" y="5811"/>
                </a:lnTo>
                <a:lnTo>
                  <a:pt x="37860" y="6068"/>
                </a:lnTo>
                <a:lnTo>
                  <a:pt x="37689" y="6324"/>
                </a:lnTo>
                <a:lnTo>
                  <a:pt x="37433" y="6495"/>
                </a:lnTo>
                <a:lnTo>
                  <a:pt x="37091" y="6580"/>
                </a:lnTo>
                <a:lnTo>
                  <a:pt x="37091" y="6580"/>
                </a:lnTo>
                <a:lnTo>
                  <a:pt x="37091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870" y="6580"/>
                </a:lnTo>
                <a:lnTo>
                  <a:pt x="24528" y="6495"/>
                </a:lnTo>
                <a:lnTo>
                  <a:pt x="24272" y="6324"/>
                </a:lnTo>
                <a:lnTo>
                  <a:pt x="24101" y="6068"/>
                </a:lnTo>
                <a:lnTo>
                  <a:pt x="24101" y="5811"/>
                </a:lnTo>
                <a:lnTo>
                  <a:pt x="24101" y="5811"/>
                </a:lnTo>
                <a:lnTo>
                  <a:pt x="24101" y="5469"/>
                </a:lnTo>
                <a:lnTo>
                  <a:pt x="24272" y="5213"/>
                </a:lnTo>
                <a:lnTo>
                  <a:pt x="24528" y="5042"/>
                </a:lnTo>
                <a:lnTo>
                  <a:pt x="24870" y="5042"/>
                </a:lnTo>
                <a:lnTo>
                  <a:pt x="24870" y="5042"/>
                </a:lnTo>
                <a:close/>
                <a:moveTo>
                  <a:pt x="31023" y="119389"/>
                </a:moveTo>
                <a:lnTo>
                  <a:pt x="31023" y="119389"/>
                </a:lnTo>
                <a:lnTo>
                  <a:pt x="30340" y="119303"/>
                </a:lnTo>
                <a:lnTo>
                  <a:pt x="29741" y="119132"/>
                </a:lnTo>
                <a:lnTo>
                  <a:pt x="29143" y="118791"/>
                </a:lnTo>
                <a:lnTo>
                  <a:pt x="28630" y="118449"/>
                </a:lnTo>
                <a:lnTo>
                  <a:pt x="28288" y="117936"/>
                </a:lnTo>
                <a:lnTo>
                  <a:pt x="27947" y="117338"/>
                </a:lnTo>
                <a:lnTo>
                  <a:pt x="27776" y="116740"/>
                </a:lnTo>
                <a:lnTo>
                  <a:pt x="27690" y="116056"/>
                </a:lnTo>
                <a:lnTo>
                  <a:pt x="27690" y="116056"/>
                </a:lnTo>
                <a:lnTo>
                  <a:pt x="27776" y="115458"/>
                </a:lnTo>
                <a:lnTo>
                  <a:pt x="27947" y="114774"/>
                </a:lnTo>
                <a:lnTo>
                  <a:pt x="28288" y="114261"/>
                </a:lnTo>
                <a:lnTo>
                  <a:pt x="28630" y="113748"/>
                </a:lnTo>
                <a:lnTo>
                  <a:pt x="29143" y="113407"/>
                </a:lnTo>
                <a:lnTo>
                  <a:pt x="29741" y="113065"/>
                </a:lnTo>
                <a:lnTo>
                  <a:pt x="30340" y="112894"/>
                </a:lnTo>
                <a:lnTo>
                  <a:pt x="31023" y="112808"/>
                </a:lnTo>
                <a:lnTo>
                  <a:pt x="31023" y="112808"/>
                </a:lnTo>
                <a:lnTo>
                  <a:pt x="31621" y="112894"/>
                </a:lnTo>
                <a:lnTo>
                  <a:pt x="32305" y="113065"/>
                </a:lnTo>
                <a:lnTo>
                  <a:pt x="32818" y="113407"/>
                </a:lnTo>
                <a:lnTo>
                  <a:pt x="33331" y="113748"/>
                </a:lnTo>
                <a:lnTo>
                  <a:pt x="33758" y="114261"/>
                </a:lnTo>
                <a:lnTo>
                  <a:pt x="34014" y="114774"/>
                </a:lnTo>
                <a:lnTo>
                  <a:pt x="34185" y="115458"/>
                </a:lnTo>
                <a:lnTo>
                  <a:pt x="34271" y="116056"/>
                </a:lnTo>
                <a:lnTo>
                  <a:pt x="34271" y="116056"/>
                </a:lnTo>
                <a:lnTo>
                  <a:pt x="34185" y="116740"/>
                </a:lnTo>
                <a:lnTo>
                  <a:pt x="34014" y="117338"/>
                </a:lnTo>
                <a:lnTo>
                  <a:pt x="33758" y="117936"/>
                </a:lnTo>
                <a:lnTo>
                  <a:pt x="33331" y="118449"/>
                </a:lnTo>
                <a:lnTo>
                  <a:pt x="32818" y="118791"/>
                </a:lnTo>
                <a:lnTo>
                  <a:pt x="32305" y="119132"/>
                </a:lnTo>
                <a:lnTo>
                  <a:pt x="31621" y="119303"/>
                </a:lnTo>
                <a:lnTo>
                  <a:pt x="31023" y="119389"/>
                </a:lnTo>
                <a:lnTo>
                  <a:pt x="31023" y="119389"/>
                </a:lnTo>
                <a:close/>
                <a:moveTo>
                  <a:pt x="59482" y="108877"/>
                </a:moveTo>
                <a:lnTo>
                  <a:pt x="2479" y="108877"/>
                </a:lnTo>
                <a:lnTo>
                  <a:pt x="2479" y="13588"/>
                </a:lnTo>
                <a:lnTo>
                  <a:pt x="59482" y="13588"/>
                </a:lnTo>
                <a:lnTo>
                  <a:pt x="59482" y="108877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3" name="Google Shape;413;p47"/>
          <p:cNvPicPr preferRelativeResize="0"/>
          <p:nvPr/>
        </p:nvPicPr>
        <p:blipFill rotWithShape="1">
          <a:blip r:embed="rId3">
            <a:alphaModFix/>
          </a:blip>
          <a:srcRect b="0" l="58327" r="9320" t="0"/>
          <a:stretch/>
        </p:blipFill>
        <p:spPr>
          <a:xfrm>
            <a:off x="6639447" y="2532261"/>
            <a:ext cx="664721" cy="1155753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p47"/>
          <p:cNvPicPr preferRelativeResize="0"/>
          <p:nvPr/>
        </p:nvPicPr>
        <p:blipFill rotWithShape="1">
          <a:blip r:embed="rId4">
            <a:alphaModFix/>
          </a:blip>
          <a:srcRect b="0" l="9405" r="48381" t="0"/>
          <a:stretch/>
        </p:blipFill>
        <p:spPr>
          <a:xfrm>
            <a:off x="7518383" y="2133238"/>
            <a:ext cx="1161998" cy="1548393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47"/>
          <p:cNvSpPr/>
          <p:nvPr/>
        </p:nvSpPr>
        <p:spPr>
          <a:xfrm>
            <a:off x="7415868" y="1974691"/>
            <a:ext cx="1366870" cy="1854330"/>
          </a:xfrm>
          <a:custGeom>
            <a:rect b="b" l="l" r="r" t="t"/>
            <a:pathLst>
              <a:path extrusionOk="0" h="95461" w="70249">
                <a:moveTo>
                  <a:pt x="35124" y="3590"/>
                </a:moveTo>
                <a:lnTo>
                  <a:pt x="35466" y="3675"/>
                </a:lnTo>
                <a:lnTo>
                  <a:pt x="35723" y="3846"/>
                </a:lnTo>
                <a:lnTo>
                  <a:pt x="35894" y="4103"/>
                </a:lnTo>
                <a:lnTo>
                  <a:pt x="35979" y="4444"/>
                </a:lnTo>
                <a:lnTo>
                  <a:pt x="35894" y="4786"/>
                </a:lnTo>
                <a:lnTo>
                  <a:pt x="35723" y="5043"/>
                </a:lnTo>
                <a:lnTo>
                  <a:pt x="35466" y="5299"/>
                </a:lnTo>
                <a:lnTo>
                  <a:pt x="34783" y="5299"/>
                </a:lnTo>
                <a:lnTo>
                  <a:pt x="34526" y="5043"/>
                </a:lnTo>
                <a:lnTo>
                  <a:pt x="34355" y="4786"/>
                </a:lnTo>
                <a:lnTo>
                  <a:pt x="34270" y="4444"/>
                </a:lnTo>
                <a:lnTo>
                  <a:pt x="34355" y="4103"/>
                </a:lnTo>
                <a:lnTo>
                  <a:pt x="34526" y="3846"/>
                </a:lnTo>
                <a:lnTo>
                  <a:pt x="34783" y="3675"/>
                </a:lnTo>
                <a:lnTo>
                  <a:pt x="35124" y="3590"/>
                </a:lnTo>
                <a:close/>
                <a:moveTo>
                  <a:pt x="64950" y="8547"/>
                </a:moveTo>
                <a:lnTo>
                  <a:pt x="64950" y="86914"/>
                </a:lnTo>
                <a:lnTo>
                  <a:pt x="5299" y="86914"/>
                </a:lnTo>
                <a:lnTo>
                  <a:pt x="5299" y="8547"/>
                </a:lnTo>
                <a:close/>
                <a:moveTo>
                  <a:pt x="35552" y="89307"/>
                </a:moveTo>
                <a:lnTo>
                  <a:pt x="35894" y="89478"/>
                </a:lnTo>
                <a:lnTo>
                  <a:pt x="36235" y="89649"/>
                </a:lnTo>
                <a:lnTo>
                  <a:pt x="36492" y="89905"/>
                </a:lnTo>
                <a:lnTo>
                  <a:pt x="36748" y="90162"/>
                </a:lnTo>
                <a:lnTo>
                  <a:pt x="36919" y="90504"/>
                </a:lnTo>
                <a:lnTo>
                  <a:pt x="37005" y="90845"/>
                </a:lnTo>
                <a:lnTo>
                  <a:pt x="37090" y="91273"/>
                </a:lnTo>
                <a:lnTo>
                  <a:pt x="37005" y="91615"/>
                </a:lnTo>
                <a:lnTo>
                  <a:pt x="36919" y="92042"/>
                </a:lnTo>
                <a:lnTo>
                  <a:pt x="36748" y="92384"/>
                </a:lnTo>
                <a:lnTo>
                  <a:pt x="36492" y="92640"/>
                </a:lnTo>
                <a:lnTo>
                  <a:pt x="36235" y="92896"/>
                </a:lnTo>
                <a:lnTo>
                  <a:pt x="35894" y="93067"/>
                </a:lnTo>
                <a:lnTo>
                  <a:pt x="35552" y="93153"/>
                </a:lnTo>
                <a:lnTo>
                  <a:pt x="35124" y="93238"/>
                </a:lnTo>
                <a:lnTo>
                  <a:pt x="34697" y="93153"/>
                </a:lnTo>
                <a:lnTo>
                  <a:pt x="34355" y="93067"/>
                </a:lnTo>
                <a:lnTo>
                  <a:pt x="34013" y="92896"/>
                </a:lnTo>
                <a:lnTo>
                  <a:pt x="33757" y="92640"/>
                </a:lnTo>
                <a:lnTo>
                  <a:pt x="33501" y="92384"/>
                </a:lnTo>
                <a:lnTo>
                  <a:pt x="33330" y="92042"/>
                </a:lnTo>
                <a:lnTo>
                  <a:pt x="33244" y="91615"/>
                </a:lnTo>
                <a:lnTo>
                  <a:pt x="33159" y="91273"/>
                </a:lnTo>
                <a:lnTo>
                  <a:pt x="33244" y="90845"/>
                </a:lnTo>
                <a:lnTo>
                  <a:pt x="33330" y="90504"/>
                </a:lnTo>
                <a:lnTo>
                  <a:pt x="33501" y="90162"/>
                </a:lnTo>
                <a:lnTo>
                  <a:pt x="33757" y="89905"/>
                </a:lnTo>
                <a:lnTo>
                  <a:pt x="34013" y="89649"/>
                </a:lnTo>
                <a:lnTo>
                  <a:pt x="34355" y="89478"/>
                </a:lnTo>
                <a:lnTo>
                  <a:pt x="34697" y="89307"/>
                </a:lnTo>
                <a:close/>
                <a:moveTo>
                  <a:pt x="3333" y="0"/>
                </a:moveTo>
                <a:lnTo>
                  <a:pt x="2649" y="86"/>
                </a:lnTo>
                <a:lnTo>
                  <a:pt x="2051" y="257"/>
                </a:lnTo>
                <a:lnTo>
                  <a:pt x="1453" y="599"/>
                </a:lnTo>
                <a:lnTo>
                  <a:pt x="1026" y="1026"/>
                </a:lnTo>
                <a:lnTo>
                  <a:pt x="598" y="1453"/>
                </a:lnTo>
                <a:lnTo>
                  <a:pt x="256" y="2052"/>
                </a:lnTo>
                <a:lnTo>
                  <a:pt x="85" y="2650"/>
                </a:lnTo>
                <a:lnTo>
                  <a:pt x="0" y="3333"/>
                </a:lnTo>
                <a:lnTo>
                  <a:pt x="0" y="92213"/>
                </a:lnTo>
                <a:lnTo>
                  <a:pt x="85" y="92811"/>
                </a:lnTo>
                <a:lnTo>
                  <a:pt x="256" y="93495"/>
                </a:lnTo>
                <a:lnTo>
                  <a:pt x="598" y="94007"/>
                </a:lnTo>
                <a:lnTo>
                  <a:pt x="1026" y="94520"/>
                </a:lnTo>
                <a:lnTo>
                  <a:pt x="1453" y="94862"/>
                </a:lnTo>
                <a:lnTo>
                  <a:pt x="2051" y="95204"/>
                </a:lnTo>
                <a:lnTo>
                  <a:pt x="2649" y="95375"/>
                </a:lnTo>
                <a:lnTo>
                  <a:pt x="3333" y="95460"/>
                </a:lnTo>
                <a:lnTo>
                  <a:pt x="66916" y="95460"/>
                </a:lnTo>
                <a:lnTo>
                  <a:pt x="67600" y="95375"/>
                </a:lnTo>
                <a:lnTo>
                  <a:pt x="68198" y="95204"/>
                </a:lnTo>
                <a:lnTo>
                  <a:pt x="68796" y="94862"/>
                </a:lnTo>
                <a:lnTo>
                  <a:pt x="69309" y="94520"/>
                </a:lnTo>
                <a:lnTo>
                  <a:pt x="69651" y="94007"/>
                </a:lnTo>
                <a:lnTo>
                  <a:pt x="69992" y="93495"/>
                </a:lnTo>
                <a:lnTo>
                  <a:pt x="70163" y="92811"/>
                </a:lnTo>
                <a:lnTo>
                  <a:pt x="70249" y="92213"/>
                </a:lnTo>
                <a:lnTo>
                  <a:pt x="70249" y="3333"/>
                </a:lnTo>
                <a:lnTo>
                  <a:pt x="70163" y="2650"/>
                </a:lnTo>
                <a:lnTo>
                  <a:pt x="69992" y="2052"/>
                </a:lnTo>
                <a:lnTo>
                  <a:pt x="69651" y="1453"/>
                </a:lnTo>
                <a:lnTo>
                  <a:pt x="69309" y="1026"/>
                </a:lnTo>
                <a:lnTo>
                  <a:pt x="68796" y="599"/>
                </a:lnTo>
                <a:lnTo>
                  <a:pt x="68198" y="257"/>
                </a:lnTo>
                <a:lnTo>
                  <a:pt x="67600" y="86"/>
                </a:lnTo>
                <a:lnTo>
                  <a:pt x="66916" y="0"/>
                </a:lnTo>
                <a:close/>
              </a:path>
            </a:pathLst>
          </a:cu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6" name="Google Shape;416;p47"/>
          <p:cNvCxnSpPr/>
          <p:nvPr/>
        </p:nvCxnSpPr>
        <p:spPr>
          <a:xfrm>
            <a:off x="339361" y="823187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17" name="Google Shape;417;p47"/>
          <p:cNvGrpSpPr/>
          <p:nvPr/>
        </p:nvGrpSpPr>
        <p:grpSpPr>
          <a:xfrm>
            <a:off x="6616273" y="541482"/>
            <a:ext cx="2523598" cy="356601"/>
            <a:chOff x="1524913" y="922950"/>
            <a:chExt cx="6094175" cy="564600"/>
          </a:xfrm>
        </p:grpSpPr>
        <p:cxnSp>
          <p:nvCxnSpPr>
            <p:cNvPr id="418" name="Google Shape;418;p47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19" name="Google Shape;419;p47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8"/>
          <p:cNvSpPr txBox="1"/>
          <p:nvPr>
            <p:ph idx="1" type="subTitle"/>
          </p:nvPr>
        </p:nvSpPr>
        <p:spPr>
          <a:xfrm>
            <a:off x="351875" y="1760475"/>
            <a:ext cx="3419100" cy="234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State of the Art Large </a:t>
            </a:r>
            <a:endParaRPr sz="15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Language Model 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Behavior is fine-tuned through </a:t>
            </a:r>
            <a:r>
              <a:rPr lang="en" sz="1500"/>
              <a:t>prompt</a:t>
            </a:r>
            <a:r>
              <a:rPr lang="en" sz="1500"/>
              <a:t> engineering and </a:t>
            </a:r>
            <a:r>
              <a:rPr lang="en" sz="1500"/>
              <a:t>model training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n" sz="1500"/>
              <a:t>Free and open source for </a:t>
            </a:r>
            <a:r>
              <a:rPr lang="en" sz="1500"/>
              <a:t>commercial</a:t>
            </a:r>
            <a:r>
              <a:rPr lang="en" sz="1500"/>
              <a:t> use</a:t>
            </a:r>
            <a:endParaRPr sz="1500"/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500"/>
              <a:t>Lightweight 1B and 3B models can be run local on </a:t>
            </a:r>
            <a:r>
              <a:rPr lang="en" sz="1700"/>
              <a:t>mobile </a:t>
            </a:r>
            <a:r>
              <a:rPr lang="en" sz="1700"/>
              <a:t>devices for security</a:t>
            </a:r>
            <a:endParaRPr sz="1700"/>
          </a:p>
        </p:txBody>
      </p:sp>
      <p:sp>
        <p:nvSpPr>
          <p:cNvPr id="425" name="Google Shape;425;p48"/>
          <p:cNvSpPr txBox="1"/>
          <p:nvPr>
            <p:ph type="title"/>
          </p:nvPr>
        </p:nvSpPr>
        <p:spPr>
          <a:xfrm>
            <a:off x="351863" y="640418"/>
            <a:ext cx="29562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Power by Llama 3.2</a:t>
            </a:r>
            <a:endParaRPr/>
          </a:p>
        </p:txBody>
      </p:sp>
      <p:cxnSp>
        <p:nvCxnSpPr>
          <p:cNvPr id="426" name="Google Shape;426;p48"/>
          <p:cNvCxnSpPr/>
          <p:nvPr/>
        </p:nvCxnSpPr>
        <p:spPr>
          <a:xfrm>
            <a:off x="351886" y="1336112"/>
            <a:ext cx="25239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grpSp>
        <p:nvGrpSpPr>
          <p:cNvPr id="427" name="Google Shape;427;p48"/>
          <p:cNvGrpSpPr/>
          <p:nvPr/>
        </p:nvGrpSpPr>
        <p:grpSpPr>
          <a:xfrm>
            <a:off x="5895023" y="283832"/>
            <a:ext cx="2523598" cy="356601"/>
            <a:chOff x="1524913" y="922950"/>
            <a:chExt cx="6094175" cy="564600"/>
          </a:xfrm>
        </p:grpSpPr>
        <p:cxnSp>
          <p:nvCxnSpPr>
            <p:cNvPr id="428" name="Google Shape;428;p48"/>
            <p:cNvCxnSpPr/>
            <p:nvPr/>
          </p:nvCxnSpPr>
          <p:spPr>
            <a:xfrm flipH="1" rot="10800000">
              <a:off x="1524913" y="922950"/>
              <a:ext cx="2916000" cy="5646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29" name="Google Shape;429;p48"/>
            <p:cNvCxnSpPr/>
            <p:nvPr/>
          </p:nvCxnSpPr>
          <p:spPr>
            <a:xfrm rot="10800000">
              <a:off x="4437888" y="923225"/>
              <a:ext cx="3181200" cy="563400"/>
            </a:xfrm>
            <a:prstGeom prst="curvedConnector3">
              <a:avLst>
                <a:gd fmla="val 50000" name="adj1"/>
              </a:avLst>
            </a:prstGeom>
            <a:noFill/>
            <a:ln cap="flat" cmpd="sng" w="19050">
              <a:solidFill>
                <a:schemeClr val="accen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430" name="Google Shape;43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29325" y="896175"/>
            <a:ext cx="4607831" cy="3351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1" name="Google Shape;431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6725" y="4397050"/>
            <a:ext cx="1757466" cy="591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541575" y="4406387"/>
            <a:ext cx="2060839" cy="57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3" name="Google Shape;433;p4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773750" y="4366418"/>
            <a:ext cx="1241125" cy="6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49"/>
          <p:cNvSpPr txBox="1"/>
          <p:nvPr>
            <p:ph type="title"/>
          </p:nvPr>
        </p:nvSpPr>
        <p:spPr>
          <a:xfrm>
            <a:off x="891450" y="1307100"/>
            <a:ext cx="7361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3" name="Google Shape;443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4775" y="152400"/>
            <a:ext cx="6054454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Animated Healthcare Center by Slidesgo">
  <a:themeElements>
    <a:clrScheme name="Simple Light">
      <a:dk1>
        <a:srgbClr val="252E47"/>
      </a:dk1>
      <a:lt1>
        <a:srgbClr val="FFFFFF"/>
      </a:lt1>
      <a:dk2>
        <a:srgbClr val="F8F5EC"/>
      </a:dk2>
      <a:lt2>
        <a:srgbClr val="ECE9E1"/>
      </a:lt2>
      <a:accent1>
        <a:srgbClr val="DADACE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52E4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