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3428-E1E6-490B-8401-76B58FE5B3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AB987-01CF-4B06-BC3C-6F59B117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AB987-01CF-4B06-BC3C-6F59B117F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13F9-3C8E-19DA-DF69-31A64D26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43C3F-1D93-BA71-4A3C-86612C79B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ADF8-3720-77F8-BB2E-B5EAA2FE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17CD-B5A3-A9C5-2F7F-47177128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88EC-960F-35CA-1B8C-775B8440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39BB-D50C-3024-4143-58607D3E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FB3B-B284-B660-860B-36DCF7A2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DD12-BB8D-0E8F-3EAC-A1B7FD6F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ACBB-F6F8-2F66-01EB-868E2EC5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CBED-B4C4-8459-9B82-E55240DA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8316F-BC05-6C09-83E8-5E430CB7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A9B5-4413-D638-0F17-9DB84731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9155-901D-68AA-AA54-8D49AA6F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7DE5-389F-8AFA-1058-FD54B990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7D0B-98A0-3061-4BEC-1D91F54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90F2-B7C7-A280-F8F2-0616D188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420C-1932-2ADB-6B46-274D7E19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00E9-750D-87E9-AC7E-843C94D5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77D9-4F77-182C-275F-A6131C36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7B18-2F3B-AB22-0341-955DD47B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AAD4-E5B5-906C-1231-C246BB47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D19C-E0E4-8356-3099-C9630B9C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CBAC-FCF9-C519-664A-7D7E9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35F0-5EF5-01CC-C9CD-82640B37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B35E-334F-DDFE-73EE-98C39E13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D037-DAC5-F86F-E6ED-3C4F66C8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3508-1FF9-070C-D237-A2683C7F8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20B33-9589-900B-142D-B61DA67B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5473-6664-4E04-960B-12EE10F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3690-C3B5-BA95-F510-6110FB60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BA129-CC06-D100-0FC3-B7951F3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90CC-6FB1-B712-74B0-5FB1BFAA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D82B-9C6D-DD06-6890-650EA82F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54B6-8D2E-EDFC-2A8B-0652A1C06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B22A1-2DF5-B86A-7557-55C127472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2F82-3BBA-6317-8999-809D818E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9CC7C-151B-CEDA-3D1E-166A7B1A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8E98F-2E93-EABD-1D04-9C75C872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602B9-7B3B-D54E-F1E3-C31CE40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1645-9DFA-9A16-9955-6B06271D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5BB02-4650-8D78-7825-08753486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EFD6D-1D4A-58D3-3452-FEDE83F9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F3DA0-95F1-135B-E9D1-E897BCB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A940F-C029-982D-AB38-B451984A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5B46-1033-BA03-37DD-65CD7DED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0EE5A-0C51-9E78-A982-0E5FF81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853A-5E79-5C4C-841E-41656F51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150C-F126-1FDA-82E4-EC919D55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7B203-0F15-A326-783F-01482C03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209C3-6DFE-14DC-FB85-EE6ADD29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F97E-4133-65B5-44C9-EE199368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1B7D-4AB2-1B51-D301-5DBD675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E46D-EA22-B91B-57C0-EF32993C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ADE10-80C8-5A5D-46BE-D4B36F422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6FAE7-E3CD-F76F-66B4-3F7D07CB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7C3E1-9E55-BEF4-51A0-20312446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61F1-1AD7-9F54-FA65-8271E85D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81CF2-C295-39E8-FDEB-8CBB075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E1BDD-34AC-703D-23E2-32AACE54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93BB-00AE-C50E-FCBB-64821F48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23EC-1251-BFFB-85FD-86FDF54E8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E97D-AD4B-412A-8D68-CC3720512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CCA4-B3E3-86BC-9B35-4C3D66A02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6D9B-C634-C3E9-4B1D-F447FD75C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8CEA-0D8C-4068-B9DB-3BC45BB2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B9D8-F005-3D11-382B-4959A0E18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PAYROLL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1E39-C474-F3B2-9B3B-C0B5A36EF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GALLIUM industry limited</a:t>
            </a:r>
          </a:p>
        </p:txBody>
      </p:sp>
    </p:spTree>
    <p:extLst>
      <p:ext uri="{BB962C8B-B14F-4D97-AF65-F5344CB8AC3E}">
        <p14:creationId xmlns:p14="http://schemas.microsoft.com/office/powerpoint/2010/main" val="176537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381F-487E-8FA8-1EDD-8FDD2E2E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A630-55E6-20F3-D84D-41D24E84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Evaluate the system overall cost compared to the benefits it provide in terms of time saved and error avoided.</a:t>
            </a:r>
          </a:p>
          <a:p>
            <a:pPr marL="0" indent="0">
              <a:buNone/>
            </a:pPr>
            <a:r>
              <a:rPr lang="en-US" dirty="0"/>
              <a:t>Ensure the system adheres to legal and regulatory requirements, such as tax code and labor laws.</a:t>
            </a:r>
          </a:p>
          <a:p>
            <a:pPr marL="0" indent="0">
              <a:buNone/>
            </a:pPr>
            <a:r>
              <a:rPr lang="en-US" dirty="0"/>
              <a:t>Employee satisfaction.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246-684D-CA84-DB45-84C24B37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BA99-36D0-33F8-3944-1FB220A3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floor for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9086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634C-F5BC-F557-C451-CD20DF72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5910-24AA-8B85-44FA-0B7CB9F6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6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E753-F011-A0C7-4E2E-7F2B2032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r>
              <a:rPr lang="en-US" dirty="0"/>
              <a:t>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0282-3246-7804-18BE-821B00C1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software tool or platform designed to automate and manage the process of paying employees within an organization.</a:t>
            </a:r>
          </a:p>
          <a:p>
            <a:r>
              <a:rPr lang="en-US" dirty="0"/>
              <a:t>It encompasses tasks such as calculating wages, deduction taxes and other withholdings, processing benefits, generating paychecks or direct deposit and maintaining record of employee compensation .</a:t>
            </a:r>
          </a:p>
          <a:p>
            <a:pPr marL="0" indent="0">
              <a:buNone/>
            </a:pPr>
            <a:r>
              <a:rPr lang="en-US" dirty="0"/>
              <a:t>  key features</a:t>
            </a:r>
          </a:p>
          <a:p>
            <a:pPr marL="0" indent="0">
              <a:buNone/>
            </a:pPr>
            <a:r>
              <a:rPr lang="en-US" dirty="0"/>
              <a:t>Employee data management, time tracking, tax calculation, payment process, reporting and compliance manage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5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8462-A896-BE8E-1F34-FD287C01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D06B-5610-3124-EAB6-7434956D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the project 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Automate payroll calculations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Manage employee information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</a:t>
            </a:r>
            <a:r>
              <a:rPr lang="en-US" dirty="0" err="1"/>
              <a:t>payslip</a:t>
            </a:r>
            <a:r>
              <a:rPr lang="en-US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960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CF02-0706-1A5B-1460-28E9D7D9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Technologies used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6646-006D-71E5-5403-930002BC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technologies and tools used in the project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programming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Flask web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SQLite database ,etc.</a:t>
            </a:r>
          </a:p>
        </p:txBody>
      </p:sp>
    </p:spTree>
    <p:extLst>
      <p:ext uri="{BB962C8B-B14F-4D97-AF65-F5344CB8AC3E}">
        <p14:creationId xmlns:p14="http://schemas.microsoft.com/office/powerpoint/2010/main" val="832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3195-7D7C-812C-A4A2-F0D4907F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 architecture.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3B4F-19F0-89AB-13B6-A89019B9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diagrams showing the high-level architecture of the payroll management system components such as frontend interface, backend server and database.</a:t>
            </a:r>
          </a:p>
        </p:txBody>
      </p:sp>
    </p:spTree>
    <p:extLst>
      <p:ext uri="{BB962C8B-B14F-4D97-AF65-F5344CB8AC3E}">
        <p14:creationId xmlns:p14="http://schemas.microsoft.com/office/powerpoint/2010/main" val="62749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5399-B4F1-7D50-DED2-FD1C1531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A6A3-5651-0918-DA19-E24373D0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management.</a:t>
            </a:r>
          </a:p>
          <a:p>
            <a:pPr marL="0" indent="0">
              <a:buNone/>
            </a:pPr>
            <a:r>
              <a:rPr lang="en-US" dirty="0"/>
              <a:t>Payroll calculation.</a:t>
            </a:r>
          </a:p>
          <a:p>
            <a:pPr marL="0" indent="0">
              <a:buNone/>
            </a:pPr>
            <a:r>
              <a:rPr lang="en-US" dirty="0"/>
              <a:t>Report generation.</a:t>
            </a:r>
          </a:p>
          <a:p>
            <a:pPr marL="0" indent="0">
              <a:buNone/>
            </a:pPr>
            <a:r>
              <a:rPr lang="en-US" dirty="0"/>
              <a:t>User authentication.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64FA-FCA0-2F43-695E-AF1E043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Methodology.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F783-3F3A-7757-7234-2A0A5669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pattern and methodologies used </a:t>
            </a:r>
          </a:p>
          <a:p>
            <a:pPr marL="0" indent="0">
              <a:buNone/>
            </a:pPr>
            <a:r>
              <a:rPr lang="en-US" dirty="0"/>
              <a:t>              waterfall model </a:t>
            </a:r>
          </a:p>
          <a:p>
            <a:pPr marL="0" indent="0">
              <a:buNone/>
            </a:pPr>
            <a:r>
              <a:rPr lang="en-US" dirty="0"/>
              <a:t>              MVC(model-view controller)architecture.</a:t>
            </a:r>
          </a:p>
          <a:p>
            <a:pPr marL="0" indent="0">
              <a:buNone/>
            </a:pPr>
            <a:r>
              <a:rPr lang="en-US" dirty="0"/>
              <a:t>              Agile development approach .</a:t>
            </a:r>
          </a:p>
        </p:txBody>
      </p:sp>
    </p:spTree>
    <p:extLst>
      <p:ext uri="{BB962C8B-B14F-4D97-AF65-F5344CB8AC3E}">
        <p14:creationId xmlns:p14="http://schemas.microsoft.com/office/powerpoint/2010/main" val="393654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E651-A3EF-55D9-2B43-13AED38E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F85E-D718-3BCA-5C10-05BFC40F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the system in action, such as </a:t>
            </a:r>
          </a:p>
          <a:p>
            <a:pPr marL="0" indent="0">
              <a:buNone/>
            </a:pPr>
            <a:r>
              <a:rPr lang="en-US" dirty="0"/>
              <a:t>                  adding employee details.</a:t>
            </a:r>
          </a:p>
          <a:p>
            <a:pPr marL="0" indent="0">
              <a:buNone/>
            </a:pPr>
            <a:r>
              <a:rPr lang="en-US" dirty="0"/>
              <a:t>                  calculating payroll.</a:t>
            </a:r>
          </a:p>
          <a:p>
            <a:pPr marL="0" indent="0">
              <a:buNone/>
            </a:pPr>
            <a:r>
              <a:rPr lang="en-US" dirty="0"/>
              <a:t>                   generating report.</a:t>
            </a:r>
          </a:p>
        </p:txBody>
      </p:sp>
    </p:spTree>
    <p:extLst>
      <p:ext uri="{BB962C8B-B14F-4D97-AF65-F5344CB8AC3E}">
        <p14:creationId xmlns:p14="http://schemas.microsoft.com/office/powerpoint/2010/main" val="319006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A8D1-C701-B649-C7E5-374B396B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Future enhancement.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BF1C-DC04-4BC9-BA4E-1A0A3473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features to be added to the system</a:t>
            </a:r>
          </a:p>
          <a:p>
            <a:pPr marL="0" indent="0">
              <a:buNone/>
            </a:pPr>
            <a:r>
              <a:rPr lang="en-US" dirty="0"/>
              <a:t>                        Integration with accounting software.</a:t>
            </a:r>
          </a:p>
          <a:p>
            <a:pPr marL="0" indent="0">
              <a:buNone/>
            </a:pPr>
            <a:r>
              <a:rPr lang="en-US" dirty="0"/>
              <a:t>                        Employee self-service portal.</a:t>
            </a:r>
          </a:p>
          <a:p>
            <a:pPr marL="0" indent="0">
              <a:buNone/>
            </a:pPr>
            <a:r>
              <a:rPr lang="en-US" dirty="0"/>
              <a:t>                        Mobile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57500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291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PAYROLL MANAGEMENT SYSTEM </vt:lpstr>
      <vt:lpstr>Introduction            </vt:lpstr>
      <vt:lpstr>Project objectives</vt:lpstr>
      <vt:lpstr>Technologies used.</vt:lpstr>
      <vt:lpstr>System architecture. </vt:lpstr>
      <vt:lpstr>Features </vt:lpstr>
      <vt:lpstr>Methodology. </vt:lpstr>
      <vt:lpstr>Demo</vt:lpstr>
      <vt:lpstr>Future enhancement.</vt:lpstr>
      <vt:lpstr>Conclusion. 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 IN PYTHON</dc:title>
  <dc:creator>Titus Osoro</dc:creator>
  <cp:lastModifiedBy>Titus Osoro</cp:lastModifiedBy>
  <cp:revision>34</cp:revision>
  <dcterms:created xsi:type="dcterms:W3CDTF">2024-04-26T02:09:49Z</dcterms:created>
  <dcterms:modified xsi:type="dcterms:W3CDTF">2024-04-26T08:30:20Z</dcterms:modified>
</cp:coreProperties>
</file>