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3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37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9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17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79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91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69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E6B7-23FD-457C-9F35-176B271B3172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A2C4-D86A-4E05-8A64-5CB02D2A7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3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547129"/>
            <a:ext cx="6768752" cy="180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reflection blurRad="88900" stA="45000" endPos="46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431179" y="1484784"/>
            <a:ext cx="6336704" cy="16561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3" y="1628800"/>
            <a:ext cx="6048673" cy="1470025"/>
          </a:xfrm>
          <a:effectLst>
            <a:reflection stA="34000" endPos="65000" dist="368300" dir="5400000" sy="-100000" algn="bl" rotWithShape="0"/>
          </a:effectLst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Atelier chantier école des pratiques genres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Groupe 2: MOBILITE des </a:t>
            </a:r>
            <a:r>
              <a:rPr lang="fr-FR" dirty="0">
                <a:solidFill>
                  <a:schemeClr val="tx1"/>
                </a:solidFill>
              </a:rPr>
              <a:t>E</a:t>
            </a:r>
            <a:r>
              <a:rPr lang="fr-FR" dirty="0" smtClean="0">
                <a:solidFill>
                  <a:schemeClr val="tx1"/>
                </a:solidFill>
              </a:rPr>
              <a:t>tudiants au sein de l’Université de Fianarantsoa</a:t>
            </a:r>
          </a:p>
          <a:p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Manakara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 22/07/2023 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88640"/>
            <a:ext cx="831273" cy="11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2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Restitution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79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Champ d’ application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Circulation dans les bâtiments dans l’ université( Salle des cours, bibliothèques, </a:t>
            </a:r>
            <a:r>
              <a:rPr lang="fr-FR" sz="2000" dirty="0" smtClean="0"/>
              <a:t>etc..)</a:t>
            </a:r>
            <a:endParaRPr lang="fr-FR" dirty="0" smtClean="0"/>
          </a:p>
          <a:p>
            <a:r>
              <a:rPr lang="fr-FR" dirty="0" smtClean="0"/>
              <a:t>Circulation  dans le campus:(Accès piéton)</a:t>
            </a:r>
          </a:p>
          <a:p>
            <a:pPr lvl="1"/>
            <a:r>
              <a:rPr lang="fr-FR" dirty="0" smtClean="0"/>
              <a:t>Sentiers,</a:t>
            </a:r>
          </a:p>
          <a:p>
            <a:pPr lvl="1"/>
            <a:r>
              <a:rPr lang="fr-FR" dirty="0" smtClean="0"/>
              <a:t>Chemins</a:t>
            </a:r>
          </a:p>
          <a:p>
            <a:r>
              <a:rPr lang="fr-FR" dirty="0" smtClean="0"/>
              <a:t>Circulation pour  atteindre le campus:</a:t>
            </a:r>
          </a:p>
          <a:p>
            <a:pPr marL="0" indent="0">
              <a:buNone/>
            </a:pPr>
            <a:r>
              <a:rPr lang="fr-FR" dirty="0" smtClean="0"/>
              <a:t>	-Routes, grands Axes( Bus, voitures)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-Access piéton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6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Concernés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Professeurs</a:t>
            </a:r>
          </a:p>
          <a:p>
            <a:r>
              <a:rPr lang="fr-FR" dirty="0" smtClean="0"/>
              <a:t>Tous les étudiants </a:t>
            </a:r>
          </a:p>
          <a:p>
            <a:r>
              <a:rPr lang="fr-FR" dirty="0" smtClean="0"/>
              <a:t>Toutes les personnes qui circulent dans l’université</a:t>
            </a:r>
          </a:p>
          <a:p>
            <a:r>
              <a:rPr lang="fr-FR" dirty="0" smtClean="0"/>
              <a:t>Les personnes à mobilité réduite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136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Oui ,mais comment???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Approche physique:</a:t>
            </a:r>
          </a:p>
          <a:p>
            <a:r>
              <a:rPr lang="fr-FR" dirty="0" smtClean="0"/>
              <a:t>Réaménagement des  routes, sentiers, grands axes</a:t>
            </a:r>
          </a:p>
          <a:p>
            <a:r>
              <a:rPr lang="fr-FR" dirty="0" smtClean="0"/>
              <a:t>Aménagements des arrêt bus et des bus</a:t>
            </a:r>
          </a:p>
          <a:p>
            <a:r>
              <a:rPr lang="fr-FR" dirty="0" smtClean="0"/>
              <a:t>Aménagements des parkings</a:t>
            </a:r>
          </a:p>
          <a:p>
            <a:r>
              <a:rPr lang="fr-FR" dirty="0" smtClean="0"/>
              <a:t>Réaménagement des salles des cours</a:t>
            </a:r>
          </a:p>
          <a:p>
            <a:pPr lvl="1"/>
            <a:r>
              <a:rPr lang="fr-FR" dirty="0" smtClean="0"/>
              <a:t>Pour les personnes à mobilité réduite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95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/>
              <a:t>Approche numérique</a:t>
            </a:r>
          </a:p>
          <a:p>
            <a:pPr marL="0" indent="0">
              <a:buNone/>
            </a:pPr>
            <a:r>
              <a:rPr lang="fr-FR" dirty="0" smtClean="0"/>
              <a:t>Création d’une application Web et Mobile pour suivre les bus (Bus </a:t>
            </a:r>
            <a:r>
              <a:rPr lang="fr-FR" dirty="0" err="1" smtClean="0"/>
              <a:t>Tracking</a:t>
            </a:r>
            <a:r>
              <a:rPr lang="fr-FR" dirty="0" smtClean="0"/>
              <a:t>). </a:t>
            </a:r>
            <a:endParaRPr lang="fr-FR" sz="1800" dirty="0" smtClean="0"/>
          </a:p>
          <a:p>
            <a:pPr marL="0" indent="0">
              <a:buNone/>
            </a:pPr>
            <a:r>
              <a:rPr lang="fr-FR" dirty="0" smtClean="0"/>
              <a:t>Pour:</a:t>
            </a:r>
          </a:p>
          <a:p>
            <a:r>
              <a:rPr lang="fr-FR" dirty="0" smtClean="0"/>
              <a:t>Trouver un bus rapidement</a:t>
            </a:r>
          </a:p>
          <a:p>
            <a:r>
              <a:rPr lang="fr-FR" dirty="0" smtClean="0"/>
              <a:t>Mesurer la durée du trajet habitat-Ecole</a:t>
            </a:r>
          </a:p>
          <a:p>
            <a:r>
              <a:rPr lang="fr-FR" dirty="0" smtClean="0"/>
              <a:t>Améliorer la mobilité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055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Etude de faisabilité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Est-ce possible?</a:t>
            </a:r>
          </a:p>
          <a:p>
            <a:r>
              <a:rPr lang="fr-FR" dirty="0" smtClean="0"/>
              <a:t>Est-ce faisable?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727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Ce qu’on doit prendre en compte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Impact sociale</a:t>
            </a:r>
          </a:p>
          <a:p>
            <a:r>
              <a:rPr lang="fr-FR" dirty="0" smtClean="0"/>
              <a:t>Ressources économique et humaines</a:t>
            </a:r>
          </a:p>
          <a:p>
            <a:r>
              <a:rPr lang="fr-FR" dirty="0" smtClean="0"/>
              <a:t>Impact écologique </a:t>
            </a:r>
          </a:p>
          <a:p>
            <a:r>
              <a:rPr lang="fr-FR" dirty="0" smtClean="0"/>
              <a:t>Impact Technologique</a:t>
            </a:r>
          </a:p>
          <a:p>
            <a:r>
              <a:rPr lang="fr-FR" dirty="0" smtClean="0"/>
              <a:t>Légalité du projet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Conception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Durée de  mise en place des modifications et améliorations des infrastructures physique dans le campus</a:t>
            </a:r>
          </a:p>
          <a:p>
            <a:r>
              <a:rPr lang="fr-FR" dirty="0" smtClean="0"/>
              <a:t>Durée de création  de l’ application web, mobile de </a:t>
            </a:r>
            <a:r>
              <a:rPr lang="fr-FR" dirty="0" err="1" smtClean="0"/>
              <a:t>BusTracking</a:t>
            </a:r>
            <a:r>
              <a:rPr lang="fr-FR" dirty="0" smtClean="0"/>
              <a:t>( géolocalisation, GIS, Web </a:t>
            </a:r>
            <a:r>
              <a:rPr lang="fr-FR" dirty="0" err="1" smtClean="0"/>
              <a:t>maping</a:t>
            </a:r>
            <a:r>
              <a:rPr lang="fr-FR" dirty="0" smtClean="0"/>
              <a:t>, etc…)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247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Implémentation et finalisation 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3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215</Words>
  <Application>Microsoft Office PowerPoint</Application>
  <PresentationFormat>Affichage à l'écran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Atelier chantier école des pratiques genres</vt:lpstr>
      <vt:lpstr>Champ d’ application</vt:lpstr>
      <vt:lpstr>Concernés</vt:lpstr>
      <vt:lpstr>Oui ,mais comment???</vt:lpstr>
      <vt:lpstr>Présentation PowerPoint</vt:lpstr>
      <vt:lpstr>Etude de faisabilité</vt:lpstr>
      <vt:lpstr>Ce qu’on doit prendre en compte</vt:lpstr>
      <vt:lpstr>Conception</vt:lpstr>
      <vt:lpstr>Implémentation et finalisation </vt:lpstr>
      <vt:lpstr>Restitution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chantier ecole des pratiques genrées</dc:title>
  <dc:creator>Gérard</dc:creator>
  <cp:lastModifiedBy>Gérard</cp:lastModifiedBy>
  <cp:revision>13</cp:revision>
  <dcterms:created xsi:type="dcterms:W3CDTF">2023-07-22T07:15:18Z</dcterms:created>
  <dcterms:modified xsi:type="dcterms:W3CDTF">2023-07-22T15:47:36Z</dcterms:modified>
</cp:coreProperties>
</file>