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2" r:id="rId2"/>
    <p:sldId id="325" r:id="rId3"/>
    <p:sldId id="288" r:id="rId4"/>
    <p:sldId id="275" r:id="rId5"/>
    <p:sldId id="326" r:id="rId6"/>
    <p:sldId id="27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909CC-D293-4811-8237-6D41B0910A11}" v="19" dt="2020-11-13T08:01:0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uven POOLIAN" userId="0b3d3b27-dc5b-4fbb-ae7c-55530512fb8f" providerId="ADAL" clId="{87F909CC-D293-4811-8237-6D41B0910A11}"/>
    <pc:docChg chg="undo custSel mod addSld delSld modSld sldOrd delMainMaster">
      <pc:chgData name="Arouven POOLIAN" userId="0b3d3b27-dc5b-4fbb-ae7c-55530512fb8f" providerId="ADAL" clId="{87F909CC-D293-4811-8237-6D41B0910A11}" dt="2020-11-13T08:04:04.469" v="748" actId="13926"/>
      <pc:docMkLst>
        <pc:docMk/>
      </pc:docMkLst>
      <pc:sldChg chg="del">
        <pc:chgData name="Arouven POOLIAN" userId="0b3d3b27-dc5b-4fbb-ae7c-55530512fb8f" providerId="ADAL" clId="{87F909CC-D293-4811-8237-6D41B0910A11}" dt="2020-11-13T07:11:11.760" v="2" actId="47"/>
        <pc:sldMkLst>
          <pc:docMk/>
          <pc:sldMk cId="300089469" sldId="256"/>
        </pc:sldMkLst>
      </pc:sldChg>
      <pc:sldChg chg="del">
        <pc:chgData name="Arouven POOLIAN" userId="0b3d3b27-dc5b-4fbb-ae7c-55530512fb8f" providerId="ADAL" clId="{87F909CC-D293-4811-8237-6D41B0910A11}" dt="2020-11-13T07:16:02.644" v="53" actId="2696"/>
        <pc:sldMkLst>
          <pc:docMk/>
          <pc:sldMk cId="3501113695" sldId="257"/>
        </pc:sldMkLst>
      </pc:sldChg>
      <pc:sldChg chg="del">
        <pc:chgData name="Arouven POOLIAN" userId="0b3d3b27-dc5b-4fbb-ae7c-55530512fb8f" providerId="ADAL" clId="{87F909CC-D293-4811-8237-6D41B0910A11}" dt="2020-11-13T07:24:56.467" v="124" actId="47"/>
        <pc:sldMkLst>
          <pc:docMk/>
          <pc:sldMk cId="2036961045" sldId="258"/>
        </pc:sldMkLst>
      </pc:sldChg>
      <pc:sldChg chg="del">
        <pc:chgData name="Arouven POOLIAN" userId="0b3d3b27-dc5b-4fbb-ae7c-55530512fb8f" providerId="ADAL" clId="{87F909CC-D293-4811-8237-6D41B0910A11}" dt="2020-11-13T07:22:26.811" v="98" actId="47"/>
        <pc:sldMkLst>
          <pc:docMk/>
          <pc:sldMk cId="2544867511" sldId="259"/>
        </pc:sldMkLst>
      </pc:sldChg>
      <pc:sldChg chg="del">
        <pc:chgData name="Arouven POOLIAN" userId="0b3d3b27-dc5b-4fbb-ae7c-55530512fb8f" providerId="ADAL" clId="{87F909CC-D293-4811-8237-6D41B0910A11}" dt="2020-11-13T07:27:27.066" v="138" actId="47"/>
        <pc:sldMkLst>
          <pc:docMk/>
          <pc:sldMk cId="2006801606" sldId="261"/>
        </pc:sldMkLst>
      </pc:sldChg>
      <pc:sldChg chg="del">
        <pc:chgData name="Arouven POOLIAN" userId="0b3d3b27-dc5b-4fbb-ae7c-55530512fb8f" providerId="ADAL" clId="{87F909CC-D293-4811-8237-6D41B0910A11}" dt="2020-11-13T07:24:56.467" v="124" actId="47"/>
        <pc:sldMkLst>
          <pc:docMk/>
          <pc:sldMk cId="659779279" sldId="262"/>
        </pc:sldMkLst>
      </pc:sldChg>
      <pc:sldChg chg="del">
        <pc:chgData name="Arouven POOLIAN" userId="0b3d3b27-dc5b-4fbb-ae7c-55530512fb8f" providerId="ADAL" clId="{87F909CC-D293-4811-8237-6D41B0910A11}" dt="2020-11-13T07:35:22.719" v="579" actId="47"/>
        <pc:sldMkLst>
          <pc:docMk/>
          <pc:sldMk cId="80254357" sldId="263"/>
        </pc:sldMkLst>
      </pc:sldChg>
      <pc:sldChg chg="del">
        <pc:chgData name="Arouven POOLIAN" userId="0b3d3b27-dc5b-4fbb-ae7c-55530512fb8f" providerId="ADAL" clId="{87F909CC-D293-4811-8237-6D41B0910A11}" dt="2020-11-13T07:59:02.424" v="647" actId="47"/>
        <pc:sldMkLst>
          <pc:docMk/>
          <pc:sldMk cId="2279954095" sldId="264"/>
        </pc:sldMkLst>
      </pc:sldChg>
      <pc:sldChg chg="modSp del mod">
        <pc:chgData name="Arouven POOLIAN" userId="0b3d3b27-dc5b-4fbb-ae7c-55530512fb8f" providerId="ADAL" clId="{87F909CC-D293-4811-8237-6D41B0910A11}" dt="2020-11-13T08:02:23.448" v="726" actId="47"/>
        <pc:sldMkLst>
          <pc:docMk/>
          <pc:sldMk cId="2639928942" sldId="265"/>
        </pc:sldMkLst>
        <pc:spChg chg="mod">
          <ac:chgData name="Arouven POOLIAN" userId="0b3d3b27-dc5b-4fbb-ae7c-55530512fb8f" providerId="ADAL" clId="{87F909CC-D293-4811-8237-6D41B0910A11}" dt="2020-11-12T12:31:56.317" v="1" actId="13926"/>
          <ac:spMkLst>
            <pc:docMk/>
            <pc:sldMk cId="2639928942" sldId="265"/>
            <ac:spMk id="5" creationId="{43F84962-FABF-47F9-AC5F-80DFEC411D38}"/>
          </ac:spMkLst>
        </pc:spChg>
      </pc:sldChg>
      <pc:sldChg chg="del">
        <pc:chgData name="Arouven POOLIAN" userId="0b3d3b27-dc5b-4fbb-ae7c-55530512fb8f" providerId="ADAL" clId="{87F909CC-D293-4811-8237-6D41B0910A11}" dt="2020-11-13T07:36:21.528" v="591" actId="2696"/>
        <pc:sldMkLst>
          <pc:docMk/>
          <pc:sldMk cId="1354894565" sldId="266"/>
        </pc:sldMkLst>
      </pc:sldChg>
      <pc:sldChg chg="del">
        <pc:chgData name="Arouven POOLIAN" userId="0b3d3b27-dc5b-4fbb-ae7c-55530512fb8f" providerId="ADAL" clId="{87F909CC-D293-4811-8237-6D41B0910A11}" dt="2020-11-13T07:37:08.780" v="602" actId="2696"/>
        <pc:sldMkLst>
          <pc:docMk/>
          <pc:sldMk cId="3941562217" sldId="267"/>
        </pc:sldMkLst>
      </pc:sldChg>
      <pc:sldChg chg="del">
        <pc:chgData name="Arouven POOLIAN" userId="0b3d3b27-dc5b-4fbb-ae7c-55530512fb8f" providerId="ADAL" clId="{87F909CC-D293-4811-8237-6D41B0910A11}" dt="2020-11-13T07:39:10.401" v="611" actId="47"/>
        <pc:sldMkLst>
          <pc:docMk/>
          <pc:sldMk cId="2110460115" sldId="268"/>
        </pc:sldMkLst>
      </pc:sldChg>
      <pc:sldChg chg="del">
        <pc:chgData name="Arouven POOLIAN" userId="0b3d3b27-dc5b-4fbb-ae7c-55530512fb8f" providerId="ADAL" clId="{87F909CC-D293-4811-8237-6D41B0910A11}" dt="2020-11-13T07:50:40.853" v="623" actId="2696"/>
        <pc:sldMkLst>
          <pc:docMk/>
          <pc:sldMk cId="3861243997" sldId="269"/>
        </pc:sldMkLst>
      </pc:sldChg>
      <pc:sldChg chg="add del">
        <pc:chgData name="Arouven POOLIAN" userId="0b3d3b27-dc5b-4fbb-ae7c-55530512fb8f" providerId="ADAL" clId="{87F909CC-D293-4811-8237-6D41B0910A11}" dt="2020-11-13T08:02:25.132" v="727" actId="47"/>
        <pc:sldMkLst>
          <pc:docMk/>
          <pc:sldMk cId="1879586474" sldId="270"/>
        </pc:sldMkLst>
      </pc:sldChg>
      <pc:sldChg chg="modSp del mod">
        <pc:chgData name="Arouven POOLIAN" userId="0b3d3b27-dc5b-4fbb-ae7c-55530512fb8f" providerId="ADAL" clId="{87F909CC-D293-4811-8237-6D41B0910A11}" dt="2020-11-13T07:24:26.380" v="116" actId="20577"/>
        <pc:sldMkLst>
          <pc:docMk/>
          <pc:sldMk cId="236760268" sldId="275"/>
        </pc:sldMkLst>
        <pc:spChg chg="mod">
          <ac:chgData name="Arouven POOLIAN" userId="0b3d3b27-dc5b-4fbb-ae7c-55530512fb8f" providerId="ADAL" clId="{87F909CC-D293-4811-8237-6D41B0910A11}" dt="2020-11-13T07:24:26.380" v="116" actId="20577"/>
          <ac:spMkLst>
            <pc:docMk/>
            <pc:sldMk cId="236760268" sldId="275"/>
            <ac:spMk id="5" creationId="{A58DD96A-3560-466D-AB65-161ED9B030D4}"/>
          </ac:spMkLst>
        </pc:spChg>
      </pc:sldChg>
      <pc:sldChg chg="addSp delSp modSp mod">
        <pc:chgData name="Arouven POOLIAN" userId="0b3d3b27-dc5b-4fbb-ae7c-55530512fb8f" providerId="ADAL" clId="{87F909CC-D293-4811-8237-6D41B0910A11}" dt="2020-11-13T07:27:20.680" v="137" actId="14100"/>
        <pc:sldMkLst>
          <pc:docMk/>
          <pc:sldMk cId="1641825409" sldId="276"/>
        </pc:sldMkLst>
        <pc:spChg chg="mod">
          <ac:chgData name="Arouven POOLIAN" userId="0b3d3b27-dc5b-4fbb-ae7c-55530512fb8f" providerId="ADAL" clId="{87F909CC-D293-4811-8237-6D41B0910A11}" dt="2020-11-13T07:27:20.680" v="137" actId="14100"/>
          <ac:spMkLst>
            <pc:docMk/>
            <pc:sldMk cId="1641825409" sldId="276"/>
            <ac:spMk id="2" creationId="{D248AB5D-F27D-465D-97DD-5FB9478C77AC}"/>
          </ac:spMkLst>
        </pc:spChg>
        <pc:spChg chg="del">
          <ac:chgData name="Arouven POOLIAN" userId="0b3d3b27-dc5b-4fbb-ae7c-55530512fb8f" providerId="ADAL" clId="{87F909CC-D293-4811-8237-6D41B0910A11}" dt="2020-11-13T07:25:34.686" v="125" actId="478"/>
          <ac:spMkLst>
            <pc:docMk/>
            <pc:sldMk cId="1641825409" sldId="276"/>
            <ac:spMk id="7" creationId="{96650AC3-E919-4604-97D2-F53B720FFF70}"/>
          </ac:spMkLst>
        </pc:spChg>
        <pc:spChg chg="del">
          <ac:chgData name="Arouven POOLIAN" userId="0b3d3b27-dc5b-4fbb-ae7c-55530512fb8f" providerId="ADAL" clId="{87F909CC-D293-4811-8237-6D41B0910A11}" dt="2020-11-13T07:26:34.010" v="132" actId="478"/>
          <ac:spMkLst>
            <pc:docMk/>
            <pc:sldMk cId="1641825409" sldId="276"/>
            <ac:spMk id="8" creationId="{1BEB8D79-0BC0-4A7F-9C37-0BF8E20FBD27}"/>
          </ac:spMkLst>
        </pc:spChg>
        <pc:spChg chg="add del mod">
          <ac:chgData name="Arouven POOLIAN" userId="0b3d3b27-dc5b-4fbb-ae7c-55530512fb8f" providerId="ADAL" clId="{87F909CC-D293-4811-8237-6D41B0910A11}" dt="2020-11-13T07:25:40.235" v="126" actId="478"/>
          <ac:spMkLst>
            <pc:docMk/>
            <pc:sldMk cId="1641825409" sldId="276"/>
            <ac:spMk id="9" creationId="{DE1670FB-0EEB-40C1-9432-0D251D79BE9A}"/>
          </ac:spMkLst>
        </pc:spChg>
        <pc:spChg chg="add del mod">
          <ac:chgData name="Arouven POOLIAN" userId="0b3d3b27-dc5b-4fbb-ae7c-55530512fb8f" providerId="ADAL" clId="{87F909CC-D293-4811-8237-6D41B0910A11}" dt="2020-11-13T07:26:27.403" v="131" actId="478"/>
          <ac:spMkLst>
            <pc:docMk/>
            <pc:sldMk cId="1641825409" sldId="276"/>
            <ac:spMk id="13" creationId="{6DBC04B7-EC66-4E33-81A4-4C86345860BF}"/>
          </ac:spMkLst>
        </pc:spChg>
        <pc:picChg chg="add mod">
          <ac:chgData name="Arouven POOLIAN" userId="0b3d3b27-dc5b-4fbb-ae7c-55530512fb8f" providerId="ADAL" clId="{87F909CC-D293-4811-8237-6D41B0910A11}" dt="2020-11-13T07:26:49.680" v="134" actId="1076"/>
          <ac:picMkLst>
            <pc:docMk/>
            <pc:sldMk cId="1641825409" sldId="276"/>
            <ac:picMk id="11" creationId="{5A2FD64E-F673-4B3B-BE41-9F585DC888BF}"/>
          </ac:picMkLst>
        </pc:picChg>
        <pc:picChg chg="del">
          <ac:chgData name="Arouven POOLIAN" userId="0b3d3b27-dc5b-4fbb-ae7c-55530512fb8f" providerId="ADAL" clId="{87F909CC-D293-4811-8237-6D41B0910A11}" dt="2020-11-13T07:26:22.648" v="130" actId="478"/>
          <ac:picMkLst>
            <pc:docMk/>
            <pc:sldMk cId="1641825409" sldId="276"/>
            <ac:picMk id="12" creationId="{2666660E-06E6-4C4E-918C-94D0BB32F3C4}"/>
          </ac:picMkLst>
        </pc:picChg>
      </pc:sldChg>
      <pc:sldChg chg="modSp mod">
        <pc:chgData name="Arouven POOLIAN" userId="0b3d3b27-dc5b-4fbb-ae7c-55530512fb8f" providerId="ADAL" clId="{87F909CC-D293-4811-8237-6D41B0910A11}" dt="2020-11-13T07:22:23.368" v="97" actId="13926"/>
        <pc:sldMkLst>
          <pc:docMk/>
          <pc:sldMk cId="1451440774" sldId="288"/>
        </pc:sldMkLst>
        <pc:spChg chg="mod">
          <ac:chgData name="Arouven POOLIAN" userId="0b3d3b27-dc5b-4fbb-ae7c-55530512fb8f" providerId="ADAL" clId="{87F909CC-D293-4811-8237-6D41B0910A11}" dt="2020-11-13T07:22:23.368" v="97" actId="13926"/>
          <ac:spMkLst>
            <pc:docMk/>
            <pc:sldMk cId="1451440774" sldId="288"/>
            <ac:spMk id="2" creationId="{FA9729B2-512A-41CF-B6EA-126F9150627D}"/>
          </ac:spMkLst>
        </pc:spChg>
        <pc:spChg chg="mod">
          <ac:chgData name="Arouven POOLIAN" userId="0b3d3b27-dc5b-4fbb-ae7c-55530512fb8f" providerId="ADAL" clId="{87F909CC-D293-4811-8237-6D41B0910A11}" dt="2020-11-13T07:21:57.210" v="94" actId="20577"/>
          <ac:spMkLst>
            <pc:docMk/>
            <pc:sldMk cId="1451440774" sldId="288"/>
            <ac:spMk id="3" creationId="{6B423114-7DED-491E-B273-A0F33FF5893E}"/>
          </ac:spMkLst>
        </pc:spChg>
      </pc:sldChg>
      <pc:sldChg chg="modSp mod">
        <pc:chgData name="Arouven POOLIAN" userId="0b3d3b27-dc5b-4fbb-ae7c-55530512fb8f" providerId="ADAL" clId="{87F909CC-D293-4811-8237-6D41B0910A11}" dt="2020-11-13T07:12:39.477" v="25" actId="20577"/>
        <pc:sldMkLst>
          <pc:docMk/>
          <pc:sldMk cId="2680002529" sldId="292"/>
        </pc:sldMkLst>
        <pc:spChg chg="mod">
          <ac:chgData name="Arouven POOLIAN" userId="0b3d3b27-dc5b-4fbb-ae7c-55530512fb8f" providerId="ADAL" clId="{87F909CC-D293-4811-8237-6D41B0910A11}" dt="2020-11-13T07:11:53.880" v="8" actId="20577"/>
          <ac:spMkLst>
            <pc:docMk/>
            <pc:sldMk cId="2680002529" sldId="292"/>
            <ac:spMk id="2" creationId="{E4E1EA29-4D86-4A75-8A0A-5E160093725F}"/>
          </ac:spMkLst>
        </pc:spChg>
        <pc:spChg chg="mod">
          <ac:chgData name="Arouven POOLIAN" userId="0b3d3b27-dc5b-4fbb-ae7c-55530512fb8f" providerId="ADAL" clId="{87F909CC-D293-4811-8237-6D41B0910A11}" dt="2020-11-13T07:12:39.477" v="25" actId="20577"/>
          <ac:spMkLst>
            <pc:docMk/>
            <pc:sldMk cId="2680002529" sldId="292"/>
            <ac:spMk id="3" creationId="{A6BC5459-182F-49BD-A508-7CBF5B99BED2}"/>
          </ac:spMkLst>
        </pc:spChg>
      </pc:sldChg>
      <pc:sldChg chg="ord">
        <pc:chgData name="Arouven POOLIAN" userId="0b3d3b27-dc5b-4fbb-ae7c-55530512fb8f" providerId="ADAL" clId="{87F909CC-D293-4811-8237-6D41B0910A11}" dt="2020-11-13T07:19:38.349" v="66"/>
        <pc:sldMkLst>
          <pc:docMk/>
          <pc:sldMk cId="1261894161" sldId="298"/>
        </pc:sldMkLst>
      </pc:sldChg>
      <pc:sldChg chg="addSp delSp modSp mod">
        <pc:chgData name="Arouven POOLIAN" userId="0b3d3b27-dc5b-4fbb-ae7c-55530512fb8f" providerId="ADAL" clId="{87F909CC-D293-4811-8237-6D41B0910A11}" dt="2020-11-13T07:15:36.357" v="52" actId="20577"/>
        <pc:sldMkLst>
          <pc:docMk/>
          <pc:sldMk cId="2391092997" sldId="325"/>
        </pc:sldMkLst>
        <pc:spChg chg="del mod">
          <ac:chgData name="Arouven POOLIAN" userId="0b3d3b27-dc5b-4fbb-ae7c-55530512fb8f" providerId="ADAL" clId="{87F909CC-D293-4811-8237-6D41B0910A11}" dt="2020-11-13T07:15:16.914" v="44" actId="478"/>
          <ac:spMkLst>
            <pc:docMk/>
            <pc:sldMk cId="2391092997" sldId="325"/>
            <ac:spMk id="2" creationId="{8CE423A1-8A15-42AD-95F1-F9E71D55EACF}"/>
          </ac:spMkLst>
        </pc:spChg>
        <pc:spChg chg="mod">
          <ac:chgData name="Arouven POOLIAN" userId="0b3d3b27-dc5b-4fbb-ae7c-55530512fb8f" providerId="ADAL" clId="{87F909CC-D293-4811-8237-6D41B0910A11}" dt="2020-11-13T07:15:36.357" v="52" actId="20577"/>
          <ac:spMkLst>
            <pc:docMk/>
            <pc:sldMk cId="2391092997" sldId="325"/>
            <ac:spMk id="3" creationId="{6177BEA2-1304-4C1C-BD1E-84FDD269577B}"/>
          </ac:spMkLst>
        </pc:spChg>
        <pc:spChg chg="add del mod">
          <ac:chgData name="Arouven POOLIAN" userId="0b3d3b27-dc5b-4fbb-ae7c-55530512fb8f" providerId="ADAL" clId="{87F909CC-D293-4811-8237-6D41B0910A11}" dt="2020-11-13T07:15:24.251" v="45" actId="478"/>
          <ac:spMkLst>
            <pc:docMk/>
            <pc:sldMk cId="2391092997" sldId="325"/>
            <ac:spMk id="9" creationId="{72F0750F-ECA7-4E3A-80F0-9022C87D4FAF}"/>
          </ac:spMkLst>
        </pc:spChg>
        <pc:spChg chg="del">
          <ac:chgData name="Arouven POOLIAN" userId="0b3d3b27-dc5b-4fbb-ae7c-55530512fb8f" providerId="ADAL" clId="{87F909CC-D293-4811-8237-6D41B0910A11}" dt="2020-11-13T07:14:46.605" v="34" actId="478"/>
          <ac:spMkLst>
            <pc:docMk/>
            <pc:sldMk cId="2391092997" sldId="325"/>
            <ac:spMk id="11" creationId="{6D80FDAD-441C-4AB1-9492-AABF43238FE7}"/>
          </ac:spMkLst>
        </pc:spChg>
        <pc:spChg chg="del">
          <ac:chgData name="Arouven POOLIAN" userId="0b3d3b27-dc5b-4fbb-ae7c-55530512fb8f" providerId="ADAL" clId="{87F909CC-D293-4811-8237-6D41B0910A11}" dt="2020-11-13T07:14:45.184" v="32" actId="478"/>
          <ac:spMkLst>
            <pc:docMk/>
            <pc:sldMk cId="2391092997" sldId="325"/>
            <ac:spMk id="13" creationId="{78697804-AA47-45A9-AF76-8E01AFA3363E}"/>
          </ac:spMkLst>
        </pc:spChg>
        <pc:spChg chg="del">
          <ac:chgData name="Arouven POOLIAN" userId="0b3d3b27-dc5b-4fbb-ae7c-55530512fb8f" providerId="ADAL" clId="{87F909CC-D293-4811-8237-6D41B0910A11}" dt="2020-11-13T07:14:43.929" v="30" actId="478"/>
          <ac:spMkLst>
            <pc:docMk/>
            <pc:sldMk cId="2391092997" sldId="325"/>
            <ac:spMk id="14" creationId="{A99FD870-322C-48B3-8F73-B9002F57F544}"/>
          </ac:spMkLst>
        </pc:spChg>
        <pc:spChg chg="del">
          <ac:chgData name="Arouven POOLIAN" userId="0b3d3b27-dc5b-4fbb-ae7c-55530512fb8f" providerId="ADAL" clId="{87F909CC-D293-4811-8237-6D41B0910A11}" dt="2020-11-13T07:14:47.907" v="36" actId="478"/>
          <ac:spMkLst>
            <pc:docMk/>
            <pc:sldMk cId="2391092997" sldId="325"/>
            <ac:spMk id="18" creationId="{58AC0113-0A2F-4299-87E0-96B9FA2C2628}"/>
          </ac:spMkLst>
        </pc:spChg>
        <pc:spChg chg="del">
          <ac:chgData name="Arouven POOLIAN" userId="0b3d3b27-dc5b-4fbb-ae7c-55530512fb8f" providerId="ADAL" clId="{87F909CC-D293-4811-8237-6D41B0910A11}" dt="2020-11-13T07:14:47.306" v="35" actId="478"/>
          <ac:spMkLst>
            <pc:docMk/>
            <pc:sldMk cId="2391092997" sldId="325"/>
            <ac:spMk id="19" creationId="{819DC39E-3EA5-4407-BFB4-D88B300C9F5C}"/>
          </ac:spMkLst>
        </pc:spChg>
        <pc:spChg chg="del">
          <ac:chgData name="Arouven POOLIAN" userId="0b3d3b27-dc5b-4fbb-ae7c-55530512fb8f" providerId="ADAL" clId="{87F909CC-D293-4811-8237-6D41B0910A11}" dt="2020-11-13T07:14:45.903" v="33" actId="478"/>
          <ac:spMkLst>
            <pc:docMk/>
            <pc:sldMk cId="2391092997" sldId="325"/>
            <ac:spMk id="20" creationId="{FE937520-2A09-46D2-A1FC-2FF27E70C767}"/>
          </ac:spMkLst>
        </pc:spChg>
        <pc:spChg chg="del">
          <ac:chgData name="Arouven POOLIAN" userId="0b3d3b27-dc5b-4fbb-ae7c-55530512fb8f" providerId="ADAL" clId="{87F909CC-D293-4811-8237-6D41B0910A11}" dt="2020-11-13T07:14:42.861" v="28" actId="478"/>
          <ac:spMkLst>
            <pc:docMk/>
            <pc:sldMk cId="2391092997" sldId="325"/>
            <ac:spMk id="21" creationId="{EC6FE899-027D-4710-A3CE-DD35A78E4C4B}"/>
          </ac:spMkLst>
        </pc:spChg>
        <pc:spChg chg="del">
          <ac:chgData name="Arouven POOLIAN" userId="0b3d3b27-dc5b-4fbb-ae7c-55530512fb8f" providerId="ADAL" clId="{87F909CC-D293-4811-8237-6D41B0910A11}" dt="2020-11-13T07:14:44.615" v="31" actId="478"/>
          <ac:spMkLst>
            <pc:docMk/>
            <pc:sldMk cId="2391092997" sldId="325"/>
            <ac:spMk id="22" creationId="{44AB5DA4-E9AB-4BEB-81C6-78D96B4F69C4}"/>
          </ac:spMkLst>
        </pc:spChg>
        <pc:spChg chg="del">
          <ac:chgData name="Arouven POOLIAN" userId="0b3d3b27-dc5b-4fbb-ae7c-55530512fb8f" providerId="ADAL" clId="{87F909CC-D293-4811-8237-6D41B0910A11}" dt="2020-11-13T07:14:43.518" v="29" actId="478"/>
          <ac:spMkLst>
            <pc:docMk/>
            <pc:sldMk cId="2391092997" sldId="325"/>
            <ac:spMk id="24" creationId="{4159C52C-3E30-4BE2-8D91-BED3C4DC9BD0}"/>
          </ac:spMkLst>
        </pc:spChg>
        <pc:spChg chg="del">
          <ac:chgData name="Arouven POOLIAN" userId="0b3d3b27-dc5b-4fbb-ae7c-55530512fb8f" providerId="ADAL" clId="{87F909CC-D293-4811-8237-6D41B0910A11}" dt="2020-11-13T07:14:50.344" v="38" actId="478"/>
          <ac:spMkLst>
            <pc:docMk/>
            <pc:sldMk cId="2391092997" sldId="325"/>
            <ac:spMk id="32" creationId="{873153E1-2EA2-42DB-860D-C8A9BAA5AE19}"/>
          </ac:spMkLst>
        </pc:spChg>
        <pc:spChg chg="del">
          <ac:chgData name="Arouven POOLIAN" userId="0b3d3b27-dc5b-4fbb-ae7c-55530512fb8f" providerId="ADAL" clId="{87F909CC-D293-4811-8237-6D41B0910A11}" dt="2020-11-13T07:14:48.525" v="37" actId="478"/>
          <ac:spMkLst>
            <pc:docMk/>
            <pc:sldMk cId="2391092997" sldId="325"/>
            <ac:spMk id="34" creationId="{61DADEDE-BE5E-4553-8D13-96FB29401A57}"/>
          </ac:spMkLst>
        </pc:spChg>
        <pc:spChg chg="del">
          <ac:chgData name="Arouven POOLIAN" userId="0b3d3b27-dc5b-4fbb-ae7c-55530512fb8f" providerId="ADAL" clId="{87F909CC-D293-4811-8237-6D41B0910A11}" dt="2020-11-13T07:14:41.937" v="27" actId="478"/>
          <ac:spMkLst>
            <pc:docMk/>
            <pc:sldMk cId="2391092997" sldId="325"/>
            <ac:spMk id="36" creationId="{0B724595-8EB0-4580-A3C4-6432BB3C2538}"/>
          </ac:spMkLst>
        </pc:spChg>
        <pc:picChg chg="del">
          <ac:chgData name="Arouven POOLIAN" userId="0b3d3b27-dc5b-4fbb-ae7c-55530512fb8f" providerId="ADAL" clId="{87F909CC-D293-4811-8237-6D41B0910A11}" dt="2020-11-13T07:14:39.969" v="26" actId="478"/>
          <ac:picMkLst>
            <pc:docMk/>
            <pc:sldMk cId="2391092997" sldId="325"/>
            <ac:picMk id="8" creationId="{D3BFAB9C-2A86-40A1-84D0-CFE8E9D397D5}"/>
          </ac:picMkLst>
        </pc:picChg>
        <pc:picChg chg="add mod">
          <ac:chgData name="Arouven POOLIAN" userId="0b3d3b27-dc5b-4fbb-ae7c-55530512fb8f" providerId="ADAL" clId="{87F909CC-D293-4811-8237-6D41B0910A11}" dt="2020-11-13T07:15:06.300" v="42" actId="1076"/>
          <ac:picMkLst>
            <pc:docMk/>
            <pc:sldMk cId="2391092997" sldId="325"/>
            <ac:picMk id="23" creationId="{27FFDF1E-D860-41A8-B6BF-743086C82121}"/>
          </ac:picMkLst>
        </pc:picChg>
      </pc:sldChg>
      <pc:sldChg chg="modSp add mod">
        <pc:chgData name="Arouven POOLIAN" userId="0b3d3b27-dc5b-4fbb-ae7c-55530512fb8f" providerId="ADAL" clId="{87F909CC-D293-4811-8237-6D41B0910A11}" dt="2020-11-13T07:24:48.511" v="123" actId="20577"/>
        <pc:sldMkLst>
          <pc:docMk/>
          <pc:sldMk cId="4145155068" sldId="326"/>
        </pc:sldMkLst>
        <pc:spChg chg="mod">
          <ac:chgData name="Arouven POOLIAN" userId="0b3d3b27-dc5b-4fbb-ae7c-55530512fb8f" providerId="ADAL" clId="{87F909CC-D293-4811-8237-6D41B0910A11}" dt="2020-11-13T07:24:48.511" v="123" actId="20577"/>
          <ac:spMkLst>
            <pc:docMk/>
            <pc:sldMk cId="4145155068" sldId="326"/>
            <ac:spMk id="5" creationId="{A58DD96A-3560-466D-AB65-161ED9B030D4}"/>
          </ac:spMkLst>
        </pc:spChg>
      </pc:sldChg>
      <pc:sldChg chg="addSp delSp modSp mod">
        <pc:chgData name="Arouven POOLIAN" userId="0b3d3b27-dc5b-4fbb-ae7c-55530512fb8f" providerId="ADAL" clId="{87F909CC-D293-4811-8237-6D41B0910A11}" dt="2020-11-13T07:35:10.868" v="578" actId="14100"/>
        <pc:sldMkLst>
          <pc:docMk/>
          <pc:sldMk cId="459028136" sldId="327"/>
        </pc:sldMkLst>
        <pc:spChg chg="add del mod">
          <ac:chgData name="Arouven POOLIAN" userId="0b3d3b27-dc5b-4fbb-ae7c-55530512fb8f" providerId="ADAL" clId="{87F909CC-D293-4811-8237-6D41B0910A11}" dt="2020-11-13T07:34:39.552" v="542" actId="478"/>
          <ac:spMkLst>
            <pc:docMk/>
            <pc:sldMk cId="459028136" sldId="327"/>
            <ac:spMk id="3" creationId="{B4E724AF-4E4E-46FC-A2AA-F09F7AD3A1BE}"/>
          </ac:spMkLst>
        </pc:spChg>
        <pc:spChg chg="mod">
          <ac:chgData name="Arouven POOLIAN" userId="0b3d3b27-dc5b-4fbb-ae7c-55530512fb8f" providerId="ADAL" clId="{87F909CC-D293-4811-8237-6D41B0910A11}" dt="2020-11-13T07:35:10.868" v="578" actId="14100"/>
          <ac:spMkLst>
            <pc:docMk/>
            <pc:sldMk cId="459028136" sldId="327"/>
            <ac:spMk id="15" creationId="{00000000-0000-0000-0000-000000000000}"/>
          </ac:spMkLst>
        </pc:spChg>
        <pc:spChg chg="del">
          <ac:chgData name="Arouven POOLIAN" userId="0b3d3b27-dc5b-4fbb-ae7c-55530512fb8f" providerId="ADAL" clId="{87F909CC-D293-4811-8237-6D41B0910A11}" dt="2020-11-13T07:34:35.032" v="541" actId="478"/>
          <ac:spMkLst>
            <pc:docMk/>
            <pc:sldMk cId="459028136" sldId="327"/>
            <ac:spMk id="16" creationId="{00000000-0000-0000-0000-000000000000}"/>
          </ac:spMkLst>
        </pc:spChg>
        <pc:spChg chg="mod">
          <ac:chgData name="Arouven POOLIAN" userId="0b3d3b27-dc5b-4fbb-ae7c-55530512fb8f" providerId="ADAL" clId="{87F909CC-D293-4811-8237-6D41B0910A11}" dt="2020-11-13T07:30:24.880" v="309" actId="6549"/>
          <ac:spMkLst>
            <pc:docMk/>
            <pc:sldMk cId="459028136" sldId="327"/>
            <ac:spMk id="18" creationId="{00000000-0000-0000-0000-000000000000}"/>
          </ac:spMkLst>
        </pc:spChg>
        <pc:spChg chg="mod">
          <ac:chgData name="Arouven POOLIAN" userId="0b3d3b27-dc5b-4fbb-ae7c-55530512fb8f" providerId="ADAL" clId="{87F909CC-D293-4811-8237-6D41B0910A11}" dt="2020-11-13T07:33:35.672" v="540" actId="6549"/>
          <ac:spMkLst>
            <pc:docMk/>
            <pc:sldMk cId="459028136" sldId="327"/>
            <ac:spMk id="19" creationId="{00000000-0000-0000-0000-000000000000}"/>
          </ac:spMkLst>
        </pc:spChg>
        <pc:spChg chg="mod">
          <ac:chgData name="Arouven POOLIAN" userId="0b3d3b27-dc5b-4fbb-ae7c-55530512fb8f" providerId="ADAL" clId="{87F909CC-D293-4811-8237-6D41B0910A11}" dt="2020-11-13T07:32:06.124" v="486"/>
          <ac:spMkLst>
            <pc:docMk/>
            <pc:sldMk cId="459028136" sldId="327"/>
            <ac:spMk id="21" creationId="{00000000-0000-0000-0000-000000000000}"/>
          </ac:spMkLst>
        </pc:spChg>
      </pc:sldChg>
      <pc:sldChg chg="modSp add mod ord">
        <pc:chgData name="Arouven POOLIAN" userId="0b3d3b27-dc5b-4fbb-ae7c-55530512fb8f" providerId="ADAL" clId="{87F909CC-D293-4811-8237-6D41B0910A11}" dt="2020-11-13T07:35:53.871" v="588" actId="20577"/>
        <pc:sldMkLst>
          <pc:docMk/>
          <pc:sldMk cId="2941671012" sldId="328"/>
        </pc:sldMkLst>
        <pc:spChg chg="mod">
          <ac:chgData name="Arouven POOLIAN" userId="0b3d3b27-dc5b-4fbb-ae7c-55530512fb8f" providerId="ADAL" clId="{87F909CC-D293-4811-8237-6D41B0910A11}" dt="2020-11-13T07:35:53.871" v="588" actId="20577"/>
          <ac:spMkLst>
            <pc:docMk/>
            <pc:sldMk cId="2941671012" sldId="328"/>
            <ac:spMk id="3" creationId="{6177BEA2-1304-4C1C-BD1E-84FDD269577B}"/>
          </ac:spMkLst>
        </pc:spChg>
      </pc:sldChg>
      <pc:sldChg chg="addSp delSp modSp add mod">
        <pc:chgData name="Arouven POOLIAN" userId="0b3d3b27-dc5b-4fbb-ae7c-55530512fb8f" providerId="ADAL" clId="{87F909CC-D293-4811-8237-6D41B0910A11}" dt="2020-11-13T07:36:58.998" v="601" actId="20577"/>
        <pc:sldMkLst>
          <pc:docMk/>
          <pc:sldMk cId="722848559" sldId="329"/>
        </pc:sldMkLst>
        <pc:spChg chg="mod">
          <ac:chgData name="Arouven POOLIAN" userId="0b3d3b27-dc5b-4fbb-ae7c-55530512fb8f" providerId="ADAL" clId="{87F909CC-D293-4811-8237-6D41B0910A11}" dt="2020-11-13T07:36:58.998" v="601" actId="20577"/>
          <ac:spMkLst>
            <pc:docMk/>
            <pc:sldMk cId="722848559" sldId="329"/>
            <ac:spMk id="3" creationId="{6177BEA2-1304-4C1C-BD1E-84FDD269577B}"/>
          </ac:spMkLst>
        </pc:spChg>
        <pc:picChg chg="add mod">
          <ac:chgData name="Arouven POOLIAN" userId="0b3d3b27-dc5b-4fbb-ae7c-55530512fb8f" providerId="ADAL" clId="{87F909CC-D293-4811-8237-6D41B0910A11}" dt="2020-11-13T07:36:53.110" v="596" actId="1076"/>
          <ac:picMkLst>
            <pc:docMk/>
            <pc:sldMk cId="722848559" sldId="329"/>
            <ac:picMk id="7" creationId="{97A9AD28-DA68-4188-AB96-4C78D570836B}"/>
          </ac:picMkLst>
        </pc:picChg>
        <pc:picChg chg="del">
          <ac:chgData name="Arouven POOLIAN" userId="0b3d3b27-dc5b-4fbb-ae7c-55530512fb8f" providerId="ADAL" clId="{87F909CC-D293-4811-8237-6D41B0910A11}" dt="2020-11-13T07:36:38.421" v="593" actId="478"/>
          <ac:picMkLst>
            <pc:docMk/>
            <pc:sldMk cId="722848559" sldId="329"/>
            <ac:picMk id="23" creationId="{27FFDF1E-D860-41A8-B6BF-743086C82121}"/>
          </ac:picMkLst>
        </pc:picChg>
      </pc:sldChg>
      <pc:sldChg chg="add del">
        <pc:chgData name="Arouven POOLIAN" userId="0b3d3b27-dc5b-4fbb-ae7c-55530512fb8f" providerId="ADAL" clId="{87F909CC-D293-4811-8237-6D41B0910A11}" dt="2020-11-13T07:36:17.461" v="590" actId="2696"/>
        <pc:sldMkLst>
          <pc:docMk/>
          <pc:sldMk cId="2203521613" sldId="329"/>
        </pc:sldMkLst>
      </pc:sldChg>
      <pc:sldChg chg="addSp delSp modSp add mod">
        <pc:chgData name="Arouven POOLIAN" userId="0b3d3b27-dc5b-4fbb-ae7c-55530512fb8f" providerId="ADAL" clId="{87F909CC-D293-4811-8237-6D41B0910A11}" dt="2020-11-13T07:39:02.826" v="610" actId="1076"/>
        <pc:sldMkLst>
          <pc:docMk/>
          <pc:sldMk cId="1688277712" sldId="330"/>
        </pc:sldMkLst>
        <pc:spChg chg="mod">
          <ac:chgData name="Arouven POOLIAN" userId="0b3d3b27-dc5b-4fbb-ae7c-55530512fb8f" providerId="ADAL" clId="{87F909CC-D293-4811-8237-6D41B0910A11}" dt="2020-11-13T07:38:36.444" v="605"/>
          <ac:spMkLst>
            <pc:docMk/>
            <pc:sldMk cId="1688277712" sldId="330"/>
            <ac:spMk id="3" creationId="{6177BEA2-1304-4C1C-BD1E-84FDD269577B}"/>
          </ac:spMkLst>
        </pc:spChg>
        <pc:picChg chg="del">
          <ac:chgData name="Arouven POOLIAN" userId="0b3d3b27-dc5b-4fbb-ae7c-55530512fb8f" providerId="ADAL" clId="{87F909CC-D293-4811-8237-6D41B0910A11}" dt="2020-11-13T07:38:44.666" v="606" actId="478"/>
          <ac:picMkLst>
            <pc:docMk/>
            <pc:sldMk cId="1688277712" sldId="330"/>
            <ac:picMk id="7" creationId="{97A9AD28-DA68-4188-AB96-4C78D570836B}"/>
          </ac:picMkLst>
        </pc:picChg>
        <pc:picChg chg="add mod">
          <ac:chgData name="Arouven POOLIAN" userId="0b3d3b27-dc5b-4fbb-ae7c-55530512fb8f" providerId="ADAL" clId="{87F909CC-D293-4811-8237-6D41B0910A11}" dt="2020-11-13T07:39:02.826" v="610" actId="1076"/>
          <ac:picMkLst>
            <pc:docMk/>
            <pc:sldMk cId="1688277712" sldId="330"/>
            <ac:picMk id="8" creationId="{F69BABD7-12DB-4BA8-A187-2574EA9419A8}"/>
          </ac:picMkLst>
        </pc:picChg>
      </pc:sldChg>
      <pc:sldChg chg="addSp delSp modSp add del mod modClrScheme chgLayout">
        <pc:chgData name="Arouven POOLIAN" userId="0b3d3b27-dc5b-4fbb-ae7c-55530512fb8f" providerId="ADAL" clId="{87F909CC-D293-4811-8237-6D41B0910A11}" dt="2020-11-13T07:40:09.526" v="617" actId="47"/>
        <pc:sldMkLst>
          <pc:docMk/>
          <pc:sldMk cId="32934908" sldId="331"/>
        </pc:sldMkLst>
        <pc:spChg chg="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3" creationId="{6177BEA2-1304-4C1C-BD1E-84FDD269577B}"/>
          </ac:spMkLst>
        </pc:spChg>
        <pc:spChg chg="mod ord modVis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4" creationId="{E1892AD0-97C8-4B84-8D58-AAF73E654DD2}"/>
          </ac:spMkLst>
        </pc:spChg>
        <pc:spChg chg="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5" creationId="{E6BC74CC-7F51-440F-B306-57072BC32F8E}"/>
          </ac:spMkLst>
        </pc:spChg>
        <pc:spChg chg="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6" creationId="{E0DF71BC-4E21-42C5-993C-487C3D01EB5D}"/>
          </ac:spMkLst>
        </pc:spChg>
        <pc:spChg chg="add 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12" creationId="{0BAF5FEE-8289-4445-B663-656468F56422}"/>
          </ac:spMkLst>
        </pc:spChg>
        <pc:spChg chg="add 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14" creationId="{14326B13-D02A-464B-ABB2-6ADDB5E227CF}"/>
          </ac:spMkLst>
        </pc:spChg>
        <pc:spChg chg="add 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16" creationId="{183C0066-85FC-49FD-9CCA-94BC7BD43F64}"/>
          </ac:spMkLst>
        </pc:spChg>
        <pc:spChg chg="add 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18" creationId="{89C9CAEB-20FF-41D3-96E8-2C668CFA304C}"/>
          </ac:spMkLst>
        </pc:spChg>
        <pc:spChg chg="add mod">
          <ac:chgData name="Arouven POOLIAN" userId="0b3d3b27-dc5b-4fbb-ae7c-55530512fb8f" providerId="ADAL" clId="{87F909CC-D293-4811-8237-6D41B0910A11}" dt="2020-11-13T07:39:28.337" v="616" actId="26606"/>
          <ac:spMkLst>
            <pc:docMk/>
            <pc:sldMk cId="32934908" sldId="331"/>
            <ac:spMk id="20" creationId="{93DC4E3D-DDFE-42C9-B240-A788B1EB50E3}"/>
          </ac:spMkLst>
        </pc:spChg>
        <pc:picChg chg="add mod">
          <ac:chgData name="Arouven POOLIAN" userId="0b3d3b27-dc5b-4fbb-ae7c-55530512fb8f" providerId="ADAL" clId="{87F909CC-D293-4811-8237-6D41B0910A11}" dt="2020-11-13T07:39:28.337" v="616" actId="26606"/>
          <ac:picMkLst>
            <pc:docMk/>
            <pc:sldMk cId="32934908" sldId="331"/>
            <ac:picMk id="7" creationId="{489853CB-52CC-4E79-9281-B30E1C28CF17}"/>
          </ac:picMkLst>
        </pc:picChg>
        <pc:picChg chg="del">
          <ac:chgData name="Arouven POOLIAN" userId="0b3d3b27-dc5b-4fbb-ae7c-55530512fb8f" providerId="ADAL" clId="{87F909CC-D293-4811-8237-6D41B0910A11}" dt="2020-11-13T07:39:21.119" v="613" actId="478"/>
          <ac:picMkLst>
            <pc:docMk/>
            <pc:sldMk cId="32934908" sldId="331"/>
            <ac:picMk id="8" creationId="{F69BABD7-12DB-4BA8-A187-2574EA9419A8}"/>
          </ac:picMkLst>
        </pc:picChg>
      </pc:sldChg>
      <pc:sldChg chg="addSp delSp modSp add mod">
        <pc:chgData name="Arouven POOLIAN" userId="0b3d3b27-dc5b-4fbb-ae7c-55530512fb8f" providerId="ADAL" clId="{87F909CC-D293-4811-8237-6D41B0910A11}" dt="2020-11-13T07:50:16.457" v="622" actId="14100"/>
        <pc:sldMkLst>
          <pc:docMk/>
          <pc:sldMk cId="3732768572" sldId="331"/>
        </pc:sldMkLst>
        <pc:picChg chg="add mod">
          <ac:chgData name="Arouven POOLIAN" userId="0b3d3b27-dc5b-4fbb-ae7c-55530512fb8f" providerId="ADAL" clId="{87F909CC-D293-4811-8237-6D41B0910A11}" dt="2020-11-13T07:50:16.457" v="622" actId="14100"/>
          <ac:picMkLst>
            <pc:docMk/>
            <pc:sldMk cId="3732768572" sldId="331"/>
            <ac:picMk id="7" creationId="{9C89FFF6-7335-4DB8-9A9A-0FD4ADC5EAFA}"/>
          </ac:picMkLst>
        </pc:picChg>
        <pc:picChg chg="del">
          <ac:chgData name="Arouven POOLIAN" userId="0b3d3b27-dc5b-4fbb-ae7c-55530512fb8f" providerId="ADAL" clId="{87F909CC-D293-4811-8237-6D41B0910A11}" dt="2020-11-13T07:50:09.004" v="619" actId="478"/>
          <ac:picMkLst>
            <pc:docMk/>
            <pc:sldMk cId="3732768572" sldId="331"/>
            <ac:picMk id="8" creationId="{F69BABD7-12DB-4BA8-A187-2574EA9419A8}"/>
          </ac:picMkLst>
        </pc:picChg>
      </pc:sldChg>
      <pc:sldChg chg="delSp modSp mod">
        <pc:chgData name="Arouven POOLIAN" userId="0b3d3b27-dc5b-4fbb-ae7c-55530512fb8f" providerId="ADAL" clId="{87F909CC-D293-4811-8237-6D41B0910A11}" dt="2020-11-13T07:58:17.643" v="646" actId="478"/>
        <pc:sldMkLst>
          <pc:docMk/>
          <pc:sldMk cId="285394145" sldId="332"/>
        </pc:sldMkLst>
        <pc:spChg chg="mod">
          <ac:chgData name="Arouven POOLIAN" userId="0b3d3b27-dc5b-4fbb-ae7c-55530512fb8f" providerId="ADAL" clId="{87F909CC-D293-4811-8237-6D41B0910A11}" dt="2020-11-13T07:57:53.416" v="645" actId="403"/>
          <ac:spMkLst>
            <pc:docMk/>
            <pc:sldMk cId="285394145" sldId="332"/>
            <ac:spMk id="2" creationId="{FA9729B2-512A-41CF-B6EA-126F9150627D}"/>
          </ac:spMkLst>
        </pc:spChg>
        <pc:spChg chg="mod">
          <ac:chgData name="Arouven POOLIAN" userId="0b3d3b27-dc5b-4fbb-ae7c-55530512fb8f" providerId="ADAL" clId="{87F909CC-D293-4811-8237-6D41B0910A11}" dt="2020-11-13T07:56:37.240" v="630" actId="20577"/>
          <ac:spMkLst>
            <pc:docMk/>
            <pc:sldMk cId="285394145" sldId="332"/>
            <ac:spMk id="3" creationId="{6B423114-7DED-491E-B273-A0F33FF5893E}"/>
          </ac:spMkLst>
        </pc:spChg>
        <pc:spChg chg="del">
          <ac:chgData name="Arouven POOLIAN" userId="0b3d3b27-dc5b-4fbb-ae7c-55530512fb8f" providerId="ADAL" clId="{87F909CC-D293-4811-8237-6D41B0910A11}" dt="2020-11-13T07:58:17.643" v="646" actId="478"/>
          <ac:spMkLst>
            <pc:docMk/>
            <pc:sldMk cId="285394145" sldId="332"/>
            <ac:spMk id="4" creationId="{E452C644-BAE0-4F82-BBAF-2811740F0BF8}"/>
          </ac:spMkLst>
        </pc:spChg>
      </pc:sldChg>
      <pc:sldChg chg="modSp add del mod ord">
        <pc:chgData name="Arouven POOLIAN" userId="0b3d3b27-dc5b-4fbb-ae7c-55530512fb8f" providerId="ADAL" clId="{87F909CC-D293-4811-8237-6D41B0910A11}" dt="2020-11-13T07:59:59.312" v="659" actId="47"/>
        <pc:sldMkLst>
          <pc:docMk/>
          <pc:sldMk cId="2233245163" sldId="333"/>
        </pc:sldMkLst>
        <pc:spChg chg="mod">
          <ac:chgData name="Arouven POOLIAN" userId="0b3d3b27-dc5b-4fbb-ae7c-55530512fb8f" providerId="ADAL" clId="{87F909CC-D293-4811-8237-6D41B0910A11}" dt="2020-11-13T07:59:35.423" v="655" actId="20577"/>
          <ac:spMkLst>
            <pc:docMk/>
            <pc:sldMk cId="2233245163" sldId="333"/>
            <ac:spMk id="3" creationId="{6177BEA2-1304-4C1C-BD1E-84FDD269577B}"/>
          </ac:spMkLst>
        </pc:spChg>
      </pc:sldChg>
      <pc:sldChg chg="addSp delSp modSp add mod ord">
        <pc:chgData name="Arouven POOLIAN" userId="0b3d3b27-dc5b-4fbb-ae7c-55530512fb8f" providerId="ADAL" clId="{87F909CC-D293-4811-8237-6D41B0910A11}" dt="2020-11-13T08:04:04.469" v="748" actId="13926"/>
        <pc:sldMkLst>
          <pc:docMk/>
          <pc:sldMk cId="1599898640" sldId="334"/>
        </pc:sldMkLst>
        <pc:spChg chg="mod">
          <ac:chgData name="Arouven POOLIAN" userId="0b3d3b27-dc5b-4fbb-ae7c-55530512fb8f" providerId="ADAL" clId="{87F909CC-D293-4811-8237-6D41B0910A11}" dt="2020-11-13T08:04:04.469" v="748" actId="13926"/>
          <ac:spMkLst>
            <pc:docMk/>
            <pc:sldMk cId="1599898640" sldId="334"/>
            <ac:spMk id="2" creationId="{FA9729B2-512A-41CF-B6EA-126F9150627D}"/>
          </ac:spMkLst>
        </pc:spChg>
        <pc:spChg chg="mod">
          <ac:chgData name="Arouven POOLIAN" userId="0b3d3b27-dc5b-4fbb-ae7c-55530512fb8f" providerId="ADAL" clId="{87F909CC-D293-4811-8237-6D41B0910A11}" dt="2020-11-13T08:01:01.940" v="688" actId="14100"/>
          <ac:spMkLst>
            <pc:docMk/>
            <pc:sldMk cId="1599898640" sldId="334"/>
            <ac:spMk id="3" creationId="{6B423114-7DED-491E-B273-A0F33FF5893E}"/>
          </ac:spMkLst>
        </pc:spChg>
        <pc:spChg chg="del">
          <ac:chgData name="Arouven POOLIAN" userId="0b3d3b27-dc5b-4fbb-ae7c-55530512fb8f" providerId="ADAL" clId="{87F909CC-D293-4811-8237-6D41B0910A11}" dt="2020-11-13T08:00:56.607" v="687" actId="478"/>
          <ac:spMkLst>
            <pc:docMk/>
            <pc:sldMk cId="1599898640" sldId="334"/>
            <ac:spMk id="4" creationId="{E452C644-BAE0-4F82-BBAF-2811740F0BF8}"/>
          </ac:spMkLst>
        </pc:spChg>
        <pc:spChg chg="add del mod">
          <ac:chgData name="Arouven POOLIAN" userId="0b3d3b27-dc5b-4fbb-ae7c-55530512fb8f" providerId="ADAL" clId="{87F909CC-D293-4811-8237-6D41B0910A11}" dt="2020-11-13T08:03:46.099" v="746" actId="478"/>
          <ac:spMkLst>
            <pc:docMk/>
            <pc:sldMk cId="1599898640" sldId="334"/>
            <ac:spMk id="13" creationId="{D05DEF67-4CAE-46AA-9185-40B2BED5A7DB}"/>
          </ac:spMkLst>
        </pc:spChg>
      </pc:sldChg>
      <pc:sldChg chg="delSp modSp add mod">
        <pc:chgData name="Arouven POOLIAN" userId="0b3d3b27-dc5b-4fbb-ae7c-55530512fb8f" providerId="ADAL" clId="{87F909CC-D293-4811-8237-6D41B0910A11}" dt="2020-11-13T08:03:20.294" v="745" actId="20577"/>
        <pc:sldMkLst>
          <pc:docMk/>
          <pc:sldMk cId="1940057426" sldId="335"/>
        </pc:sldMkLst>
        <pc:spChg chg="mod">
          <ac:chgData name="Arouven POOLIAN" userId="0b3d3b27-dc5b-4fbb-ae7c-55530512fb8f" providerId="ADAL" clId="{87F909CC-D293-4811-8237-6D41B0910A11}" dt="2020-11-13T08:02:35.201" v="729" actId="13926"/>
          <ac:spMkLst>
            <pc:docMk/>
            <pc:sldMk cId="1940057426" sldId="335"/>
            <ac:spMk id="2" creationId="{FA9729B2-512A-41CF-B6EA-126F9150627D}"/>
          </ac:spMkLst>
        </pc:spChg>
        <pc:spChg chg="del mod">
          <ac:chgData name="Arouven POOLIAN" userId="0b3d3b27-dc5b-4fbb-ae7c-55530512fb8f" providerId="ADAL" clId="{87F909CC-D293-4811-8237-6D41B0910A11}" dt="2020-11-13T08:03:03.656" v="732" actId="478"/>
          <ac:spMkLst>
            <pc:docMk/>
            <pc:sldMk cId="1940057426" sldId="335"/>
            <ac:spMk id="3" creationId="{6B423114-7DED-491E-B273-A0F33FF5893E}"/>
          </ac:spMkLst>
        </pc:spChg>
        <pc:spChg chg="mod">
          <ac:chgData name="Arouven POOLIAN" userId="0b3d3b27-dc5b-4fbb-ae7c-55530512fb8f" providerId="ADAL" clId="{87F909CC-D293-4811-8237-6D41B0910A11}" dt="2020-11-13T08:03:20.294" v="745" actId="20577"/>
          <ac:spMkLst>
            <pc:docMk/>
            <pc:sldMk cId="1940057426" sldId="335"/>
            <ac:spMk id="13" creationId="{D05DEF67-4CAE-46AA-9185-40B2BED5A7DB}"/>
          </ac:spMkLst>
        </pc:spChg>
      </pc:sldChg>
      <pc:sldMasterChg chg="del delSldLayout">
        <pc:chgData name="Arouven POOLIAN" userId="0b3d3b27-dc5b-4fbb-ae7c-55530512fb8f" providerId="ADAL" clId="{87F909CC-D293-4811-8237-6D41B0910A11}" dt="2020-11-13T08:02:25.132" v="727" actId="47"/>
        <pc:sldMasterMkLst>
          <pc:docMk/>
          <pc:sldMasterMk cId="1730305653" sldId="2147483648"/>
        </pc:sldMasterMkLst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279148328" sldId="2147483649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82970219" sldId="2147483650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4241894728" sldId="2147483651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3921626323" sldId="2147483652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821788976" sldId="2147483653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1002221110" sldId="2147483654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745293500" sldId="2147483655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212340018" sldId="2147483656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970873667" sldId="2147483657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2992829444" sldId="2147483658"/>
          </pc:sldLayoutMkLst>
        </pc:sldLayoutChg>
        <pc:sldLayoutChg chg="del">
          <pc:chgData name="Arouven POOLIAN" userId="0b3d3b27-dc5b-4fbb-ae7c-55530512fb8f" providerId="ADAL" clId="{87F909CC-D293-4811-8237-6D41B0910A11}" dt="2020-11-13T08:02:25.132" v="727" actId="47"/>
          <pc:sldLayoutMkLst>
            <pc:docMk/>
            <pc:sldMasterMk cId="1730305653" sldId="2147483648"/>
            <pc:sldLayoutMk cId="136583931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CA36-FC5E-484C-AF66-AA131353C42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C1CC-60E0-4216-AFAF-18164F7F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58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1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09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08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78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9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37324" y="4931643"/>
            <a:ext cx="5303701" cy="657597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00/00/0000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37324" y="3753036"/>
            <a:ext cx="5303701" cy="1116123"/>
          </a:xfrm>
        </p:spPr>
        <p:txBody>
          <a:bodyPr anchor="t" anchorCtr="0"/>
          <a:lstStyle>
            <a:lvl1pPr>
              <a:lnSpc>
                <a:spcPct val="93000"/>
              </a:lnSpc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26" name="Espace réservé pour une image  10">
            <a:extLst>
              <a:ext uri="{FF2B5EF4-FFF2-40B4-BE49-F238E27FC236}">
                <a16:creationId xmlns:a16="http://schemas.microsoft.com/office/drawing/2014/main" id="{92B0C6F4-87A8-47D9-A606-9219412405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48240" y="1665000"/>
            <a:ext cx="3528000" cy="3528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26ABA7-B0BA-4956-B7AA-ACA2E6A5F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1376773"/>
            <a:ext cx="33946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7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0">
            <a:extLst>
              <a:ext uri="{FF2B5EF4-FFF2-40B4-BE49-F238E27FC236}">
                <a16:creationId xmlns:a16="http://schemas.microsoft.com/office/drawing/2014/main" id="{75D46AD3-E9CF-4CB4-AD41-B1E627F3FDE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27292" y="0"/>
            <a:ext cx="6064708" cy="6858000"/>
          </a:xfrm>
          <a:solidFill>
            <a:schemeClr val="bg2"/>
          </a:solidFill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2000" y="1937159"/>
            <a:ext cx="4277876" cy="3839639"/>
          </a:xfrm>
        </p:spPr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1" y="387742"/>
            <a:ext cx="4277876" cy="11165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804235" y="5815606"/>
            <a:ext cx="1260475" cy="377279"/>
          </a:xfrm>
        </p:spPr>
        <p:txBody>
          <a:bodyPr/>
          <a:lstStyle>
            <a:lvl1pPr algn="r">
              <a:lnSpc>
                <a:spcPct val="100000"/>
              </a:lnSpc>
              <a:spcAft>
                <a:spcPts val="0"/>
              </a:spcAft>
              <a:defRPr sz="800" b="0" baseline="0">
                <a:solidFill>
                  <a:schemeClr val="tx1"/>
                </a:solidFill>
                <a:latin typeface="Source Code Pro Semibold" pitchFamily="49" charset="0"/>
                <a:ea typeface="Source Code Pro Semibold" pitchFamily="49" charset="0"/>
              </a:defRPr>
            </a:lvl1pPr>
          </a:lstStyle>
          <a:p>
            <a:pPr lvl="0"/>
            <a:r>
              <a:rPr lang="en-US" dirty="0"/>
              <a:t>PHOTO CAPTION ON </a:t>
            </a:r>
            <a:br>
              <a:rPr lang="en-US" dirty="0"/>
            </a:br>
            <a:r>
              <a:rPr lang="en-US" dirty="0"/>
              <a:t>TWO OR THREE LINES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1217600" y="6200774"/>
            <a:ext cx="169200" cy="327600"/>
          </a:xfrm>
        </p:spPr>
        <p:txBody>
          <a:bodyPr anchor="b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900"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900" dirty="0"/>
              <a:t>–</a:t>
            </a:r>
            <a:endParaRPr lang="en-US" sz="900" dirty="0">
              <a:latin typeface="+mj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67C68-0411-4851-9A17-1F64F9C4AB3D}"/>
              </a:ext>
            </a:extLst>
          </p:cNvPr>
          <p:cNvSpPr/>
          <p:nvPr userDrawn="1"/>
        </p:nvSpPr>
        <p:spPr>
          <a:xfrm>
            <a:off x="5042458" y="234885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0">
            <a:extLst>
              <a:ext uri="{FF2B5EF4-FFF2-40B4-BE49-F238E27FC236}">
                <a16:creationId xmlns:a16="http://schemas.microsoft.com/office/drawing/2014/main" id="{B23E07B5-49EC-445C-B45C-A1B1713843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402458" y="2708854"/>
            <a:ext cx="1440000" cy="1440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1710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609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2000" y="1937159"/>
            <a:ext cx="4996800" cy="38396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1" y="387742"/>
            <a:ext cx="4996800" cy="1116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780076" y="440669"/>
            <a:ext cx="4500500" cy="12601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9" name="Espace réservé du graphique 16"/>
          <p:cNvSpPr>
            <a:spLocks noGrp="1"/>
          </p:cNvSpPr>
          <p:nvPr>
            <p:ph type="chart" sz="quarter" idx="22" hasCustomPrompt="1"/>
          </p:nvPr>
        </p:nvSpPr>
        <p:spPr bwMode="gray">
          <a:xfrm>
            <a:off x="6646664" y="1772816"/>
            <a:ext cx="4633912" cy="2556284"/>
          </a:xfrm>
        </p:spPr>
        <p:txBody>
          <a:bodyPr tIns="900000"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chart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21143" y="4624274"/>
            <a:ext cx="144000" cy="144000"/>
          </a:xfrm>
          <a:solidFill>
            <a:schemeClr val="tx1"/>
          </a:solidFill>
        </p:spPr>
        <p:txBody>
          <a:bodyPr wrap="none" lIns="378000" bIns="0"/>
          <a:lstStyle>
            <a:lvl1pPr>
              <a:lnSpc>
                <a:spcPct val="95000"/>
              </a:lnSpc>
              <a:defRPr sz="800" b="0">
                <a:solidFill>
                  <a:schemeClr val="tx1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pPr lvl="0"/>
            <a:r>
              <a:rPr lang="en-US" dirty="0"/>
              <a:t>Text legend</a:t>
            </a:r>
          </a:p>
        </p:txBody>
      </p:sp>
      <p:sp>
        <p:nvSpPr>
          <p:cNvPr id="20" name="Espace réservé du texte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821143" y="5079087"/>
            <a:ext cx="144000" cy="144000"/>
          </a:xfrm>
          <a:solidFill>
            <a:schemeClr val="tx1"/>
          </a:solidFill>
        </p:spPr>
        <p:txBody>
          <a:bodyPr wrap="none" lIns="378000" bIns="0"/>
          <a:lstStyle>
            <a:lvl1pPr>
              <a:lnSpc>
                <a:spcPct val="95000"/>
              </a:lnSpc>
              <a:defRPr sz="800" b="0">
                <a:solidFill>
                  <a:schemeClr val="tx1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pPr lvl="0"/>
            <a:r>
              <a:rPr lang="en-US"/>
              <a:t>Text legend</a:t>
            </a:r>
            <a:endParaRPr lang="en-US" dirty="0"/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823512" y="5533899"/>
            <a:ext cx="144000" cy="144000"/>
          </a:xfrm>
          <a:solidFill>
            <a:schemeClr val="tx1"/>
          </a:solidFill>
        </p:spPr>
        <p:txBody>
          <a:bodyPr wrap="none" lIns="378000" bIns="0"/>
          <a:lstStyle>
            <a:lvl1pPr>
              <a:lnSpc>
                <a:spcPct val="95000"/>
              </a:lnSpc>
              <a:defRPr sz="800" b="0">
                <a:solidFill>
                  <a:schemeClr val="tx1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pPr lvl="0"/>
            <a:r>
              <a:rPr lang="en-US"/>
              <a:t>Text legend</a:t>
            </a:r>
            <a:endParaRPr lang="en-US" dirty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268606" y="4624274"/>
            <a:ext cx="144000" cy="144000"/>
          </a:xfrm>
          <a:solidFill>
            <a:schemeClr val="tx1"/>
          </a:solidFill>
        </p:spPr>
        <p:txBody>
          <a:bodyPr wrap="none" lIns="378000" bIns="0"/>
          <a:lstStyle>
            <a:lvl1pPr>
              <a:lnSpc>
                <a:spcPct val="95000"/>
              </a:lnSpc>
              <a:defRPr sz="800" b="0">
                <a:solidFill>
                  <a:schemeClr val="tx1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pPr lvl="0"/>
            <a:r>
              <a:rPr lang="en-US"/>
              <a:t>Text legend</a:t>
            </a:r>
            <a:endParaRPr lang="en-US" dirty="0"/>
          </a:p>
        </p:txBody>
      </p:sp>
      <p:sp>
        <p:nvSpPr>
          <p:cNvPr id="23" name="Espace réservé du texte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9268606" y="5079087"/>
            <a:ext cx="144000" cy="144000"/>
          </a:xfrm>
          <a:solidFill>
            <a:schemeClr val="tx1"/>
          </a:solidFill>
        </p:spPr>
        <p:txBody>
          <a:bodyPr wrap="none" lIns="378000" bIns="0"/>
          <a:lstStyle>
            <a:lvl1pPr>
              <a:lnSpc>
                <a:spcPct val="95000"/>
              </a:lnSpc>
              <a:defRPr sz="800" b="0">
                <a:solidFill>
                  <a:schemeClr val="tx1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pPr lvl="0"/>
            <a:r>
              <a:rPr lang="en-US"/>
              <a:t>Text legend</a:t>
            </a:r>
            <a:endParaRPr lang="en-US" dirty="0"/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270975" y="5533899"/>
            <a:ext cx="144000" cy="144000"/>
          </a:xfrm>
          <a:solidFill>
            <a:schemeClr val="tx1"/>
          </a:solidFill>
        </p:spPr>
        <p:txBody>
          <a:bodyPr wrap="none" lIns="378000" bIns="0"/>
          <a:lstStyle>
            <a:lvl1pPr>
              <a:lnSpc>
                <a:spcPct val="95000"/>
              </a:lnSpc>
              <a:defRPr sz="800" b="0">
                <a:solidFill>
                  <a:schemeClr val="tx1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pPr lvl="0"/>
            <a:r>
              <a:rPr lang="en-US"/>
              <a:t>Text legend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EA4031-B53E-4E95-99AF-ADF845A02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+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4064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2000" y="1556793"/>
            <a:ext cx="3017735" cy="4392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1" y="387742"/>
            <a:ext cx="3017735" cy="8810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770202" y="3864222"/>
            <a:ext cx="1944000" cy="2085057"/>
          </a:xfrm>
        </p:spPr>
        <p:txBody>
          <a:bodyPr/>
          <a:lstStyle>
            <a:lvl1pPr marL="162000" indent="-162000">
              <a:lnSpc>
                <a:spcPct val="100000"/>
              </a:lnSpc>
              <a:buClr>
                <a:schemeClr val="accent3"/>
              </a:buClr>
              <a:buSzPct val="120000"/>
              <a:buFont typeface="Montserrat" pitchFamily="2" charset="0"/>
              <a:buChar char="■"/>
              <a:defRPr>
                <a:solidFill>
                  <a:schemeClr val="tx1"/>
                </a:solidFill>
              </a:defRPr>
            </a:lvl1pPr>
            <a:lvl2pPr marL="162000" indent="0"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  <a:latin typeface="Montserrat SemiBold" pitchFamily="2" charset="0"/>
              </a:defRPr>
            </a:lvl2pPr>
            <a:lvl3pPr marL="22225" indent="0">
              <a:lnSpc>
                <a:spcPct val="110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Montserrat Medium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</p:txBody>
      </p:sp>
      <p:sp>
        <p:nvSpPr>
          <p:cNvPr id="17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786077" y="1616100"/>
            <a:ext cx="1944000" cy="1944000"/>
          </a:xfrm>
          <a:solidFill>
            <a:schemeClr val="bg1">
              <a:lumMod val="85000"/>
            </a:schemeClr>
          </a:solidFill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143830" y="3864223"/>
            <a:ext cx="1944000" cy="2084400"/>
          </a:xfrm>
        </p:spPr>
        <p:txBody>
          <a:bodyPr/>
          <a:lstStyle>
            <a:lvl1pPr marL="162000" indent="-162000">
              <a:lnSpc>
                <a:spcPct val="100000"/>
              </a:lnSpc>
              <a:buClr>
                <a:schemeClr val="accent4"/>
              </a:buClr>
              <a:buSzPct val="120000"/>
              <a:buFont typeface="Montserrat" pitchFamily="2" charset="0"/>
              <a:buChar char="■"/>
              <a:defRPr>
                <a:solidFill>
                  <a:schemeClr val="tx1"/>
                </a:solidFill>
              </a:defRPr>
            </a:lvl1pPr>
            <a:lvl2pPr marL="162000" indent="0"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  <a:latin typeface="Montserrat SemiBold" pitchFamily="2" charset="0"/>
              </a:defRPr>
            </a:lvl2pPr>
            <a:lvl3pPr marL="22225" indent="0">
              <a:lnSpc>
                <a:spcPct val="110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Montserrat Medium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</p:txBody>
      </p:sp>
      <p:sp>
        <p:nvSpPr>
          <p:cNvPr id="26" name="Espace réservé pour une image  10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7159705" y="1616100"/>
            <a:ext cx="1944000" cy="1944000"/>
          </a:xfrm>
          <a:solidFill>
            <a:schemeClr val="bg1">
              <a:lumMod val="85000"/>
            </a:schemeClr>
          </a:solidFill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17459" y="3864223"/>
            <a:ext cx="1944000" cy="2084400"/>
          </a:xfrm>
        </p:spPr>
        <p:txBody>
          <a:bodyPr/>
          <a:lstStyle>
            <a:lvl1pPr marL="162000" indent="-162000">
              <a:lnSpc>
                <a:spcPct val="100000"/>
              </a:lnSpc>
              <a:buClr>
                <a:schemeClr val="accent5"/>
              </a:buClr>
              <a:buSzPct val="120000"/>
              <a:buFont typeface="Montserrat" pitchFamily="2" charset="0"/>
              <a:buChar char="■"/>
              <a:defRPr>
                <a:solidFill>
                  <a:schemeClr val="tx1"/>
                </a:solidFill>
              </a:defRPr>
            </a:lvl1pPr>
            <a:lvl2pPr marL="162000" indent="0"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  <a:latin typeface="Montserrat SemiBold" pitchFamily="2" charset="0"/>
              </a:defRPr>
            </a:lvl2pPr>
            <a:lvl3pPr marL="22225" indent="0">
              <a:lnSpc>
                <a:spcPct val="110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Montserrat Medium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</p:txBody>
      </p:sp>
      <p:sp>
        <p:nvSpPr>
          <p:cNvPr id="28" name="Espace réservé pour une image  10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9533334" y="1616100"/>
            <a:ext cx="1944000" cy="1944000"/>
          </a:xfrm>
          <a:solidFill>
            <a:schemeClr val="bg1">
              <a:lumMod val="85000"/>
            </a:schemeClr>
          </a:solidFill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500A61-C775-42A3-B0CA-6A7445CC26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7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609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2000" y="1937159"/>
            <a:ext cx="4996800" cy="383963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1" y="387742"/>
            <a:ext cx="4996800" cy="1116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Espace réservé du tableau 18"/>
          <p:cNvSpPr>
            <a:spLocks noGrp="1"/>
          </p:cNvSpPr>
          <p:nvPr>
            <p:ph type="tbl" sz="quarter" idx="21" hasCustomPrompt="1"/>
          </p:nvPr>
        </p:nvSpPr>
        <p:spPr bwMode="gray">
          <a:xfrm>
            <a:off x="6780076" y="692696"/>
            <a:ext cx="4680520" cy="5076564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table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943110-FE24-4FE0-A197-275A2E34D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table 3/4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EB60B7-0DDD-452B-9CDA-CB4F6B7F1104}"/>
              </a:ext>
            </a:extLst>
          </p:cNvPr>
          <p:cNvSpPr/>
          <p:nvPr userDrawn="1"/>
        </p:nvSpPr>
        <p:spPr bwMode="gray">
          <a:xfrm>
            <a:off x="0" y="0"/>
            <a:ext cx="4064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1999" y="1937159"/>
            <a:ext cx="2988812" cy="383963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0" y="387742"/>
            <a:ext cx="2988812" cy="1116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Espace réservé du tableau 18"/>
          <p:cNvSpPr>
            <a:spLocks noGrp="1"/>
          </p:cNvSpPr>
          <p:nvPr>
            <p:ph type="tbl" sz="quarter" idx="21" hasCustomPrompt="1"/>
          </p:nvPr>
        </p:nvSpPr>
        <p:spPr bwMode="gray">
          <a:xfrm>
            <a:off x="4392810" y="692696"/>
            <a:ext cx="7067786" cy="5076564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table</a:t>
            </a:r>
            <a:endParaRPr lang="en-US" dirty="0"/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83921A-6C05-47F4-8B5E-44415BA536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picture + Tex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609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1" y="387741"/>
            <a:ext cx="3186335" cy="15525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Espace réservé pour une image  10">
            <a:extLst>
              <a:ext uri="{FF2B5EF4-FFF2-40B4-BE49-F238E27FC236}">
                <a16:creationId xmlns:a16="http://schemas.microsoft.com/office/drawing/2014/main" id="{139FE884-8292-42B1-A5CA-B87682474E9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16000" y="1250978"/>
            <a:ext cx="3960000" cy="3960000"/>
          </a:xfrm>
          <a:noFill/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992FCC76-E2B7-4583-9663-353CE9BE4B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436259" y="1252994"/>
            <a:ext cx="3365939" cy="3957984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</a:lstStyle>
          <a:p>
            <a:pPr lvl="1"/>
            <a:r>
              <a:rPr lang="en-US" dirty="0" err="1"/>
              <a:t>Raerciat</a:t>
            </a:r>
            <a:r>
              <a:rPr lang="en-US" dirty="0"/>
              <a:t> </a:t>
            </a:r>
            <a:r>
              <a:rPr lang="en-US" dirty="0" err="1"/>
              <a:t>ectur</a:t>
            </a:r>
            <a:r>
              <a:rPr lang="en-US" dirty="0"/>
              <a:t>, </a:t>
            </a:r>
            <a:r>
              <a:rPr lang="en-US" dirty="0" err="1"/>
              <a:t>odigent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qui </a:t>
            </a:r>
            <a:r>
              <a:rPr lang="en-US" dirty="0" err="1"/>
              <a:t>consequunt</a:t>
            </a:r>
            <a:r>
              <a:rPr lang="en-US" dirty="0"/>
              <a:t> </a:t>
            </a:r>
            <a:r>
              <a:rPr lang="en-US" dirty="0" err="1"/>
              <a:t>utem</a:t>
            </a:r>
            <a:r>
              <a:rPr lang="en-US" dirty="0"/>
              <a:t> </a:t>
            </a:r>
            <a:r>
              <a:rPr lang="en-US" dirty="0" err="1"/>
              <a:t>laboritat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Usaped</a:t>
            </a:r>
            <a:r>
              <a:rPr lang="en-US" dirty="0"/>
              <a:t> </a:t>
            </a:r>
            <a:r>
              <a:rPr lang="en-US" dirty="0" err="1"/>
              <a:t>earciendus</a:t>
            </a:r>
            <a:r>
              <a:rPr lang="en-US" dirty="0"/>
              <a:t> de </a:t>
            </a:r>
            <a:r>
              <a:rPr lang="en-US" dirty="0" err="1"/>
              <a:t>volor</a:t>
            </a:r>
            <a:r>
              <a:rPr lang="en-US" dirty="0"/>
              <a:t> </a:t>
            </a:r>
            <a:r>
              <a:rPr lang="en-US" dirty="0" err="1"/>
              <a:t>molorit</a:t>
            </a:r>
            <a:r>
              <a:rPr lang="en-US" dirty="0"/>
              <a:t> qui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sundantet</a:t>
            </a:r>
            <a:r>
              <a:rPr lang="en-US" dirty="0"/>
              <a:t> lam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poribus</a:t>
            </a:r>
            <a:endParaRPr lang="en-US" dirty="0"/>
          </a:p>
          <a:p>
            <a:pPr lvl="1"/>
            <a:r>
              <a:rPr lang="en-US" dirty="0"/>
              <a:t>Ut </a:t>
            </a:r>
            <a:r>
              <a:rPr lang="en-US" dirty="0" err="1"/>
              <a:t>rempores</a:t>
            </a:r>
            <a:r>
              <a:rPr lang="en-US" dirty="0"/>
              <a:t> </a:t>
            </a:r>
            <a:r>
              <a:rPr lang="en-US" dirty="0" err="1"/>
              <a:t>expland</a:t>
            </a:r>
            <a:r>
              <a:rPr lang="en-US" dirty="0"/>
              <a:t> </a:t>
            </a:r>
            <a:r>
              <a:rPr lang="en-US" dirty="0" err="1"/>
              <a:t>aerumquo</a:t>
            </a:r>
            <a:r>
              <a:rPr lang="en-US" dirty="0"/>
              <a:t> et que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ullit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asperi</a:t>
            </a:r>
            <a:r>
              <a:rPr lang="en-US" dirty="0"/>
              <a:t> </a:t>
            </a:r>
            <a:r>
              <a:rPr lang="en-US" dirty="0" err="1"/>
              <a:t>torerae</a:t>
            </a:r>
            <a:r>
              <a:rPr lang="en-US" dirty="0"/>
              <a:t> </a:t>
            </a:r>
            <a:r>
              <a:rPr lang="en-US" dirty="0" err="1"/>
              <a:t>ctibusam</a:t>
            </a:r>
            <a:r>
              <a:rPr lang="en-US" dirty="0"/>
              <a:t> </a:t>
            </a:r>
            <a:r>
              <a:rPr lang="en-US" dirty="0" err="1"/>
              <a:t>exceseq</a:t>
            </a:r>
            <a:r>
              <a:rPr lang="en-US" dirty="0"/>
              <a:t> </a:t>
            </a:r>
            <a:r>
              <a:rPr lang="en-US" dirty="0" err="1"/>
              <a:t>uiatia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volo</a:t>
            </a:r>
            <a:r>
              <a:rPr lang="en-US" dirty="0"/>
              <a:t> </a:t>
            </a:r>
            <a:r>
              <a:rPr lang="en-US" dirty="0" err="1"/>
              <a:t>cusdae</a:t>
            </a:r>
            <a:r>
              <a:rPr lang="en-US" dirty="0"/>
              <a:t> </a:t>
            </a:r>
            <a:r>
              <a:rPr lang="en-US" dirty="0" err="1"/>
              <a:t>volut</a:t>
            </a:r>
            <a:r>
              <a:rPr lang="en-US" dirty="0"/>
              <a:t> de </a:t>
            </a:r>
            <a:r>
              <a:rPr lang="en-US" dirty="0" err="1"/>
              <a:t>nemquis</a:t>
            </a:r>
            <a:r>
              <a:rPr lang="en-US" dirty="0"/>
              <a:t> res </a:t>
            </a:r>
            <a:r>
              <a:rPr lang="en-US" dirty="0" err="1"/>
              <a:t>remquam</a:t>
            </a:r>
            <a:r>
              <a:rPr lang="en-US" dirty="0"/>
              <a:t> fugit </a:t>
            </a:r>
            <a:r>
              <a:rPr lang="en-US" dirty="0" err="1"/>
              <a:t>venem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7FAB4A44-6CD1-4610-B488-CEAF8A53A6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49913" y="4833699"/>
            <a:ext cx="1260475" cy="377279"/>
          </a:xfrm>
        </p:spPr>
        <p:txBody>
          <a:bodyPr/>
          <a:lstStyle>
            <a:lvl1pPr algn="r">
              <a:lnSpc>
                <a:spcPct val="100000"/>
              </a:lnSpc>
              <a:spcAft>
                <a:spcPts val="0"/>
              </a:spcAft>
              <a:defRPr sz="800" b="0" baseline="0">
                <a:solidFill>
                  <a:schemeClr val="bg1"/>
                </a:solidFill>
                <a:latin typeface="Source Code Pro Semibold" pitchFamily="49" charset="0"/>
                <a:ea typeface="Source Code Pro Semibold" pitchFamily="49" charset="0"/>
              </a:defRPr>
            </a:lvl1pPr>
          </a:lstStyle>
          <a:p>
            <a:pPr lvl="0"/>
            <a:r>
              <a:rPr lang="en-US" dirty="0"/>
              <a:t>PHOTO CAPTION ON </a:t>
            </a:r>
            <a:br>
              <a:rPr lang="en-US" dirty="0"/>
            </a:br>
            <a:r>
              <a:rPr lang="en-US" dirty="0"/>
              <a:t>TWO OR THREE LINES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D2EC7A-C87C-45F2-BC61-560EFE310E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609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6348028" y="261181"/>
            <a:ext cx="5454170" cy="15525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slide on two  lines maximum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Espace réservé pour une image  10">
            <a:extLst>
              <a:ext uri="{FF2B5EF4-FFF2-40B4-BE49-F238E27FC236}">
                <a16:creationId xmlns:a16="http://schemas.microsoft.com/office/drawing/2014/main" id="{139FE884-8292-42B1-A5CA-B87682474E9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046620" y="1302890"/>
            <a:ext cx="1800000" cy="1800000"/>
          </a:xfrm>
          <a:noFill/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992FCC76-E2B7-4583-9663-353CE9BE4B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48029" y="1252994"/>
            <a:ext cx="5454170" cy="3957984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</a:lstStyle>
          <a:p>
            <a:pPr lvl="1"/>
            <a:r>
              <a:rPr lang="en-US" dirty="0" err="1"/>
              <a:t>Raerciat</a:t>
            </a:r>
            <a:r>
              <a:rPr lang="en-US" dirty="0"/>
              <a:t> </a:t>
            </a:r>
            <a:r>
              <a:rPr lang="en-US" dirty="0" err="1"/>
              <a:t>ectur</a:t>
            </a:r>
            <a:r>
              <a:rPr lang="en-US" dirty="0"/>
              <a:t>, </a:t>
            </a:r>
            <a:r>
              <a:rPr lang="en-US" dirty="0" err="1"/>
              <a:t>odigent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qui </a:t>
            </a:r>
            <a:r>
              <a:rPr lang="en-US" dirty="0" err="1"/>
              <a:t>consequunt</a:t>
            </a:r>
            <a:r>
              <a:rPr lang="en-US" dirty="0"/>
              <a:t> </a:t>
            </a:r>
            <a:r>
              <a:rPr lang="en-US" dirty="0" err="1"/>
              <a:t>utem</a:t>
            </a:r>
            <a:r>
              <a:rPr lang="en-US" dirty="0"/>
              <a:t> </a:t>
            </a:r>
            <a:r>
              <a:rPr lang="en-US" dirty="0" err="1"/>
              <a:t>laboritat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Usaped</a:t>
            </a:r>
            <a:r>
              <a:rPr lang="en-US" dirty="0"/>
              <a:t> </a:t>
            </a:r>
            <a:r>
              <a:rPr lang="en-US" dirty="0" err="1"/>
              <a:t>earciendus</a:t>
            </a:r>
            <a:r>
              <a:rPr lang="en-US" dirty="0"/>
              <a:t> de </a:t>
            </a:r>
            <a:r>
              <a:rPr lang="en-US" dirty="0" err="1"/>
              <a:t>volor</a:t>
            </a:r>
            <a:r>
              <a:rPr lang="en-US" dirty="0"/>
              <a:t> </a:t>
            </a:r>
            <a:r>
              <a:rPr lang="en-US" dirty="0" err="1"/>
              <a:t>molorit</a:t>
            </a:r>
            <a:r>
              <a:rPr lang="en-US" dirty="0"/>
              <a:t> qui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sundantet</a:t>
            </a:r>
            <a:r>
              <a:rPr lang="en-US" dirty="0"/>
              <a:t> lam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poribus</a:t>
            </a:r>
            <a:endParaRPr lang="en-US" dirty="0"/>
          </a:p>
          <a:p>
            <a:pPr lvl="1"/>
            <a:r>
              <a:rPr lang="en-US" dirty="0"/>
              <a:t>Ut </a:t>
            </a:r>
            <a:r>
              <a:rPr lang="en-US" dirty="0" err="1"/>
              <a:t>rempores</a:t>
            </a:r>
            <a:r>
              <a:rPr lang="en-US" dirty="0"/>
              <a:t> </a:t>
            </a:r>
            <a:r>
              <a:rPr lang="en-US" dirty="0" err="1"/>
              <a:t>expland</a:t>
            </a:r>
            <a:r>
              <a:rPr lang="en-US" dirty="0"/>
              <a:t> </a:t>
            </a:r>
            <a:r>
              <a:rPr lang="en-US" dirty="0" err="1"/>
              <a:t>aerumquo</a:t>
            </a:r>
            <a:r>
              <a:rPr lang="en-US" dirty="0"/>
              <a:t> et que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ullit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asperi</a:t>
            </a:r>
            <a:r>
              <a:rPr lang="en-US" dirty="0"/>
              <a:t> </a:t>
            </a:r>
            <a:r>
              <a:rPr lang="en-US" dirty="0" err="1"/>
              <a:t>torerae</a:t>
            </a:r>
            <a:r>
              <a:rPr lang="en-US" dirty="0"/>
              <a:t> </a:t>
            </a:r>
            <a:r>
              <a:rPr lang="en-US" dirty="0" err="1"/>
              <a:t>ctibusam</a:t>
            </a:r>
            <a:r>
              <a:rPr lang="en-US" dirty="0"/>
              <a:t> </a:t>
            </a:r>
            <a:r>
              <a:rPr lang="en-US" dirty="0" err="1"/>
              <a:t>exceseq</a:t>
            </a:r>
            <a:r>
              <a:rPr lang="en-US" dirty="0"/>
              <a:t> </a:t>
            </a:r>
            <a:r>
              <a:rPr lang="en-US" dirty="0" err="1"/>
              <a:t>uiatia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volo</a:t>
            </a:r>
            <a:r>
              <a:rPr lang="en-US" dirty="0"/>
              <a:t> </a:t>
            </a:r>
            <a:r>
              <a:rPr lang="en-US" dirty="0" err="1"/>
              <a:t>cusdae</a:t>
            </a:r>
            <a:r>
              <a:rPr lang="en-US" dirty="0"/>
              <a:t> </a:t>
            </a:r>
            <a:r>
              <a:rPr lang="en-US" dirty="0" err="1"/>
              <a:t>volut</a:t>
            </a:r>
            <a:r>
              <a:rPr lang="en-US" dirty="0"/>
              <a:t> de </a:t>
            </a:r>
            <a:r>
              <a:rPr lang="en-US" dirty="0" err="1"/>
              <a:t>nemquis</a:t>
            </a:r>
            <a:r>
              <a:rPr lang="en-US" dirty="0"/>
              <a:t> res </a:t>
            </a:r>
            <a:r>
              <a:rPr lang="en-US" dirty="0" err="1"/>
              <a:t>remquam</a:t>
            </a:r>
            <a:r>
              <a:rPr lang="en-US" dirty="0"/>
              <a:t> fugit </a:t>
            </a:r>
            <a:r>
              <a:rPr lang="en-US" dirty="0" err="1"/>
              <a:t>venem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25" name="Espace réservé pour une image  10">
            <a:extLst>
              <a:ext uri="{FF2B5EF4-FFF2-40B4-BE49-F238E27FC236}">
                <a16:creationId xmlns:a16="http://schemas.microsoft.com/office/drawing/2014/main" id="{245A8D62-23C7-4278-AC7D-FEDA8492302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10388" y="1318929"/>
            <a:ext cx="1800000" cy="1800000"/>
          </a:xfrm>
          <a:noFill/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sp>
        <p:nvSpPr>
          <p:cNvPr id="26" name="Espace réservé pour une image  10">
            <a:extLst>
              <a:ext uri="{FF2B5EF4-FFF2-40B4-BE49-F238E27FC236}">
                <a16:creationId xmlns:a16="http://schemas.microsoft.com/office/drawing/2014/main" id="{92F565BD-D6C6-4CD6-B7DC-F8659C7E0AC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046620" y="3334489"/>
            <a:ext cx="1800000" cy="1800000"/>
          </a:xfrm>
          <a:noFill/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sp>
        <p:nvSpPr>
          <p:cNvPr id="27" name="Espace réservé pour une image  10">
            <a:extLst>
              <a:ext uri="{FF2B5EF4-FFF2-40B4-BE49-F238E27FC236}">
                <a16:creationId xmlns:a16="http://schemas.microsoft.com/office/drawing/2014/main" id="{274A7885-6DC6-4FEE-AE74-E73133C7DF9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3110388" y="3334489"/>
            <a:ext cx="1800000" cy="1800000"/>
          </a:xfrm>
          <a:noFill/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</a:t>
            </a:r>
            <a:br>
              <a:rPr lang="en-US" noProof="0" dirty="0"/>
            </a:br>
            <a:r>
              <a:rPr lang="en-US" noProof="0" dirty="0"/>
              <a:t>to insert a picture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61A23F-C2B4-4D8F-B6AF-10E4322A87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75920" y="4866677"/>
            <a:ext cx="3245892" cy="614551"/>
          </a:xfrm>
        </p:spPr>
        <p:txBody>
          <a:bodyPr/>
          <a:lstStyle>
            <a:lvl1pPr marL="0" indent="0" algn="l">
              <a:buNone/>
              <a:defRPr sz="1200" b="0">
                <a:solidFill>
                  <a:schemeClr val="accent4"/>
                </a:solidFill>
                <a:latin typeface="Source Code Pro Semibold" pitchFamily="49" charset="0"/>
                <a:ea typeface="Source Code Pro Semibold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ADDRESS</a:t>
            </a:r>
          </a:p>
          <a:p>
            <a:r>
              <a:rPr lang="en-US" noProof="0" dirty="0"/>
              <a:t>ADDRESS</a:t>
            </a:r>
          </a:p>
          <a:p>
            <a:r>
              <a:rPr lang="en-US" noProof="0" dirty="0"/>
              <a:t>ADDRESS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2009170-876F-47A7-BF2A-22CC5E7AED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1376773"/>
            <a:ext cx="2666337" cy="1866435"/>
          </a:xfrm>
          <a:prstGeom prst="rect">
            <a:avLst/>
          </a:prstGeom>
        </p:spPr>
      </p:pic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EA562058-CE37-4423-9D2C-004400F74D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42772" y="4905248"/>
            <a:ext cx="756000" cy="75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36" name="Espace réservé pour une image  34">
            <a:extLst>
              <a:ext uri="{FF2B5EF4-FFF2-40B4-BE49-F238E27FC236}">
                <a16:creationId xmlns:a16="http://schemas.microsoft.com/office/drawing/2014/main" id="{87519D80-5145-4528-A99A-59891897B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3629" y="4905248"/>
            <a:ext cx="756000" cy="75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37" name="Espace réservé pour une image  34">
            <a:extLst>
              <a:ext uri="{FF2B5EF4-FFF2-40B4-BE49-F238E27FC236}">
                <a16:creationId xmlns:a16="http://schemas.microsoft.com/office/drawing/2014/main" id="{855C4645-00F2-4AB2-AE89-1354C402D9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39625" y="4065447"/>
            <a:ext cx="756000" cy="75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38" name="Espace réservé pour une image  34">
            <a:extLst>
              <a:ext uri="{FF2B5EF4-FFF2-40B4-BE49-F238E27FC236}">
                <a16:creationId xmlns:a16="http://schemas.microsoft.com/office/drawing/2014/main" id="{F54DF49D-40A5-4F50-A2C3-8F32B971DB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3629" y="4065447"/>
            <a:ext cx="756000" cy="75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0" name="Sous-titre 1">
            <a:extLst>
              <a:ext uri="{FF2B5EF4-FFF2-40B4-BE49-F238E27FC236}">
                <a16:creationId xmlns:a16="http://schemas.microsoft.com/office/drawing/2014/main" id="{1F9DA2BD-5877-4A67-9ACF-6B3E0017044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69519" y="5499813"/>
            <a:ext cx="3245892" cy="2694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3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SzPct val="120000"/>
              <a:buFont typeface="Montserrat SemiBold" pitchFamily="2" charset="0"/>
              <a:buChar char="■"/>
              <a:defRPr sz="1200" kern="1200">
                <a:solidFill>
                  <a:schemeClr val="tx1"/>
                </a:solidFill>
                <a:latin typeface="Montserrat SemiBold" pitchFamily="2" charset="0"/>
                <a:ea typeface="+mn-ea"/>
                <a:cs typeface="+mn-cs"/>
              </a:defRPr>
            </a:lvl3pPr>
            <a:lvl4pPr marL="358775" indent="-125413" algn="l" defTabSz="914400" rtl="0" eaLnBrk="1" latinLnBrk="0" hangingPunct="1">
              <a:lnSpc>
                <a:spcPct val="103000"/>
              </a:lnSpc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Montserrat" pitchFamily="2" charset="0"/>
              <a:buChar char="■"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chemeClr val="accent4"/>
                </a:solidFill>
              </a:rPr>
              <a:t>WWW.LINKBYNET.COM</a:t>
            </a:r>
          </a:p>
          <a:p>
            <a:endParaRPr lang="fr-FR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8F267E-CEF0-4BC3-AE21-5AA85A700456}"/>
              </a:ext>
            </a:extLst>
          </p:cNvPr>
          <p:cNvSpPr txBox="1"/>
          <p:nvPr userDrawn="1"/>
        </p:nvSpPr>
        <p:spPr>
          <a:xfrm>
            <a:off x="5303912" y="3825044"/>
            <a:ext cx="676875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</a:pPr>
            <a:r>
              <a:rPr lang="en-US" sz="8000" b="1" kern="1200" noProof="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Thank you.</a:t>
            </a:r>
            <a:endParaRPr lang="fr-FR" sz="8000" b="1" kern="120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699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 userDrawn="1"/>
        </p:nvSpPr>
        <p:spPr bwMode="gray">
          <a:xfrm>
            <a:off x="11215688" y="6200775"/>
            <a:ext cx="169556" cy="327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–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22BC42-3D61-4EFA-889E-9FE3E8D00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81" y="1218667"/>
            <a:ext cx="6315238" cy="44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8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 userDrawn="1"/>
        </p:nvSpPr>
        <p:spPr bwMode="gray">
          <a:xfrm>
            <a:off x="11215688" y="6200775"/>
            <a:ext cx="169556" cy="327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–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37324" y="4931643"/>
            <a:ext cx="5303701" cy="657597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00/00/0000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37324" y="3753036"/>
            <a:ext cx="5303701" cy="1116123"/>
          </a:xfrm>
        </p:spPr>
        <p:txBody>
          <a:bodyPr anchor="t" anchorCtr="0"/>
          <a:lstStyle>
            <a:lvl1pPr>
              <a:lnSpc>
                <a:spcPct val="93000"/>
              </a:lnSpc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20" name="Espace réservé pour une image  10">
            <a:extLst>
              <a:ext uri="{FF2B5EF4-FFF2-40B4-BE49-F238E27FC236}">
                <a16:creationId xmlns:a16="http://schemas.microsoft.com/office/drawing/2014/main" id="{ECC6EB23-60C8-4A38-A650-90A5628028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1435310" y="5625244"/>
            <a:ext cx="436035" cy="436035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668D3E4-E8FA-4841-8190-4337732EA6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93453" y="5625244"/>
            <a:ext cx="3009900" cy="241523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CLIENT NAME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6BFBB92D-C7B9-4F92-8524-1077816494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93900" y="5867499"/>
            <a:ext cx="3009900" cy="241300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ADDITIONAL DETAILS</a:t>
            </a:r>
          </a:p>
        </p:txBody>
      </p:sp>
      <p:sp>
        <p:nvSpPr>
          <p:cNvPr id="27" name="Espace réservé pour une image  10">
            <a:extLst>
              <a:ext uri="{FF2B5EF4-FFF2-40B4-BE49-F238E27FC236}">
                <a16:creationId xmlns:a16="http://schemas.microsoft.com/office/drawing/2014/main" id="{1C2AF0E5-D359-437F-99EF-F4CA6F4DDA3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48240" y="1665000"/>
            <a:ext cx="3528000" cy="3528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907BA5-9F03-4CBC-9338-BEF030F952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1376773"/>
            <a:ext cx="33946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EF9D9-8764-47D6-A16F-07B20A7510E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C0BD0CC-3B23-42E8-AB94-6822555F8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Title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41419-21AB-4E91-8C0C-27A80B878DB7}"/>
              </a:ext>
            </a:extLst>
          </p:cNvPr>
          <p:cNvSpPr/>
          <p:nvPr userDrawn="1"/>
        </p:nvSpPr>
        <p:spPr bwMode="gray">
          <a:xfrm>
            <a:off x="0" y="0"/>
            <a:ext cx="3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4064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2000" y="1937159"/>
            <a:ext cx="3053739" cy="38396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1" y="387742"/>
            <a:ext cx="3053739" cy="1116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 bwMode="gray">
          <a:xfrm>
            <a:off x="6204012" y="6200775"/>
            <a:ext cx="4995030" cy="328574"/>
          </a:xfrm>
        </p:spPr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56FA5A-6B35-4A05-A505-60620ECF0C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23692" y="1735732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02001" y="517917"/>
            <a:ext cx="5249984" cy="1116546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47628" y="1735732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126780" y="1735732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978844" y="1779959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23692" y="2756205"/>
            <a:ext cx="2628292" cy="864096"/>
          </a:xfrm>
        </p:spPr>
        <p:txBody>
          <a:bodyPr/>
          <a:lstStyle>
            <a:lvl1pPr algn="l">
              <a:spcAft>
                <a:spcPts val="10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747628" y="2756205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2</a:t>
            </a:r>
            <a:endParaRPr lang="en-US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126780" y="2756205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15" name="Espace réservé pour une image  10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1978844" y="2800432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23692" y="3776678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47628" y="3776678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3</a:t>
            </a:r>
            <a:endParaRPr lang="en-US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26780" y="3776678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19" name="Espace réservé pour une image  10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1978844" y="3820905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323692" y="4797152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47628" y="4797152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4</a:t>
            </a:r>
            <a:endParaRPr lang="en-US" dirty="0"/>
          </a:p>
        </p:txBody>
      </p:sp>
      <p:sp>
        <p:nvSpPr>
          <p:cNvPr id="22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126780" y="4797152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23" name="Espace réservé pour une image  10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1978844" y="4841379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32936" y="1735732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656872" y="1735732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5</a:t>
            </a:r>
            <a:endParaRPr lang="en-US" dirty="0"/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036024" y="1735732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27" name="Espace réservé pour une image  10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6888088" y="1779959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8232936" y="2756205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29" name="Espace réservé du texte 7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656872" y="2756205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6</a:t>
            </a:r>
            <a:endParaRPr lang="en-US" dirty="0"/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8036024" y="2756205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31" name="Espace réservé pour une image  10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6888088" y="2800432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8232936" y="3776678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7656872" y="3776678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7</a:t>
            </a:r>
            <a:endParaRPr lang="en-US" dirty="0"/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036024" y="3776678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35" name="Espace réservé pour une image  10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6888088" y="3820905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6" name="Espace réservé du texte 7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232936" y="4797152"/>
            <a:ext cx="2628292" cy="864096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Title of the chapter </a:t>
            </a:r>
            <a:br>
              <a:rPr lang="en-US"/>
            </a:br>
            <a:r>
              <a:rPr lang="en-US"/>
              <a:t>on three lines aboruptat as alitatem</a:t>
            </a:r>
            <a:endParaRPr lang="en-US" dirty="0"/>
          </a:p>
        </p:txBody>
      </p:sp>
      <p:sp>
        <p:nvSpPr>
          <p:cNvPr id="37" name="Espace réservé du texte 7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656872" y="4797152"/>
            <a:ext cx="310902" cy="360000"/>
          </a:xfrm>
        </p:spPr>
        <p:txBody>
          <a:bodyPr/>
          <a:lstStyle>
            <a:lvl1pPr algn="r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8</a:t>
            </a:r>
            <a:endParaRPr lang="en-US" dirty="0"/>
          </a:p>
        </p:txBody>
      </p:sp>
      <p:sp>
        <p:nvSpPr>
          <p:cNvPr id="38" name="Espace réservé du texte 7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8036024" y="4797152"/>
            <a:ext cx="180000" cy="360000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/>
              <a:t>■</a:t>
            </a:r>
            <a:endParaRPr lang="en-US" dirty="0"/>
          </a:p>
        </p:txBody>
      </p:sp>
      <p:sp>
        <p:nvSpPr>
          <p:cNvPr id="39" name="Espace réservé pour une image  10"/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6888088" y="4841379"/>
            <a:ext cx="684000" cy="684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41" name="ZoneTexte 40"/>
          <p:cNvSpPr txBox="1"/>
          <p:nvPr userDrawn="1"/>
        </p:nvSpPr>
        <p:spPr bwMode="gray">
          <a:xfrm>
            <a:off x="11215688" y="6200775"/>
            <a:ext cx="169556" cy="327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–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B96F04-AF03-4DF6-AC85-D978363DD0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5195898" y="1641500"/>
            <a:ext cx="5302800" cy="1908212"/>
          </a:xfrm>
        </p:spPr>
        <p:txBody>
          <a:bodyPr anchor="t" anchorCtr="0"/>
          <a:lstStyle>
            <a:lvl1pPr algn="l">
              <a:lnSpc>
                <a:spcPct val="93000"/>
              </a:lnSpc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chapter of two </a:t>
            </a:r>
            <a:br>
              <a:rPr lang="en-US" noProof="0" dirty="0"/>
            </a:br>
            <a:r>
              <a:rPr lang="en-US" noProof="0" dirty="0"/>
              <a:t>or three lines maximum </a:t>
            </a:r>
            <a:r>
              <a:rPr lang="en-US" noProof="0" dirty="0" err="1"/>
              <a:t>pitis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voluptat</a:t>
            </a:r>
            <a:endParaRPr lang="en-US" noProof="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95898" y="3676712"/>
            <a:ext cx="5302800" cy="1908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OF THE CHAPTER on one to three lines maximum </a:t>
            </a:r>
            <a:r>
              <a:rPr lang="en-US" dirty="0" err="1"/>
              <a:t>quistrup</a:t>
            </a:r>
            <a:r>
              <a:rPr lang="en-US" dirty="0"/>
              <a:t> </a:t>
            </a:r>
            <a:r>
              <a:rPr lang="en-US" dirty="0" err="1"/>
              <a:t>officilique</a:t>
            </a:r>
            <a:r>
              <a:rPr lang="en-US" dirty="0"/>
              <a:t> </a:t>
            </a:r>
            <a:r>
              <a:rPr lang="en-US" dirty="0" err="1"/>
              <a:t>sitest</a:t>
            </a:r>
            <a:endParaRPr lang="en-US" dirty="0"/>
          </a:p>
        </p:txBody>
      </p:sp>
      <p:sp>
        <p:nvSpPr>
          <p:cNvPr id="25" name="Espace réservé pour une image  10">
            <a:extLst>
              <a:ext uri="{FF2B5EF4-FFF2-40B4-BE49-F238E27FC236}">
                <a16:creationId xmlns:a16="http://schemas.microsoft.com/office/drawing/2014/main" id="{B88B948D-F06D-432F-8C30-9F65F51176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751272" y="1685757"/>
            <a:ext cx="1725455" cy="1743243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6" name="Espace réservé pour une image  10">
            <a:extLst>
              <a:ext uri="{FF2B5EF4-FFF2-40B4-BE49-F238E27FC236}">
                <a16:creationId xmlns:a16="http://schemas.microsoft.com/office/drawing/2014/main" id="{1CBD773A-3E82-4532-B427-5F63FA24B7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37257" y="3717032"/>
            <a:ext cx="1725455" cy="1743243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7" name="Espace réservé pour une image  10">
            <a:extLst>
              <a:ext uri="{FF2B5EF4-FFF2-40B4-BE49-F238E27FC236}">
                <a16:creationId xmlns:a16="http://schemas.microsoft.com/office/drawing/2014/main" id="{3DD0C485-2602-4A6A-95E1-DD07AC17DB2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37256" y="1678136"/>
            <a:ext cx="1725455" cy="1743243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8" name="Espace réservé pour une image  10">
            <a:extLst>
              <a:ext uri="{FF2B5EF4-FFF2-40B4-BE49-F238E27FC236}">
                <a16:creationId xmlns:a16="http://schemas.microsoft.com/office/drawing/2014/main" id="{9A5B64C1-3459-443A-A0B5-E6BD033E02E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757098" y="3727957"/>
            <a:ext cx="1725455" cy="1743243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7196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1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-260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0F461-E055-4C8D-8626-950A77D936A4}"/>
              </a:ext>
            </a:extLst>
          </p:cNvPr>
          <p:cNvSpPr/>
          <p:nvPr userDrawn="1"/>
        </p:nvSpPr>
        <p:spPr>
          <a:xfrm>
            <a:off x="6420036" y="1463884"/>
            <a:ext cx="3600400" cy="36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0" y="66780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24092" y="2024844"/>
            <a:ext cx="2520280" cy="259228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16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Small intro</a:t>
            </a:r>
          </a:p>
          <a:p>
            <a:pPr lvl="0"/>
            <a:r>
              <a:rPr lang="en-US" dirty="0"/>
              <a:t>Some explanations on the following slides or comment a specific topic inside that box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BB881EF-7CD3-40BF-8DEC-1C8BBB2F05EA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048504" y="1463884"/>
            <a:ext cx="3607000" cy="3600000"/>
            <a:chOff x="-3676650" y="-3981450"/>
            <a:chExt cx="817562" cy="815975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E5398E85-7BCB-414D-B6D8-D55D31A32468}"/>
                </a:ext>
              </a:extLst>
            </p:cNvPr>
            <p:cNvSpPr>
              <a:spLocks/>
            </p:cNvSpPr>
            <p:nvPr/>
          </p:nvSpPr>
          <p:spPr bwMode="gray">
            <a:xfrm>
              <a:off x="-3676650" y="-3981450"/>
              <a:ext cx="407988" cy="407988"/>
            </a:xfrm>
            <a:custGeom>
              <a:avLst/>
              <a:gdLst>
                <a:gd name="T0" fmla="*/ 0 w 472"/>
                <a:gd name="T1" fmla="*/ 0 h 472"/>
                <a:gd name="T2" fmla="*/ 0 w 472"/>
                <a:gd name="T3" fmla="*/ 0 h 472"/>
                <a:gd name="T4" fmla="*/ 472 w 472"/>
                <a:gd name="T5" fmla="*/ 472 h 472"/>
                <a:gd name="T6" fmla="*/ 472 w 472"/>
                <a:gd name="T7" fmla="*/ 0 h 472"/>
                <a:gd name="T8" fmla="*/ 0 w 472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472">
                  <a:moveTo>
                    <a:pt x="0" y="0"/>
                  </a:moveTo>
                  <a:lnTo>
                    <a:pt x="0" y="0"/>
                  </a:lnTo>
                  <a:lnTo>
                    <a:pt x="472" y="472"/>
                  </a:lnTo>
                  <a:lnTo>
                    <a:pt x="47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1DDDF0B-6A67-4EC2-A9E8-075D9448934B}"/>
                </a:ext>
              </a:extLst>
            </p:cNvPr>
            <p:cNvSpPr>
              <a:spLocks/>
            </p:cNvSpPr>
            <p:nvPr/>
          </p:nvSpPr>
          <p:spPr bwMode="gray">
            <a:xfrm>
              <a:off x="-3268663" y="-3981450"/>
              <a:ext cx="409575" cy="407988"/>
            </a:xfrm>
            <a:custGeom>
              <a:avLst/>
              <a:gdLst>
                <a:gd name="T0" fmla="*/ 0 w 473"/>
                <a:gd name="T1" fmla="*/ 0 h 472"/>
                <a:gd name="T2" fmla="*/ 0 w 473"/>
                <a:gd name="T3" fmla="*/ 0 h 472"/>
                <a:gd name="T4" fmla="*/ 473 w 473"/>
                <a:gd name="T5" fmla="*/ 472 h 472"/>
                <a:gd name="T6" fmla="*/ 473 w 473"/>
                <a:gd name="T7" fmla="*/ 0 h 472"/>
                <a:gd name="T8" fmla="*/ 0 w 473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472">
                  <a:moveTo>
                    <a:pt x="0" y="0"/>
                  </a:moveTo>
                  <a:lnTo>
                    <a:pt x="0" y="0"/>
                  </a:lnTo>
                  <a:lnTo>
                    <a:pt x="473" y="472"/>
                  </a:lnTo>
                  <a:lnTo>
                    <a:pt x="4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33CDD3F-D44D-4327-8DC1-BE85EA94EC15}"/>
                </a:ext>
              </a:extLst>
            </p:cNvPr>
            <p:cNvSpPr>
              <a:spLocks/>
            </p:cNvSpPr>
            <p:nvPr/>
          </p:nvSpPr>
          <p:spPr bwMode="gray">
            <a:xfrm>
              <a:off x="-3676650" y="-3573463"/>
              <a:ext cx="407988" cy="407988"/>
            </a:xfrm>
            <a:custGeom>
              <a:avLst/>
              <a:gdLst>
                <a:gd name="T0" fmla="*/ 0 w 472"/>
                <a:gd name="T1" fmla="*/ 0 h 472"/>
                <a:gd name="T2" fmla="*/ 0 w 472"/>
                <a:gd name="T3" fmla="*/ 0 h 472"/>
                <a:gd name="T4" fmla="*/ 472 w 472"/>
                <a:gd name="T5" fmla="*/ 472 h 472"/>
                <a:gd name="T6" fmla="*/ 472 w 472"/>
                <a:gd name="T7" fmla="*/ 0 h 472"/>
                <a:gd name="T8" fmla="*/ 0 w 472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472">
                  <a:moveTo>
                    <a:pt x="0" y="0"/>
                  </a:moveTo>
                  <a:lnTo>
                    <a:pt x="0" y="0"/>
                  </a:lnTo>
                  <a:lnTo>
                    <a:pt x="472" y="472"/>
                  </a:lnTo>
                  <a:lnTo>
                    <a:pt x="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E93C30F-7023-4D7A-9BCA-B66EBBA24D84}"/>
                </a:ext>
              </a:extLst>
            </p:cNvPr>
            <p:cNvSpPr>
              <a:spLocks/>
            </p:cNvSpPr>
            <p:nvPr/>
          </p:nvSpPr>
          <p:spPr bwMode="gray">
            <a:xfrm>
              <a:off x="-3268663" y="-3573463"/>
              <a:ext cx="409575" cy="407988"/>
            </a:xfrm>
            <a:custGeom>
              <a:avLst/>
              <a:gdLst>
                <a:gd name="T0" fmla="*/ 0 w 473"/>
                <a:gd name="T1" fmla="*/ 0 h 472"/>
                <a:gd name="T2" fmla="*/ 0 w 473"/>
                <a:gd name="T3" fmla="*/ 0 h 472"/>
                <a:gd name="T4" fmla="*/ 473 w 473"/>
                <a:gd name="T5" fmla="*/ 472 h 472"/>
                <a:gd name="T6" fmla="*/ 473 w 473"/>
                <a:gd name="T7" fmla="*/ 0 h 472"/>
                <a:gd name="T8" fmla="*/ 0 w 473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472">
                  <a:moveTo>
                    <a:pt x="0" y="0"/>
                  </a:moveTo>
                  <a:lnTo>
                    <a:pt x="0" y="0"/>
                  </a:lnTo>
                  <a:lnTo>
                    <a:pt x="473" y="472"/>
                  </a:lnTo>
                  <a:lnTo>
                    <a:pt x="4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Espace réservé du pied de page 16">
            <a:extLst>
              <a:ext uri="{FF2B5EF4-FFF2-40B4-BE49-F238E27FC236}">
                <a16:creationId xmlns:a16="http://schemas.microsoft.com/office/drawing/2014/main" id="{164756FF-0D8F-490F-A21F-197EAE83093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11523" y="6200775"/>
            <a:ext cx="9387519" cy="3285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NAME OF THE CLIENT – TITLE OF THE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7">
            <a:extLst>
              <a:ext uri="{FF2B5EF4-FFF2-40B4-BE49-F238E27FC236}">
                <a16:creationId xmlns:a16="http://schemas.microsoft.com/office/drawing/2014/main" id="{B73CAC69-839C-429C-B81C-E05D08BE818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00493" y="6200774"/>
            <a:ext cx="803413" cy="3285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3122C9-A0B9-462F-8757-0847AD287B6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09315E-EB4B-4462-8694-7C60BA48C6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02000" y="1749601"/>
            <a:ext cx="4860000" cy="42012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702000" y="387742"/>
            <a:ext cx="10039025" cy="11165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81025" y="1749601"/>
            <a:ext cx="4860000" cy="42012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4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eys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02000" y="390917"/>
            <a:ext cx="10039025" cy="1116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52561" y="2051049"/>
            <a:ext cx="2757600" cy="2757600"/>
          </a:xfrm>
          <a:solidFill>
            <a:schemeClr val="tx2"/>
          </a:solidFill>
        </p:spPr>
        <p:txBody>
          <a:bodyPr lIns="288000" tIns="342000" rIns="72000"/>
          <a:lstStyle>
            <a:lvl1pPr>
              <a:lnSpc>
                <a:spcPct val="100000"/>
              </a:lnSpc>
              <a:spcAft>
                <a:spcPts val="500"/>
              </a:spcAft>
              <a:defRPr sz="61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1"/>
                </a:solidFill>
                <a:latin typeface="Montserrat SemiBold" pitchFamily="2" charset="0"/>
              </a:defRPr>
            </a:lvl2pPr>
            <a:lvl3pPr marL="0" indent="0">
              <a:lnSpc>
                <a:spcPct val="108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Montserrat Medium" pitchFamily="2" charset="0"/>
              </a:defRPr>
            </a:lvl3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7993" y="2051049"/>
            <a:ext cx="2757600" cy="2757600"/>
          </a:xfrm>
          <a:solidFill>
            <a:schemeClr val="accent5"/>
          </a:solidFill>
        </p:spPr>
        <p:txBody>
          <a:bodyPr lIns="288000" tIns="342000" rIns="72000"/>
          <a:lstStyle>
            <a:lvl1pPr>
              <a:lnSpc>
                <a:spcPct val="100000"/>
              </a:lnSpc>
              <a:spcAft>
                <a:spcPts val="500"/>
              </a:spcAft>
              <a:defRPr sz="61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1"/>
                </a:solidFill>
                <a:latin typeface="Montserrat SemiBold" pitchFamily="2" charset="0"/>
              </a:defRPr>
            </a:lvl2pPr>
            <a:lvl3pPr marL="0" indent="0">
              <a:lnSpc>
                <a:spcPct val="108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Montserrat Medium" pitchFamily="2" charset="0"/>
              </a:defRPr>
            </a:lvl3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83425" y="2051049"/>
            <a:ext cx="2757600" cy="2757600"/>
          </a:xfrm>
          <a:solidFill>
            <a:schemeClr val="accent3"/>
          </a:solidFill>
        </p:spPr>
        <p:txBody>
          <a:bodyPr lIns="288000" tIns="342000" rIns="72000"/>
          <a:lstStyle>
            <a:lvl1pPr>
              <a:lnSpc>
                <a:spcPct val="100000"/>
              </a:lnSpc>
              <a:spcAft>
                <a:spcPts val="500"/>
              </a:spcAft>
              <a:defRPr sz="6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  <a:latin typeface="Montserrat SemiBold" pitchFamily="2" charset="0"/>
              </a:defRPr>
            </a:lvl2pPr>
            <a:lvl3pPr marL="0" indent="0">
              <a:lnSpc>
                <a:spcPct val="108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Montserrat Medium" pitchFamily="2" charset="0"/>
              </a:defRPr>
            </a:lvl3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</p:txBody>
      </p:sp>
      <p:sp>
        <p:nvSpPr>
          <p:cNvPr id="12" name="ZoneTexte 11"/>
          <p:cNvSpPr txBox="1"/>
          <p:nvPr userDrawn="1"/>
        </p:nvSpPr>
        <p:spPr bwMode="gray">
          <a:xfrm>
            <a:off x="11215688" y="6200775"/>
            <a:ext cx="169556" cy="327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–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BC7551-F14E-45A9-B614-29C4588B06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4Keys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02000" y="390917"/>
            <a:ext cx="10039025" cy="1116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slide</a:t>
            </a:r>
            <a:br>
              <a:rPr lang="en-US" dirty="0"/>
            </a:br>
            <a:r>
              <a:rPr lang="en-US" dirty="0"/>
              <a:t>one or two lines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ZoneTexte 11"/>
          <p:cNvSpPr txBox="1"/>
          <p:nvPr userDrawn="1"/>
        </p:nvSpPr>
        <p:spPr bwMode="gray">
          <a:xfrm>
            <a:off x="11215688" y="6200775"/>
            <a:ext cx="169556" cy="327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–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57B4A3B9-0614-4326-8A17-C4A253593E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94704" y="3923360"/>
            <a:ext cx="1588812" cy="384293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Espace réservé pour une image  10">
            <a:extLst>
              <a:ext uri="{FF2B5EF4-FFF2-40B4-BE49-F238E27FC236}">
                <a16:creationId xmlns:a16="http://schemas.microsoft.com/office/drawing/2014/main" id="{0C813C55-B06B-4F6C-B15C-2CE360008A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95325" y="1826135"/>
            <a:ext cx="1800000" cy="1800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0" name="Espace réservé pour une image  10">
            <a:extLst>
              <a:ext uri="{FF2B5EF4-FFF2-40B4-BE49-F238E27FC236}">
                <a16:creationId xmlns:a16="http://schemas.microsoft.com/office/drawing/2014/main" id="{49829F5B-CC7E-4B43-8B21-824EDB4EDF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95149" y="1817719"/>
            <a:ext cx="1800000" cy="1800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4" name="Espace réservé pour une image  10">
            <a:extLst>
              <a:ext uri="{FF2B5EF4-FFF2-40B4-BE49-F238E27FC236}">
                <a16:creationId xmlns:a16="http://schemas.microsoft.com/office/drawing/2014/main" id="{4394AB2A-8049-4CF7-8BF0-50D3077A48E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6494973" y="1817719"/>
            <a:ext cx="1800000" cy="1800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8" name="Espace réservé pour une image  10">
            <a:extLst>
              <a:ext uri="{FF2B5EF4-FFF2-40B4-BE49-F238E27FC236}">
                <a16:creationId xmlns:a16="http://schemas.microsoft.com/office/drawing/2014/main" id="{1350044F-B727-48DD-B8BF-E5E8AEFE14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9394798" y="1817719"/>
            <a:ext cx="1800000" cy="1800000"/>
          </a:xfrm>
          <a:noFill/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EF2E9E40-30B3-4E70-AF81-3A67586B85A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802419" y="3927802"/>
            <a:ext cx="1588811" cy="384293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F19787D9-4786-4358-B8F5-0333106818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9569275" y="3935507"/>
            <a:ext cx="1633649" cy="384293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360FA9D3-3106-4F0D-AA67-92EA6D16260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694538" y="3923360"/>
            <a:ext cx="1619797" cy="384293"/>
          </a:xfrm>
        </p:spPr>
        <p:txBody>
          <a:bodyPr/>
          <a:lstStyle>
            <a:lvl1pPr algn="l">
              <a:spcAft>
                <a:spcPts val="0"/>
              </a:spcAft>
              <a:defRPr sz="1700" b="0">
                <a:solidFill>
                  <a:schemeClr val="bg1"/>
                </a:solidFill>
                <a:latin typeface="Montserrat ExtraBold" pitchFamily="2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Espace réservé du texte 9">
            <a:extLst>
              <a:ext uri="{FF2B5EF4-FFF2-40B4-BE49-F238E27FC236}">
                <a16:creationId xmlns:a16="http://schemas.microsoft.com/office/drawing/2014/main" id="{DD03692F-A87C-4E6A-8128-1BDE56408EA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89849" y="4426221"/>
            <a:ext cx="1756033" cy="143791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12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Small intro</a:t>
            </a:r>
          </a:p>
          <a:p>
            <a:pPr lvl="0"/>
            <a:r>
              <a:rPr lang="en-US" dirty="0"/>
              <a:t>Some explanations on the following slides or comment a specific topic inside that box</a:t>
            </a:r>
          </a:p>
        </p:txBody>
      </p:sp>
      <p:sp>
        <p:nvSpPr>
          <p:cNvPr id="48" name="Espace réservé du texte 9">
            <a:extLst>
              <a:ext uri="{FF2B5EF4-FFF2-40B4-BE49-F238E27FC236}">
                <a16:creationId xmlns:a16="http://schemas.microsoft.com/office/drawing/2014/main" id="{DE9579C7-B14A-4207-9428-25BC47EF86D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3596056" y="4417201"/>
            <a:ext cx="1756033" cy="143791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12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Small intro</a:t>
            </a:r>
          </a:p>
          <a:p>
            <a:pPr lvl="0"/>
            <a:r>
              <a:rPr lang="en-US" dirty="0"/>
              <a:t>Some explanations on the following slides or comment a specific topic inside that box</a:t>
            </a:r>
          </a:p>
        </p:txBody>
      </p:sp>
      <p:sp>
        <p:nvSpPr>
          <p:cNvPr id="49" name="Espace réservé du texte 9">
            <a:extLst>
              <a:ext uri="{FF2B5EF4-FFF2-40B4-BE49-F238E27FC236}">
                <a16:creationId xmlns:a16="http://schemas.microsoft.com/office/drawing/2014/main" id="{1171BE67-63CB-4CC8-AD99-2686F7157B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492353" y="4430605"/>
            <a:ext cx="1799999" cy="143791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12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Small intro</a:t>
            </a:r>
          </a:p>
          <a:p>
            <a:pPr lvl="0"/>
            <a:r>
              <a:rPr lang="en-US" dirty="0"/>
              <a:t>Some explanations on the following slides or comment a specific topic inside that box</a:t>
            </a:r>
          </a:p>
        </p:txBody>
      </p:sp>
      <p:sp>
        <p:nvSpPr>
          <p:cNvPr id="50" name="Espace réservé du texte 9">
            <a:extLst>
              <a:ext uri="{FF2B5EF4-FFF2-40B4-BE49-F238E27FC236}">
                <a16:creationId xmlns:a16="http://schemas.microsoft.com/office/drawing/2014/main" id="{59E30F94-A8A3-4AF3-8926-93636AFF44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9394799" y="4434206"/>
            <a:ext cx="1778016" cy="143791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12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Small intro</a:t>
            </a:r>
          </a:p>
          <a:p>
            <a:pPr lvl="0"/>
            <a:r>
              <a:rPr lang="en-US" dirty="0"/>
              <a:t>Some explanations on the following slides or comment a specific topic inside that box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3E2F42-7483-44A0-A9BA-8CFB92729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093296"/>
            <a:ext cx="900000" cy="630000"/>
          </a:xfrm>
          <a:prstGeom prst="rect">
            <a:avLst/>
          </a:prstGeom>
        </p:spPr>
      </p:pic>
      <p:pic>
        <p:nvPicPr>
          <p:cNvPr id="8" name="Graphique 7" descr="Stop">
            <a:extLst>
              <a:ext uri="{FF2B5EF4-FFF2-40B4-BE49-F238E27FC236}">
                <a16:creationId xmlns:a16="http://schemas.microsoft.com/office/drawing/2014/main" id="{D56408FF-D076-4C2A-99F2-AA0F279E5F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849" y="3958176"/>
            <a:ext cx="163794" cy="163794"/>
          </a:xfrm>
          <a:prstGeom prst="rect">
            <a:avLst/>
          </a:prstGeom>
        </p:spPr>
      </p:pic>
      <p:pic>
        <p:nvPicPr>
          <p:cNvPr id="9" name="Graphique 8" descr="Stop">
            <a:extLst>
              <a:ext uri="{FF2B5EF4-FFF2-40B4-BE49-F238E27FC236}">
                <a16:creationId xmlns:a16="http://schemas.microsoft.com/office/drawing/2014/main" id="{8E076A69-E516-486D-B2A7-D48BE0BA6D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4662" y="3958176"/>
            <a:ext cx="163794" cy="163794"/>
          </a:xfrm>
          <a:prstGeom prst="rect">
            <a:avLst/>
          </a:prstGeom>
        </p:spPr>
      </p:pic>
      <p:pic>
        <p:nvPicPr>
          <p:cNvPr id="10" name="Graphique 9" descr="Stop">
            <a:extLst>
              <a:ext uri="{FF2B5EF4-FFF2-40B4-BE49-F238E27FC236}">
                <a16:creationId xmlns:a16="http://schemas.microsoft.com/office/drawing/2014/main" id="{A917831E-5DC6-46CD-B494-88975CC3E17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2376" y="3958176"/>
            <a:ext cx="163794" cy="163794"/>
          </a:xfrm>
          <a:prstGeom prst="rect">
            <a:avLst/>
          </a:prstGeom>
        </p:spPr>
      </p:pic>
      <p:pic>
        <p:nvPicPr>
          <p:cNvPr id="13" name="Graphique 12" descr="Stop">
            <a:extLst>
              <a:ext uri="{FF2B5EF4-FFF2-40B4-BE49-F238E27FC236}">
                <a16:creationId xmlns:a16="http://schemas.microsoft.com/office/drawing/2014/main" id="{2BDA924C-BE9D-4BA4-A50D-2B1F3349652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436" y="3958176"/>
            <a:ext cx="163794" cy="1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02000" y="390917"/>
            <a:ext cx="10039025" cy="11165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Project summary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02000" y="1749426"/>
            <a:ext cx="10039328" cy="4199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6678000"/>
            <a:ext cx="180000" cy="180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811523" y="6200775"/>
            <a:ext cx="9387519" cy="3285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NAME OF THE CLIENT – TITLE OF THE PRESENTATION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1400493" y="6200774"/>
            <a:ext cx="803413" cy="3285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11215688" y="6200775"/>
            <a:ext cx="169556" cy="327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900" dirty="0"/>
              <a:t>–</a:t>
            </a:r>
            <a:endParaRPr lang="en-US" sz="900" dirty="0"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79A49E-78A6-4FF0-BCF6-888BFC5FE21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2" y="6093296"/>
            <a:ext cx="90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spcAft>
          <a:spcPts val="0"/>
        </a:spcAft>
        <a:buFont typeface="Arial" pitchFamily="34" charset="0"/>
        <a:buNone/>
        <a:defRPr sz="14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3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3000"/>
        </a:lnSpc>
        <a:spcBef>
          <a:spcPts val="0"/>
        </a:spcBef>
        <a:spcAft>
          <a:spcPts val="200"/>
        </a:spcAft>
        <a:buClr>
          <a:schemeClr val="accent5"/>
        </a:buClr>
        <a:buSzPct val="120000"/>
        <a:buFont typeface="Montserrat SemiBold" pitchFamily="2" charset="0"/>
        <a:buChar char="■"/>
        <a:defRPr sz="1200" kern="1200">
          <a:solidFill>
            <a:schemeClr val="tx1"/>
          </a:solidFill>
          <a:latin typeface="Montserrat SemiBold" pitchFamily="2" charset="0"/>
          <a:ea typeface="+mn-ea"/>
          <a:cs typeface="+mn-cs"/>
        </a:defRPr>
      </a:lvl3pPr>
      <a:lvl4pPr marL="358775" indent="-125413" algn="l" defTabSz="914400" rtl="0" eaLnBrk="1" latinLnBrk="0" hangingPunct="1">
        <a:lnSpc>
          <a:spcPct val="103000"/>
        </a:lnSpc>
        <a:spcBef>
          <a:spcPts val="0"/>
        </a:spcBef>
        <a:spcAft>
          <a:spcPts val="300"/>
        </a:spcAft>
        <a:buClr>
          <a:schemeClr val="accent4"/>
        </a:buClr>
        <a:buSzPct val="100000"/>
        <a:buFont typeface="Montserrat" pitchFamily="2" charset="0"/>
        <a:buChar char="■"/>
        <a:defRPr sz="100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3000"/>
        </a:lnSpc>
        <a:spcBef>
          <a:spcPts val="0"/>
        </a:spcBef>
        <a:buSzPct val="100000"/>
        <a:buFont typeface="Arial" pitchFamily="34" charset="0"/>
        <a:buNone/>
        <a:defRPr sz="1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4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4E1EA29-4D86-4A75-8A0A-5E16009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13/11/2020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6BC5459-182F-49BD-A508-7CBF5B99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24" y="3969060"/>
            <a:ext cx="5303701" cy="900099"/>
          </a:xfrm>
        </p:spPr>
        <p:txBody>
          <a:bodyPr/>
          <a:lstStyle/>
          <a:p>
            <a:r>
              <a:rPr lang="en-US" dirty="0"/>
              <a:t>Automate CR Audit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F7212905-0446-486B-AC1E-D9F323972E4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00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177BEA2-1304-4C1C-BD1E-84FDD269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Excel e.g.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92AD0-97C8-4B84-8D58-AAF73E654DD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C74CC-7F51-440F-B306-57072BC32F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LINKBYNET - CORPORATE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F71BC-4E21-42C5-993C-487C3D01EB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BABD7-12DB-4BA8-A187-2574EA94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66" y="1010123"/>
            <a:ext cx="7937746" cy="48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177BEA2-1304-4C1C-BD1E-84FDD269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Excel e.g.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92AD0-97C8-4B84-8D58-AAF73E654DD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C74CC-7F51-440F-B306-57072BC32F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LINKBYNET - CORPORATE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F71BC-4E21-42C5-993C-487C3D01EB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C89FFF6-7335-4DB8-9A9A-0FD4ADC5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90" y="946014"/>
            <a:ext cx="7963178" cy="37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6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personne, intérieur, homme, assis&#10;&#10;Description générée automatiquement">
            <a:extLst>
              <a:ext uri="{FF2B5EF4-FFF2-40B4-BE49-F238E27FC236}">
                <a16:creationId xmlns:a16="http://schemas.microsoft.com/office/drawing/2014/main" id="{0B3610CE-BBC1-46FF-81C8-3449462CA5C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3" r="20483"/>
          <a:stretch/>
        </p:blipFill>
        <p:spPr/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A9729B2-512A-41CF-B6EA-126F91506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sz="1800" dirty="0" err="1"/>
              <a:t>xxxxxxYYYYMMDD</a:t>
            </a:r>
            <a:endParaRPr lang="en-US" sz="1800" dirty="0"/>
          </a:p>
          <a:p>
            <a:pPr lvl="2"/>
            <a:r>
              <a:rPr lang="en-US" sz="1800" dirty="0" err="1"/>
              <a:t>xxxxxxYYYYMMDD.extension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Examples:</a:t>
            </a:r>
          </a:p>
          <a:p>
            <a:pPr lvl="3"/>
            <a:r>
              <a:rPr lang="en-US" sz="1200" dirty="0"/>
              <a:t>ARISTA-SW-AGILE2-TC1-B13_B14-2-20200927.cfg</a:t>
            </a:r>
          </a:p>
          <a:p>
            <a:pPr lvl="3"/>
            <a:r>
              <a:rPr lang="en-US" sz="1200" dirty="0"/>
              <a:t>SWITCH-LBN-AGILE-V-1-20200927</a:t>
            </a:r>
          </a:p>
          <a:p>
            <a:pPr lvl="2"/>
            <a:endParaRPr lang="en-US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423114-7DED-491E-B273-A0F33FF5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to follow</a:t>
            </a:r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0552DE8-6ABA-4F06-A777-27EEA40C480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BD4F27-8E32-4A65-AAEB-97E247C714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CC38B2-1AE0-480E-A2D1-CF634EF06A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09264-0846-4480-A1DF-EDA71CCC447A}"/>
              </a:ext>
            </a:extLst>
          </p:cNvPr>
          <p:cNvSpPr/>
          <p:nvPr/>
        </p:nvSpPr>
        <p:spPr>
          <a:xfrm>
            <a:off x="5052126" y="234885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11" name="Espace réservé pour une image  10" descr="Une image contenant lumière, lampe, dessin&#10;&#10;Description générée automatiquement">
            <a:extLst>
              <a:ext uri="{FF2B5EF4-FFF2-40B4-BE49-F238E27FC236}">
                <a16:creationId xmlns:a16="http://schemas.microsoft.com/office/drawing/2014/main" id="{A9E2DD2C-1185-444A-873F-F7F41BBA5D7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39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personne, intérieur, homme, assis&#10;&#10;Description générée automatiquement">
            <a:extLst>
              <a:ext uri="{FF2B5EF4-FFF2-40B4-BE49-F238E27FC236}">
                <a16:creationId xmlns:a16="http://schemas.microsoft.com/office/drawing/2014/main" id="{0B3610CE-BBC1-46FF-81C8-3449462CA5C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3" r="20483"/>
          <a:stretch/>
        </p:blipFill>
        <p:spPr/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A9729B2-512A-41CF-B6EA-126F91506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74" y="2838361"/>
            <a:ext cx="4277876" cy="3839639"/>
          </a:xfrm>
        </p:spPr>
        <p:txBody>
          <a:bodyPr/>
          <a:lstStyle/>
          <a:p>
            <a:pPr lvl="2"/>
            <a:r>
              <a:rPr lang="en-US" dirty="0"/>
              <a:t>E.g. ARISTA-SW-AGILE2-TC1-B13_B14-2-20200927.cfg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highlight>
                  <a:srgbClr val="00FF00"/>
                </a:highlight>
              </a:rPr>
              <a:t>The network admin/engineer/manager must verify the date of the last backup performed.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If not well done he/she will now have to investigate why the backup has not been done regularly.</a:t>
            </a:r>
          </a:p>
          <a:p>
            <a:pPr lvl="1"/>
            <a:endParaRPr lang="en-US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423114-7DED-491E-B273-A0F33FF5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1" y="387742"/>
            <a:ext cx="4277876" cy="693460"/>
          </a:xfrm>
        </p:spPr>
        <p:txBody>
          <a:bodyPr/>
          <a:lstStyle/>
          <a:p>
            <a:r>
              <a:rPr lang="en-US" dirty="0"/>
              <a:t>Intro – 1</a:t>
            </a:r>
            <a:r>
              <a:rPr lang="en-US" baseline="30000" dirty="0"/>
              <a:t>st</a:t>
            </a:r>
            <a:r>
              <a:rPr lang="en-US" dirty="0"/>
              <a:t> Question answered</a:t>
            </a:r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0552DE8-6ABA-4F06-A777-27EEA40C480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BD4F27-8E32-4A65-AAEB-97E247C714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CC38B2-1AE0-480E-A2D1-CF634EF06A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09264-0846-4480-A1DF-EDA71CCC447A}"/>
              </a:ext>
            </a:extLst>
          </p:cNvPr>
          <p:cNvSpPr/>
          <p:nvPr/>
        </p:nvSpPr>
        <p:spPr>
          <a:xfrm>
            <a:off x="5052126" y="234885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11" name="Espace réservé pour une image  10" descr="Une image contenant lumière, lampe, dessin&#10;&#10;Description générée automatiquement">
            <a:extLst>
              <a:ext uri="{FF2B5EF4-FFF2-40B4-BE49-F238E27FC236}">
                <a16:creationId xmlns:a16="http://schemas.microsoft.com/office/drawing/2014/main" id="{A9E2DD2C-1185-444A-873F-F7F41BBA5D7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989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personne, intérieur, homme, assis&#10;&#10;Description générée automatiquement">
            <a:extLst>
              <a:ext uri="{FF2B5EF4-FFF2-40B4-BE49-F238E27FC236}">
                <a16:creationId xmlns:a16="http://schemas.microsoft.com/office/drawing/2014/main" id="{0B3610CE-BBC1-46FF-81C8-3449462CA5C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3" r="20483"/>
          <a:stretch/>
        </p:blipFill>
        <p:spPr/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A9729B2-512A-41CF-B6EA-126F91506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74" y="2838361"/>
            <a:ext cx="4277876" cy="3839639"/>
          </a:xfrm>
        </p:spPr>
        <p:txBody>
          <a:bodyPr/>
          <a:lstStyle/>
          <a:p>
            <a:pPr lvl="2"/>
            <a:r>
              <a:rPr lang="en-US" dirty="0"/>
              <a:t>E.g. ARISTA-SW-AGILE2-TC1-B13_B14-2-20200927.cfg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The network admin/engineer/manager must verify the date of the last backup performed.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highlight>
                  <a:srgbClr val="FFFF00"/>
                </a:highlight>
              </a:rPr>
              <a:t>If not well done he/she will now have to investigate why the backup has not been done regularly.</a:t>
            </a:r>
          </a:p>
          <a:p>
            <a:pPr lvl="1"/>
            <a:endParaRPr lang="en-US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0552DE8-6ABA-4F06-A777-27EEA40C480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BD4F27-8E32-4A65-AAEB-97E247C714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CC38B2-1AE0-480E-A2D1-CF634EF06A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09264-0846-4480-A1DF-EDA71CCC447A}"/>
              </a:ext>
            </a:extLst>
          </p:cNvPr>
          <p:cNvSpPr/>
          <p:nvPr/>
        </p:nvSpPr>
        <p:spPr>
          <a:xfrm>
            <a:off x="5052126" y="234885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11" name="Espace réservé pour une image  10" descr="Une image contenant lumière, lampe, dessin&#10;&#10;Description générée automatiquement">
            <a:extLst>
              <a:ext uri="{FF2B5EF4-FFF2-40B4-BE49-F238E27FC236}">
                <a16:creationId xmlns:a16="http://schemas.microsoft.com/office/drawing/2014/main" id="{A9E2DD2C-1185-444A-873F-F7F41BBA5D7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re 2">
            <a:extLst>
              <a:ext uri="{FF2B5EF4-FFF2-40B4-BE49-F238E27FC236}">
                <a16:creationId xmlns:a16="http://schemas.microsoft.com/office/drawing/2014/main" id="{D05DEF67-4CAE-46AA-9185-40B2BED5A7DB}"/>
              </a:ext>
            </a:extLst>
          </p:cNvPr>
          <p:cNvSpPr txBox="1">
            <a:spLocks/>
          </p:cNvSpPr>
          <p:nvPr/>
        </p:nvSpPr>
        <p:spPr bwMode="gray">
          <a:xfrm>
            <a:off x="774250" y="656933"/>
            <a:ext cx="4277876" cy="6934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Permission problem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05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A5A5EDF1-5B90-4654-9DCD-7EF78BBC6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200" dirty="0"/>
              <a:t>5-9 RUE DE L’INDUSTRIE</a:t>
            </a:r>
          </a:p>
          <a:p>
            <a:r>
              <a:rPr lang="fr-FR" sz="1200" dirty="0"/>
              <a:t>93200 SAINT-DENIS</a:t>
            </a:r>
          </a:p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4C0E83-05AA-449C-A3D4-D0D0EF73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709C19-3DF5-4DC5-BC45-89FC2F13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0B04A0-41F5-48FA-B3B6-818D8FA6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en-US" sz="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16" name="Espace réservé pour une image 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989EFD4-BB19-4DBA-ADCC-0EAEBDBE55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r="331"/>
          <a:stretch>
            <a:fillRect/>
          </a:stretch>
        </p:blipFill>
        <p:spPr/>
      </p:pic>
      <p:pic>
        <p:nvPicPr>
          <p:cNvPr id="18" name="Espace réservé pour une image 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9F8AD33-DA4B-42A9-B1C5-B79090FEE4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r="331"/>
          <a:stretch>
            <a:fillRect/>
          </a:stretch>
        </p:blipFill>
        <p:spPr/>
      </p:pic>
      <p:pic>
        <p:nvPicPr>
          <p:cNvPr id="12" name="Espace réservé pour une image  11" descr="Une image contenant lumière, lampe, dessin&#10;&#10;Description générée automatiquement">
            <a:extLst>
              <a:ext uri="{FF2B5EF4-FFF2-40B4-BE49-F238E27FC236}">
                <a16:creationId xmlns:a16="http://schemas.microsoft.com/office/drawing/2014/main" id="{53CBABE7-EF8A-4852-8490-220AB138AE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CDCF21B3-5A8D-46ED-A847-FFB9933650D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89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177BEA2-1304-4C1C-BD1E-84FDD269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92AD0-97C8-4B84-8D58-AAF73E654DD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C74CC-7F51-440F-B306-57072BC32F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LINKBYNET - CORPORATE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F71BC-4E21-42C5-993C-487C3D01EB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27FFDF1E-D860-41A8-B6BF-743086C82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15" b="-2"/>
          <a:stretch/>
        </p:blipFill>
        <p:spPr>
          <a:xfrm>
            <a:off x="5169100" y="284836"/>
            <a:ext cx="6231393" cy="6080225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10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personne, intérieur, homme, assis&#10;&#10;Description générée automatiquement">
            <a:extLst>
              <a:ext uri="{FF2B5EF4-FFF2-40B4-BE49-F238E27FC236}">
                <a16:creationId xmlns:a16="http://schemas.microsoft.com/office/drawing/2014/main" id="{0B3610CE-BBC1-46FF-81C8-3449462CA5C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3" r="20483"/>
          <a:stretch/>
        </p:blipFill>
        <p:spPr/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A9729B2-512A-41CF-B6EA-126F91506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dirty="0"/>
              <a:t>E.g. ARISTA-SW-AGILE2-TC1-B13_B14-2-20200927.cfg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highlight>
                  <a:srgbClr val="FFFF00"/>
                </a:highlight>
              </a:rPr>
              <a:t>The network admin/engineer/manager must verify the date of the last backup performed.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If not well done he/she will now have to investigate why the backup has not been done regularly.</a:t>
            </a:r>
          </a:p>
          <a:p>
            <a:pPr lvl="1"/>
            <a:endParaRPr lang="en-US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423114-7DED-491E-B273-A0F33FF5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- Brief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52C644-BAE0-4F82-BBAF-2811740F0B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0552DE8-6ABA-4F06-A777-27EEA40C480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BD4F27-8E32-4A65-AAEB-97E247C714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CC38B2-1AE0-480E-A2D1-CF634EF06A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09264-0846-4480-A1DF-EDA71CCC447A}"/>
              </a:ext>
            </a:extLst>
          </p:cNvPr>
          <p:cNvSpPr/>
          <p:nvPr/>
        </p:nvSpPr>
        <p:spPr>
          <a:xfrm>
            <a:off x="5052126" y="234885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11" name="Espace réservé pour une image  10" descr="Une image contenant lumière, lampe, dessin&#10;&#10;Description générée automatiquement">
            <a:extLst>
              <a:ext uri="{FF2B5EF4-FFF2-40B4-BE49-F238E27FC236}">
                <a16:creationId xmlns:a16="http://schemas.microsoft.com/office/drawing/2014/main" id="{A9E2DD2C-1185-444A-873F-F7F41BBA5D7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14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C735BD-ED96-456E-8301-FD60D2AA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EA43AF-DA45-4DF8-A066-C470EAC5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5052C6-0A83-44D3-B673-A761825F4D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8DD96A-3560-466D-AB65-161ED9B030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7748" y="2024844"/>
            <a:ext cx="2846624" cy="2592288"/>
          </a:xfrm>
        </p:spPr>
        <p:txBody>
          <a:bodyPr/>
          <a:lstStyle/>
          <a:p>
            <a:r>
              <a:rPr lang="en-US" dirty="0"/>
              <a:t>Backup des SWITCH = 96</a:t>
            </a:r>
          </a:p>
          <a:p>
            <a:r>
              <a:rPr lang="en-US" dirty="0"/>
              <a:t>Backup CKP = 22</a:t>
            </a:r>
          </a:p>
          <a:p>
            <a:r>
              <a:rPr lang="en-US" dirty="0"/>
              <a:t>Backup BIGIP = 37</a:t>
            </a:r>
          </a:p>
          <a:p>
            <a:endParaRPr lang="en-US" dirty="0"/>
          </a:p>
          <a:p>
            <a:r>
              <a:rPr lang="en-US" dirty="0"/>
              <a:t>Total</a:t>
            </a:r>
          </a:p>
          <a:p>
            <a:r>
              <a:rPr lang="en-US" dirty="0"/>
              <a:t>96 + 22 + 37 = ???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6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C735BD-ED96-456E-8301-FD60D2AA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EA43AF-DA45-4DF8-A066-C470EAC5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5052C6-0A83-44D3-B673-A761825F4D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8DD96A-3560-466D-AB65-161ED9B030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7748" y="2024844"/>
            <a:ext cx="2846624" cy="2592288"/>
          </a:xfrm>
        </p:spPr>
        <p:txBody>
          <a:bodyPr/>
          <a:lstStyle/>
          <a:p>
            <a:r>
              <a:rPr lang="en-US" dirty="0"/>
              <a:t>Backup des SWITCH = 96</a:t>
            </a:r>
          </a:p>
          <a:p>
            <a:r>
              <a:rPr lang="en-US" dirty="0"/>
              <a:t>Backup CKP = 22</a:t>
            </a:r>
          </a:p>
          <a:p>
            <a:r>
              <a:rPr lang="en-US" dirty="0"/>
              <a:t>Backup BIGIP = 37</a:t>
            </a:r>
          </a:p>
          <a:p>
            <a:endParaRPr lang="en-US" dirty="0"/>
          </a:p>
          <a:p>
            <a:r>
              <a:rPr lang="en-US" dirty="0"/>
              <a:t>Total</a:t>
            </a:r>
          </a:p>
          <a:p>
            <a:r>
              <a:rPr lang="en-US" dirty="0"/>
              <a:t>96 + 22 + 37 = 155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15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8AB5D-F27D-465D-97DD-5FB9478C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1" y="387741"/>
            <a:ext cx="3813728" cy="1552503"/>
          </a:xfrm>
        </p:spPr>
        <p:txBody>
          <a:bodyPr/>
          <a:lstStyle/>
          <a:p>
            <a:r>
              <a:rPr lang="en-US" dirty="0"/>
              <a:t>Problem arise while performing manual checks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1D72B-08CD-4768-9A7E-6955E2C1B56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3FBFA7-2000-4EA3-88CD-75CC8DF203A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10614F-409F-4864-99E4-321D56C3C6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11" name="Picture 2" descr="Reading glasses: What they are and what to look for">
            <a:extLst>
              <a:ext uri="{FF2B5EF4-FFF2-40B4-BE49-F238E27FC236}">
                <a16:creationId xmlns:a16="http://schemas.microsoft.com/office/drawing/2014/main" id="{5A2FD64E-F673-4B3B-BE41-9F585DC88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670756" y="1443758"/>
            <a:ext cx="7066511" cy="39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2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 bwMode="gray">
          <a:xfrm>
            <a:off x="492369" y="387742"/>
            <a:ext cx="3227367" cy="1441058"/>
          </a:xfrm>
        </p:spPr>
        <p:txBody>
          <a:bodyPr/>
          <a:lstStyle/>
          <a:p>
            <a:r>
              <a:rPr lang="en-US" dirty="0"/>
              <a:t>Problem arise while performing manual checks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NAME OF THE CLIENT – TITLE OF THE PRESENTATION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Reduce errors</a:t>
            </a:r>
          </a:p>
          <a:p>
            <a:pPr lvl="2"/>
            <a:endParaRPr lang="en-US" dirty="0"/>
          </a:p>
        </p:txBody>
      </p:sp>
      <p:pic>
        <p:nvPicPr>
          <p:cNvPr id="9" name="Espace réservé pour une image  8" descr="Une image contenant table, personne, intérieur, assis&#10;&#10;Description générée automatiquement">
            <a:extLst>
              <a:ext uri="{FF2B5EF4-FFF2-40B4-BE49-F238E27FC236}">
                <a16:creationId xmlns:a16="http://schemas.microsoft.com/office/drawing/2014/main" id="{0F66A625-2C80-4AEB-807B-52ECA43099A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3" r="17883"/>
          <a:stretch>
            <a:fillRect/>
          </a:stretch>
        </p:blipFill>
        <p:spPr/>
      </p:pic>
      <p:sp>
        <p:nvSpPr>
          <p:cNvPr id="19" name="Espace réservé du texte 18"/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en-US" dirty="0"/>
              <a:t>Reduce Risk of human errors and more reliable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/>
      </p:pic>
      <p:sp>
        <p:nvSpPr>
          <p:cNvPr id="21" name="Espace réservé du texte 20"/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en-US" dirty="0"/>
              <a:t>Less time consuming</a:t>
            </a:r>
          </a:p>
          <a:p>
            <a:r>
              <a:rPr lang="en-US" dirty="0"/>
              <a:t>1 script works faster than 1 person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24" name="Espace réservé pour une image  23"/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/>
      </p:pic>
      <p:sp>
        <p:nvSpPr>
          <p:cNvPr id="13" name="Freeform 5"/>
          <p:cNvSpPr>
            <a:spLocks noChangeAspect="1" noEditPoints="1"/>
          </p:cNvSpPr>
          <p:nvPr/>
        </p:nvSpPr>
        <p:spPr bwMode="gray">
          <a:xfrm>
            <a:off x="5418909" y="823064"/>
            <a:ext cx="576000" cy="576000"/>
          </a:xfrm>
          <a:custGeom>
            <a:avLst/>
            <a:gdLst>
              <a:gd name="T0" fmla="*/ 0 w 718"/>
              <a:gd name="T1" fmla="*/ 0 h 718"/>
              <a:gd name="T2" fmla="*/ 0 w 718"/>
              <a:gd name="T3" fmla="*/ 0 h 718"/>
              <a:gd name="T4" fmla="*/ 0 w 718"/>
              <a:gd name="T5" fmla="*/ 718 h 718"/>
              <a:gd name="T6" fmla="*/ 0 w 718"/>
              <a:gd name="T7" fmla="*/ 718 h 718"/>
              <a:gd name="T8" fmla="*/ 718 w 718"/>
              <a:gd name="T9" fmla="*/ 718 h 718"/>
              <a:gd name="T10" fmla="*/ 718 w 718"/>
              <a:gd name="T11" fmla="*/ 0 h 718"/>
              <a:gd name="T12" fmla="*/ 0 w 718"/>
              <a:gd name="T13" fmla="*/ 0 h 718"/>
              <a:gd name="T14" fmla="*/ 143 w 718"/>
              <a:gd name="T15" fmla="*/ 144 h 718"/>
              <a:gd name="T16" fmla="*/ 143 w 718"/>
              <a:gd name="T17" fmla="*/ 144 h 718"/>
              <a:gd name="T18" fmla="*/ 574 w 718"/>
              <a:gd name="T19" fmla="*/ 144 h 718"/>
              <a:gd name="T20" fmla="*/ 574 w 718"/>
              <a:gd name="T21" fmla="*/ 574 h 718"/>
              <a:gd name="T22" fmla="*/ 143 w 718"/>
              <a:gd name="T23" fmla="*/ 574 h 718"/>
              <a:gd name="T24" fmla="*/ 143 w 718"/>
              <a:gd name="T25" fmla="*/ 14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718">
                <a:moveTo>
                  <a:pt x="0" y="0"/>
                </a:moveTo>
                <a:lnTo>
                  <a:pt x="0" y="0"/>
                </a:lnTo>
                <a:lnTo>
                  <a:pt x="0" y="718"/>
                </a:lnTo>
                <a:lnTo>
                  <a:pt x="0" y="718"/>
                </a:lnTo>
                <a:lnTo>
                  <a:pt x="718" y="718"/>
                </a:lnTo>
                <a:lnTo>
                  <a:pt x="718" y="0"/>
                </a:lnTo>
                <a:lnTo>
                  <a:pt x="0" y="0"/>
                </a:lnTo>
                <a:close/>
                <a:moveTo>
                  <a:pt x="143" y="144"/>
                </a:moveTo>
                <a:lnTo>
                  <a:pt x="143" y="144"/>
                </a:lnTo>
                <a:lnTo>
                  <a:pt x="574" y="144"/>
                </a:lnTo>
                <a:lnTo>
                  <a:pt x="574" y="574"/>
                </a:lnTo>
                <a:lnTo>
                  <a:pt x="143" y="574"/>
                </a:lnTo>
                <a:lnTo>
                  <a:pt x="143" y="14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4" name="Freeform 7"/>
          <p:cNvSpPr>
            <a:spLocks noChangeAspect="1"/>
          </p:cNvSpPr>
          <p:nvPr/>
        </p:nvSpPr>
        <p:spPr bwMode="gray">
          <a:xfrm>
            <a:off x="10902668" y="823064"/>
            <a:ext cx="574666" cy="576000"/>
          </a:xfrm>
          <a:custGeom>
            <a:avLst/>
            <a:gdLst>
              <a:gd name="T0" fmla="*/ 0 w 718"/>
              <a:gd name="T1" fmla="*/ 0 h 718"/>
              <a:gd name="T2" fmla="*/ 0 w 718"/>
              <a:gd name="T3" fmla="*/ 0 h 718"/>
              <a:gd name="T4" fmla="*/ 0 w 718"/>
              <a:gd name="T5" fmla="*/ 143 h 718"/>
              <a:gd name="T6" fmla="*/ 574 w 718"/>
              <a:gd name="T7" fmla="*/ 143 h 718"/>
              <a:gd name="T8" fmla="*/ 574 w 718"/>
              <a:gd name="T9" fmla="*/ 287 h 718"/>
              <a:gd name="T10" fmla="*/ 0 w 718"/>
              <a:gd name="T11" fmla="*/ 287 h 718"/>
              <a:gd name="T12" fmla="*/ 0 w 718"/>
              <a:gd name="T13" fmla="*/ 431 h 718"/>
              <a:gd name="T14" fmla="*/ 574 w 718"/>
              <a:gd name="T15" fmla="*/ 431 h 718"/>
              <a:gd name="T16" fmla="*/ 574 w 718"/>
              <a:gd name="T17" fmla="*/ 574 h 718"/>
              <a:gd name="T18" fmla="*/ 0 w 718"/>
              <a:gd name="T19" fmla="*/ 574 h 718"/>
              <a:gd name="T20" fmla="*/ 0 w 718"/>
              <a:gd name="T21" fmla="*/ 718 h 718"/>
              <a:gd name="T22" fmla="*/ 718 w 718"/>
              <a:gd name="T23" fmla="*/ 718 h 718"/>
              <a:gd name="T24" fmla="*/ 718 w 718"/>
              <a:gd name="T25" fmla="*/ 0 h 718"/>
              <a:gd name="T26" fmla="*/ 0 w 718"/>
              <a:gd name="T27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8" h="718">
                <a:moveTo>
                  <a:pt x="0" y="0"/>
                </a:moveTo>
                <a:lnTo>
                  <a:pt x="0" y="0"/>
                </a:lnTo>
                <a:lnTo>
                  <a:pt x="0" y="143"/>
                </a:lnTo>
                <a:lnTo>
                  <a:pt x="574" y="143"/>
                </a:lnTo>
                <a:lnTo>
                  <a:pt x="574" y="287"/>
                </a:lnTo>
                <a:lnTo>
                  <a:pt x="0" y="287"/>
                </a:lnTo>
                <a:lnTo>
                  <a:pt x="0" y="431"/>
                </a:lnTo>
                <a:lnTo>
                  <a:pt x="574" y="431"/>
                </a:lnTo>
                <a:lnTo>
                  <a:pt x="574" y="574"/>
                </a:lnTo>
                <a:lnTo>
                  <a:pt x="0" y="574"/>
                </a:lnTo>
                <a:lnTo>
                  <a:pt x="0" y="718"/>
                </a:lnTo>
                <a:lnTo>
                  <a:pt x="718" y="718"/>
                </a:lnTo>
                <a:lnTo>
                  <a:pt x="7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17" name="Freeform 9"/>
          <p:cNvSpPr>
            <a:spLocks noChangeAspect="1"/>
          </p:cNvSpPr>
          <p:nvPr/>
        </p:nvSpPr>
        <p:spPr bwMode="gray">
          <a:xfrm>
            <a:off x="6152741" y="823064"/>
            <a:ext cx="577336" cy="576000"/>
          </a:xfrm>
          <a:custGeom>
            <a:avLst/>
            <a:gdLst>
              <a:gd name="T0" fmla="*/ 0 w 718"/>
              <a:gd name="T1" fmla="*/ 0 h 718"/>
              <a:gd name="T2" fmla="*/ 0 w 718"/>
              <a:gd name="T3" fmla="*/ 0 h 718"/>
              <a:gd name="T4" fmla="*/ 0 w 718"/>
              <a:gd name="T5" fmla="*/ 144 h 718"/>
              <a:gd name="T6" fmla="*/ 287 w 718"/>
              <a:gd name="T7" fmla="*/ 144 h 718"/>
              <a:gd name="T8" fmla="*/ 287 w 718"/>
              <a:gd name="T9" fmla="*/ 575 h 718"/>
              <a:gd name="T10" fmla="*/ 0 w 718"/>
              <a:gd name="T11" fmla="*/ 575 h 718"/>
              <a:gd name="T12" fmla="*/ 0 w 718"/>
              <a:gd name="T13" fmla="*/ 718 h 718"/>
              <a:gd name="T14" fmla="*/ 718 w 718"/>
              <a:gd name="T15" fmla="*/ 718 h 718"/>
              <a:gd name="T16" fmla="*/ 718 w 718"/>
              <a:gd name="T17" fmla="*/ 575 h 718"/>
              <a:gd name="T18" fmla="*/ 431 w 718"/>
              <a:gd name="T19" fmla="*/ 575 h 718"/>
              <a:gd name="T20" fmla="*/ 431 w 718"/>
              <a:gd name="T21" fmla="*/ 0 h 718"/>
              <a:gd name="T22" fmla="*/ 0 w 718"/>
              <a:gd name="T23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8" h="718">
                <a:moveTo>
                  <a:pt x="0" y="0"/>
                </a:moveTo>
                <a:lnTo>
                  <a:pt x="0" y="0"/>
                </a:lnTo>
                <a:lnTo>
                  <a:pt x="0" y="144"/>
                </a:lnTo>
                <a:lnTo>
                  <a:pt x="287" y="144"/>
                </a:lnTo>
                <a:lnTo>
                  <a:pt x="287" y="575"/>
                </a:lnTo>
                <a:lnTo>
                  <a:pt x="0" y="575"/>
                </a:lnTo>
                <a:lnTo>
                  <a:pt x="0" y="718"/>
                </a:lnTo>
                <a:lnTo>
                  <a:pt x="718" y="718"/>
                </a:lnTo>
                <a:lnTo>
                  <a:pt x="718" y="575"/>
                </a:lnTo>
                <a:lnTo>
                  <a:pt x="431" y="575"/>
                </a:lnTo>
                <a:lnTo>
                  <a:pt x="4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20" name="Freeform 12"/>
          <p:cNvSpPr>
            <a:spLocks noChangeAspect="1"/>
          </p:cNvSpPr>
          <p:nvPr/>
        </p:nvSpPr>
        <p:spPr bwMode="gray">
          <a:xfrm>
            <a:off x="8527705" y="823064"/>
            <a:ext cx="576000" cy="576000"/>
          </a:xfrm>
          <a:custGeom>
            <a:avLst/>
            <a:gdLst>
              <a:gd name="T0" fmla="*/ 0 w 718"/>
              <a:gd name="T1" fmla="*/ 0 h 718"/>
              <a:gd name="T2" fmla="*/ 0 w 718"/>
              <a:gd name="T3" fmla="*/ 0 h 718"/>
              <a:gd name="T4" fmla="*/ 0 w 718"/>
              <a:gd name="T5" fmla="*/ 144 h 718"/>
              <a:gd name="T6" fmla="*/ 575 w 718"/>
              <a:gd name="T7" fmla="*/ 144 h 718"/>
              <a:gd name="T8" fmla="*/ 575 w 718"/>
              <a:gd name="T9" fmla="*/ 287 h 718"/>
              <a:gd name="T10" fmla="*/ 0 w 718"/>
              <a:gd name="T11" fmla="*/ 287 h 718"/>
              <a:gd name="T12" fmla="*/ 0 w 718"/>
              <a:gd name="T13" fmla="*/ 718 h 718"/>
              <a:gd name="T14" fmla="*/ 718 w 718"/>
              <a:gd name="T15" fmla="*/ 718 h 718"/>
              <a:gd name="T16" fmla="*/ 718 w 718"/>
              <a:gd name="T17" fmla="*/ 575 h 718"/>
              <a:gd name="T18" fmla="*/ 144 w 718"/>
              <a:gd name="T19" fmla="*/ 575 h 718"/>
              <a:gd name="T20" fmla="*/ 144 w 718"/>
              <a:gd name="T21" fmla="*/ 431 h 718"/>
              <a:gd name="T22" fmla="*/ 718 w 718"/>
              <a:gd name="T23" fmla="*/ 431 h 718"/>
              <a:gd name="T24" fmla="*/ 718 w 718"/>
              <a:gd name="T25" fmla="*/ 0 h 718"/>
              <a:gd name="T26" fmla="*/ 0 w 718"/>
              <a:gd name="T27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8" h="718">
                <a:moveTo>
                  <a:pt x="0" y="0"/>
                </a:moveTo>
                <a:lnTo>
                  <a:pt x="0" y="0"/>
                </a:lnTo>
                <a:lnTo>
                  <a:pt x="0" y="144"/>
                </a:lnTo>
                <a:lnTo>
                  <a:pt x="575" y="144"/>
                </a:lnTo>
                <a:lnTo>
                  <a:pt x="575" y="287"/>
                </a:lnTo>
                <a:lnTo>
                  <a:pt x="0" y="287"/>
                </a:lnTo>
                <a:lnTo>
                  <a:pt x="0" y="718"/>
                </a:lnTo>
                <a:lnTo>
                  <a:pt x="718" y="718"/>
                </a:lnTo>
                <a:lnTo>
                  <a:pt x="718" y="575"/>
                </a:lnTo>
                <a:lnTo>
                  <a:pt x="144" y="575"/>
                </a:lnTo>
                <a:lnTo>
                  <a:pt x="144" y="431"/>
                </a:lnTo>
                <a:lnTo>
                  <a:pt x="718" y="431"/>
                </a:lnTo>
                <a:lnTo>
                  <a:pt x="7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22" name="Freeform 5"/>
          <p:cNvSpPr>
            <a:spLocks noChangeAspect="1" noEditPoints="1"/>
          </p:cNvSpPr>
          <p:nvPr/>
        </p:nvSpPr>
        <p:spPr bwMode="gray">
          <a:xfrm>
            <a:off x="7788188" y="823064"/>
            <a:ext cx="576000" cy="576000"/>
          </a:xfrm>
          <a:custGeom>
            <a:avLst/>
            <a:gdLst>
              <a:gd name="T0" fmla="*/ 0 w 718"/>
              <a:gd name="T1" fmla="*/ 0 h 718"/>
              <a:gd name="T2" fmla="*/ 0 w 718"/>
              <a:gd name="T3" fmla="*/ 0 h 718"/>
              <a:gd name="T4" fmla="*/ 0 w 718"/>
              <a:gd name="T5" fmla="*/ 718 h 718"/>
              <a:gd name="T6" fmla="*/ 0 w 718"/>
              <a:gd name="T7" fmla="*/ 718 h 718"/>
              <a:gd name="T8" fmla="*/ 718 w 718"/>
              <a:gd name="T9" fmla="*/ 718 h 718"/>
              <a:gd name="T10" fmla="*/ 718 w 718"/>
              <a:gd name="T11" fmla="*/ 0 h 718"/>
              <a:gd name="T12" fmla="*/ 0 w 718"/>
              <a:gd name="T13" fmla="*/ 0 h 718"/>
              <a:gd name="T14" fmla="*/ 143 w 718"/>
              <a:gd name="T15" fmla="*/ 144 h 718"/>
              <a:gd name="T16" fmla="*/ 143 w 718"/>
              <a:gd name="T17" fmla="*/ 144 h 718"/>
              <a:gd name="T18" fmla="*/ 574 w 718"/>
              <a:gd name="T19" fmla="*/ 144 h 718"/>
              <a:gd name="T20" fmla="*/ 574 w 718"/>
              <a:gd name="T21" fmla="*/ 574 h 718"/>
              <a:gd name="T22" fmla="*/ 143 w 718"/>
              <a:gd name="T23" fmla="*/ 574 h 718"/>
              <a:gd name="T24" fmla="*/ 143 w 718"/>
              <a:gd name="T25" fmla="*/ 14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718">
                <a:moveTo>
                  <a:pt x="0" y="0"/>
                </a:moveTo>
                <a:lnTo>
                  <a:pt x="0" y="0"/>
                </a:lnTo>
                <a:lnTo>
                  <a:pt x="0" y="718"/>
                </a:lnTo>
                <a:lnTo>
                  <a:pt x="0" y="718"/>
                </a:lnTo>
                <a:lnTo>
                  <a:pt x="718" y="718"/>
                </a:lnTo>
                <a:lnTo>
                  <a:pt x="718" y="0"/>
                </a:lnTo>
                <a:lnTo>
                  <a:pt x="0" y="0"/>
                </a:lnTo>
                <a:close/>
                <a:moveTo>
                  <a:pt x="143" y="144"/>
                </a:moveTo>
                <a:lnTo>
                  <a:pt x="143" y="144"/>
                </a:lnTo>
                <a:lnTo>
                  <a:pt x="574" y="144"/>
                </a:lnTo>
                <a:lnTo>
                  <a:pt x="574" y="574"/>
                </a:lnTo>
                <a:lnTo>
                  <a:pt x="143" y="574"/>
                </a:lnTo>
                <a:lnTo>
                  <a:pt x="143" y="14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23" name="Freeform 5"/>
          <p:cNvSpPr>
            <a:spLocks noChangeAspect="1" noEditPoints="1"/>
          </p:cNvSpPr>
          <p:nvPr/>
        </p:nvSpPr>
        <p:spPr bwMode="gray">
          <a:xfrm>
            <a:off x="10164452" y="823064"/>
            <a:ext cx="576000" cy="576000"/>
          </a:xfrm>
          <a:custGeom>
            <a:avLst/>
            <a:gdLst>
              <a:gd name="T0" fmla="*/ 0 w 718"/>
              <a:gd name="T1" fmla="*/ 0 h 718"/>
              <a:gd name="T2" fmla="*/ 0 w 718"/>
              <a:gd name="T3" fmla="*/ 0 h 718"/>
              <a:gd name="T4" fmla="*/ 0 w 718"/>
              <a:gd name="T5" fmla="*/ 718 h 718"/>
              <a:gd name="T6" fmla="*/ 0 w 718"/>
              <a:gd name="T7" fmla="*/ 718 h 718"/>
              <a:gd name="T8" fmla="*/ 718 w 718"/>
              <a:gd name="T9" fmla="*/ 718 h 718"/>
              <a:gd name="T10" fmla="*/ 718 w 718"/>
              <a:gd name="T11" fmla="*/ 0 h 718"/>
              <a:gd name="T12" fmla="*/ 0 w 718"/>
              <a:gd name="T13" fmla="*/ 0 h 718"/>
              <a:gd name="T14" fmla="*/ 143 w 718"/>
              <a:gd name="T15" fmla="*/ 144 h 718"/>
              <a:gd name="T16" fmla="*/ 143 w 718"/>
              <a:gd name="T17" fmla="*/ 144 h 718"/>
              <a:gd name="T18" fmla="*/ 574 w 718"/>
              <a:gd name="T19" fmla="*/ 144 h 718"/>
              <a:gd name="T20" fmla="*/ 574 w 718"/>
              <a:gd name="T21" fmla="*/ 574 h 718"/>
              <a:gd name="T22" fmla="*/ 143 w 718"/>
              <a:gd name="T23" fmla="*/ 574 h 718"/>
              <a:gd name="T24" fmla="*/ 143 w 718"/>
              <a:gd name="T25" fmla="*/ 14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718">
                <a:moveTo>
                  <a:pt x="0" y="0"/>
                </a:moveTo>
                <a:lnTo>
                  <a:pt x="0" y="0"/>
                </a:lnTo>
                <a:lnTo>
                  <a:pt x="0" y="718"/>
                </a:lnTo>
                <a:lnTo>
                  <a:pt x="0" y="718"/>
                </a:lnTo>
                <a:lnTo>
                  <a:pt x="718" y="718"/>
                </a:lnTo>
                <a:lnTo>
                  <a:pt x="718" y="0"/>
                </a:lnTo>
                <a:lnTo>
                  <a:pt x="0" y="0"/>
                </a:lnTo>
                <a:close/>
                <a:moveTo>
                  <a:pt x="143" y="144"/>
                </a:moveTo>
                <a:lnTo>
                  <a:pt x="143" y="144"/>
                </a:lnTo>
                <a:lnTo>
                  <a:pt x="574" y="144"/>
                </a:lnTo>
                <a:lnTo>
                  <a:pt x="574" y="574"/>
                </a:lnTo>
                <a:lnTo>
                  <a:pt x="143" y="574"/>
                </a:lnTo>
                <a:lnTo>
                  <a:pt x="143" y="14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177BEA2-1304-4C1C-BD1E-84FDD269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Before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92AD0-97C8-4B84-8D58-AAF73E654DD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C74CC-7F51-440F-B306-57072BC32F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LINKBYNET - CORPORATE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F71BC-4E21-42C5-993C-487C3D01EB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27FFDF1E-D860-41A8-B6BF-743086C82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15" b="-2"/>
          <a:stretch/>
        </p:blipFill>
        <p:spPr>
          <a:xfrm>
            <a:off x="5169100" y="284836"/>
            <a:ext cx="6231393" cy="6080225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6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177BEA2-1304-4C1C-BD1E-84FDD269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92AD0-97C8-4B84-8D58-AAF73E654DD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Date</a:t>
            </a: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0"/>
                </a:srgbClr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C74CC-7F51-440F-B306-57072BC32F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t>LINKBYNET - CORPORATE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F71BC-4E21-42C5-993C-487C3D01EB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122C9-A0B9-462F-8757-0847AD287B6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 Medium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Code Pro Medium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A9AD28-DA68-4188-AB96-4C78D570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994" y="0"/>
            <a:ext cx="4847553" cy="63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8559"/>
      </p:ext>
    </p:extLst>
  </p:cSld>
  <p:clrMapOvr>
    <a:masterClrMapping/>
  </p:clrMapOvr>
</p:sld>
</file>

<file path=ppt/theme/theme1.xml><?xml version="1.0" encoding="utf-8"?>
<a:theme xmlns:a="http://schemas.openxmlformats.org/drawingml/2006/main" name="Link by net">
  <a:themeElements>
    <a:clrScheme name="LinkByNet PPT">
      <a:dk1>
        <a:srgbClr val="000000"/>
      </a:dk1>
      <a:lt1>
        <a:sysClr val="window" lastClr="FFFFFF"/>
      </a:lt1>
      <a:dk2>
        <a:srgbClr val="4059FF"/>
      </a:dk2>
      <a:lt2>
        <a:srgbClr val="D8D8D8"/>
      </a:lt2>
      <a:accent1>
        <a:srgbClr val="000000"/>
      </a:accent1>
      <a:accent2>
        <a:srgbClr val="2E0080"/>
      </a:accent2>
      <a:accent3>
        <a:srgbClr val="80FFFF"/>
      </a:accent3>
      <a:accent4>
        <a:srgbClr val="579EFF"/>
      </a:accent4>
      <a:accent5>
        <a:srgbClr val="401CFF"/>
      </a:accent5>
      <a:accent6>
        <a:srgbClr val="2D59FF"/>
      </a:accent6>
      <a:hlink>
        <a:srgbClr val="000000"/>
      </a:hlink>
      <a:folHlink>
        <a:srgbClr val="000000"/>
      </a:folHlink>
    </a:clrScheme>
    <a:fontScheme name="Montserra - Source Code Pro Medium">
      <a:majorFont>
        <a:latin typeface="Montserrat"/>
        <a:ea typeface=""/>
        <a:cs typeface=""/>
      </a:majorFont>
      <a:minorFont>
        <a:latin typeface="Source Code Pr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5" id="{E2AF4508-3A22-4FFA-BB46-92B321CCA315}" vid="{104FF705-B06E-4DA5-BF61-50FB7B96FA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399</Words>
  <Application>Microsoft Office PowerPoint</Application>
  <PresentationFormat>Widescreen</PresentationFormat>
  <Paragraphs>100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Montserrat</vt:lpstr>
      <vt:lpstr>Montserrat ExtraBold</vt:lpstr>
      <vt:lpstr>Montserrat Medium</vt:lpstr>
      <vt:lpstr>Montserrat SemiBold</vt:lpstr>
      <vt:lpstr>Source Code Pro Medium</vt:lpstr>
      <vt:lpstr>Source Code Pro Semibold</vt:lpstr>
      <vt:lpstr>Source Sans Pro</vt:lpstr>
      <vt:lpstr>Link by net</vt:lpstr>
      <vt:lpstr>Automate CR Audit</vt:lpstr>
      <vt:lpstr>Intro</vt:lpstr>
      <vt:lpstr>Intro - Brief</vt:lpstr>
      <vt:lpstr>PowerPoint Presentation</vt:lpstr>
      <vt:lpstr>PowerPoint Presentation</vt:lpstr>
      <vt:lpstr>Problem arise while performing manual checks</vt:lpstr>
      <vt:lpstr>Problem arise while performing manual checks</vt:lpstr>
      <vt:lpstr>Before</vt:lpstr>
      <vt:lpstr>After</vt:lpstr>
      <vt:lpstr>Excel e.g.</vt:lpstr>
      <vt:lpstr>Excel e.g.</vt:lpstr>
      <vt:lpstr>Format to follow</vt:lpstr>
      <vt:lpstr>Intro – 1st Question answered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CR Audit</dc:title>
  <dc:creator>Arouven POOLIAN</dc:creator>
  <cp:lastModifiedBy>Arouven POOLIAN</cp:lastModifiedBy>
  <cp:revision>1</cp:revision>
  <dcterms:created xsi:type="dcterms:W3CDTF">2020-11-13T07:39:28Z</dcterms:created>
  <dcterms:modified xsi:type="dcterms:W3CDTF">2020-11-13T08:04:12Z</dcterms:modified>
</cp:coreProperties>
</file>