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15A0-3548-4D35-BBDA-0E2368273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42AB7-EEF7-4749-A5B8-18E5D4D01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6F8F0-0F34-4C3B-9245-EA6F8B31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04A-6470-42FA-9BAC-393214FAB1E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1F4FD-DB4E-47CF-9770-B77FBFB6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D3D60-138F-4B66-AE30-FFE653FA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370-F596-42B9-9D2F-A2184E2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291-E2FB-4AF4-BEE8-82272D23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92C1F-B315-4C56-A521-6247A54E5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AD067-C41F-46F7-B1B2-A2A6F267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04A-6470-42FA-9BAC-393214FAB1E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3967B-2ACF-4F7B-991C-8F0E7539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6BEF8-E552-4D2C-BAA0-2E5EDB72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370-F596-42B9-9D2F-A2184E2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2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F271C-BE0B-4038-82CD-2485B7480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0DAEA-9B57-4A8A-9ED1-DD9538CBE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82BFA-4E76-4007-A6DE-B2DADB16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04A-6470-42FA-9BAC-393214FAB1E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9914-3A98-4CB1-AD9E-862EEEC5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2B83-F835-44AC-9C79-15BA41A0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370-F596-42B9-9D2F-A2184E2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3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386C-52A1-48DC-9EE2-DA5AB0CE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4C21-2EDC-4415-A4E1-D98D88A53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AE525-A25B-4E8F-9746-EAEAEDD0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04A-6470-42FA-9BAC-393214FAB1E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8465F-B154-47C0-87BC-DC5273CF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1A255-A27A-4F12-AA64-80846C28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370-F596-42B9-9D2F-A2184E2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FC88-D596-452E-8E6A-2AD9FA5D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B77F1-9721-479C-B22A-184D7783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C476E-973E-4E95-849F-658E2FE6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04A-6470-42FA-9BAC-393214FAB1E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4CD6A-6D13-4543-8416-65E54C08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B8911-BF44-4DB0-B5D3-EA34A403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370-F596-42B9-9D2F-A2184E2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9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B707-2B3C-4CB4-AEB6-7524504D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8A751-F03C-404A-8085-7D3A13C27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95B50-F769-442F-AF86-147069034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A4F04-821E-49C1-83CA-96B8DE5C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04A-6470-42FA-9BAC-393214FAB1E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A69CB-78B7-4615-8602-B2F2B4B1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2FC12-457D-423D-A516-A3CC3E3B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370-F596-42B9-9D2F-A2184E2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2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C488-BDBA-4E20-A47A-4D1BF8D8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CEE0-08E2-4B8E-A10C-B35F1F896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8EFF2-0DA2-422C-82BB-5DB87EAA4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DE1DD-BA1B-4801-B613-8DE14563D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33546-3840-48A7-9022-33031296B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AA511-EEF3-4AD9-A428-0C0EAE4C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04A-6470-42FA-9BAC-393214FAB1E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3FED1-F91F-40A8-A95F-31FC62A5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2505E-557B-4AEF-B49A-078DA49E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370-F596-42B9-9D2F-A2184E2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7E13-0D2D-4A6D-92EE-BD919286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AB381-20A0-4974-B4D3-CDFBF26A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04A-6470-42FA-9BAC-393214FAB1E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2BD8A-0081-448E-8329-DDE6E2E4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04660-64B5-432A-A3EC-58CCA6B3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370-F596-42B9-9D2F-A2184E2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2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E2AB0-AAD7-4AAF-AB53-C5D35903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04A-6470-42FA-9BAC-393214FAB1E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86851-AF7F-4953-82B4-102113B5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87D60-A7D0-4C2B-A8B3-31E9D5EF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370-F596-42B9-9D2F-A2184E2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9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7CF0-E847-498E-BA52-30960E42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C7913-666F-48BD-AB1B-CC7C787BA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96596-121B-43A5-B5BF-02062C574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CBF52-E66F-4D50-9523-CE0874C8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04A-6470-42FA-9BAC-393214FAB1E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CAD90-CD49-477A-BB82-E4710E79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41BD5-C3AB-49FF-BC91-2B39FD94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370-F596-42B9-9D2F-A2184E2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20CA-B3DD-4D00-BC42-258AF156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6BE06-BD4E-4904-9B1E-7C9AAEFBD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2C147-DE53-41DA-A39E-B631B545E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1C24F-34AC-4D42-BDD4-AE2DC0F7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04A-6470-42FA-9BAC-393214FAB1E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B14D7-99C1-4285-A620-05B5BEE3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48091-5618-47B4-9E0B-91B00836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370-F596-42B9-9D2F-A2184E2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7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549E0-DBD1-4009-AA82-D6CDAC87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25848-9020-4E49-A1DE-CCB830F58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B85D-68EB-47FC-83FC-A561A93E6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A04A-6470-42FA-9BAC-393214FAB1E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53A1D-E4A0-4468-A105-FB0D6221F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CF179-BC98-4EB5-BF29-7886C80DE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32370-F596-42B9-9D2F-A2184E2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9576-EB81-4552-BF0A-802467E50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44014-C62D-4DB0-84F4-A87026185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7AB0-547F-40DD-A165-E78F774F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56CD83-C33F-48C0-B2B3-0E28EB299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084" y="1432639"/>
            <a:ext cx="7045831" cy="52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1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7AB0-547F-40DD-A165-E78F774F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84962-FABF-47F9-AC5F-80DFEC411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E.g.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ARISTA-SW-AGILE2-TC1-B13_B14-2-20200927.cfg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</a:rPr>
              <a:t>The network admin/engineer/manager must verify the date of the last backup performed.</a:t>
            </a:r>
          </a:p>
          <a:p>
            <a:pPr lvl="1"/>
            <a:endParaRPr lang="en-US" dirty="0">
              <a:latin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</a:rPr>
              <a:t>If not well done he/she will now have to investigate why the backup has not been done regularly.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6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7AB0-547F-40DD-A165-E78F774F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84962-FABF-47F9-AC5F-80DFEC411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E.g.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ARISTA-SW-AGILE2-TC1-B13_B14-2-20200927.cfg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</a:rPr>
              <a:t>The network admin/engineer/manager must verify the date of the last backup performed.</a:t>
            </a:r>
          </a:p>
          <a:p>
            <a:pPr lvl="1"/>
            <a:endParaRPr lang="en-US" dirty="0">
              <a:latin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</a:rPr>
              <a:t>If not well done he/she will now have to investigate why the backup has not been done regularly.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6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Intro</vt:lpstr>
      <vt:lpstr>Intro</vt:lpstr>
      <vt:lpstr>Intro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Arouven POOLIAN</dc:creator>
  <cp:lastModifiedBy>Arouven POOLIAN</cp:lastModifiedBy>
  <cp:revision>2</cp:revision>
  <dcterms:created xsi:type="dcterms:W3CDTF">2020-11-12T09:48:50Z</dcterms:created>
  <dcterms:modified xsi:type="dcterms:W3CDTF">2020-11-12T10:16:37Z</dcterms:modified>
</cp:coreProperties>
</file>