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6" r:id="rId9"/>
    <p:sldId id="267" r:id="rId10"/>
    <p:sldId id="268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15A0-3548-4D35-BBDA-0E2368273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42AB7-EEF7-4749-A5B8-18E5D4D01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F8F0-0F34-4C3B-9245-EA6F8B31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F4FD-DB4E-47CF-9770-B77FBFB6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3D60-138F-4B66-AE30-FFE653FA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1-E2FB-4AF4-BEE8-82272D23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92C1F-B315-4C56-A521-6247A54E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D067-C41F-46F7-B1B2-A2A6F267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967B-2ACF-4F7B-991C-8F0E7539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BEF8-E552-4D2C-BAA0-2E5EDB72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F271C-BE0B-4038-82CD-2485B748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0DAEA-9B57-4A8A-9ED1-DD9538CBE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2BFA-4E76-4007-A6DE-B2DADB1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9914-3A98-4CB1-AD9E-862EEEC5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2B83-F835-44AC-9C79-15BA41A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386C-52A1-48DC-9EE2-DA5AB0CE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4C21-2EDC-4415-A4E1-D98D88A5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E525-A25B-4E8F-9746-EAEAEDD0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465F-B154-47C0-87BC-DC5273CF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1A255-A27A-4F12-AA64-80846C2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FC88-D596-452E-8E6A-2AD9FA5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77F1-9721-479C-B22A-184D7783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476E-973E-4E95-849F-658E2FE6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CD6A-6D13-4543-8416-65E54C08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8911-BF44-4DB0-B5D3-EA34A40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B707-2B3C-4CB4-AEB6-7524504D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A751-F03C-404A-8085-7D3A13C27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95B50-F769-442F-AF86-147069034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4F04-821E-49C1-83CA-96B8DE5C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69CB-78B7-4615-8602-B2F2B4B1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FC12-457D-423D-A516-A3CC3E3B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C488-BDBA-4E20-A47A-4D1BF8D8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CEE0-08E2-4B8E-A10C-B35F1F89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EFF2-0DA2-422C-82BB-5DB87EAA4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DE1DD-BA1B-4801-B613-8DE14563D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33546-3840-48A7-9022-33031296B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AA511-EEF3-4AD9-A428-0C0EAE4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3FED1-F91F-40A8-A95F-31FC62A5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2505E-557B-4AEF-B49A-078DA49E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7E13-0D2D-4A6D-92EE-BD919286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AB381-20A0-4974-B4D3-CDFBF26A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2BD8A-0081-448E-8329-DDE6E2E4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04660-64B5-432A-A3EC-58CCA6B3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2AB0-AAD7-4AAF-AB53-C5D35903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86851-AF7F-4953-82B4-102113B5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87D60-A7D0-4C2B-A8B3-31E9D5EF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CF0-E847-498E-BA52-30960E42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7913-666F-48BD-AB1B-CC7C787B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96596-121B-43A5-B5BF-02062C57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CBF52-E66F-4D50-9523-CE0874C8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AD90-CD49-477A-BB82-E4710E79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1BD5-C3AB-49FF-BC91-2B39FD94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20CA-B3DD-4D00-BC42-258AF156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6BE06-BD4E-4904-9B1E-7C9AAEFBD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C147-DE53-41DA-A39E-B631B545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1C24F-34AC-4D42-BDD4-AE2DC0F7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B14D7-99C1-4285-A620-05B5BEE3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8091-5618-47B4-9E0B-91B00836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549E0-DBD1-4009-AA82-D6CDAC8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25848-9020-4E49-A1DE-CCB830F5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B85D-68EB-47FC-83FC-A561A93E6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3A1D-E4A0-4468-A105-FB0D6221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F179-BC98-4EB5-BF29-7886C80D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9576-EB81-4552-BF0A-802467E50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4014-C62D-4DB0-84F4-A8702618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e.g.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D46C9-3560-4A55-A579-F881B717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585" y="1649070"/>
            <a:ext cx="6572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6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e.g.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509786-E54E-4A96-80A9-526D0A327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997" y="1734423"/>
            <a:ext cx="7219003" cy="33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4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2528C-3AE9-403E-8B86-8D74D82B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fr-FR" dirty="0"/>
              <a:t>Format to follow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BDBB-A6C9-4249-98BE-801DEC9D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fr-FR" sz="2100">
                <a:solidFill>
                  <a:schemeClr val="bg1"/>
                </a:solidFill>
              </a:rPr>
              <a:t>xxxxxxYYYYMMDD</a:t>
            </a:r>
          </a:p>
          <a:p>
            <a:r>
              <a:rPr lang="fr-FR" sz="2100">
                <a:solidFill>
                  <a:schemeClr val="bg1"/>
                </a:solidFill>
              </a:rPr>
              <a:t>xxxxxxYYYYMMDD.extension</a:t>
            </a:r>
          </a:p>
          <a:p>
            <a:endParaRPr lang="fr-FR" sz="2100">
              <a:solidFill>
                <a:schemeClr val="bg1"/>
              </a:solidFill>
            </a:endParaRPr>
          </a:p>
          <a:p>
            <a:r>
              <a:rPr lang="fr-FR" sz="210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fr-FR" sz="2100">
                <a:solidFill>
                  <a:schemeClr val="bg1"/>
                </a:solidFill>
              </a:rPr>
              <a:t>ARISTA-SW-AGILE2-TC1-B13_B14-2-20200927.cfg</a:t>
            </a:r>
          </a:p>
          <a:p>
            <a:pPr lvl="1"/>
            <a:r>
              <a:rPr lang="fr-FR" sz="2100">
                <a:solidFill>
                  <a:schemeClr val="bg1"/>
                </a:solidFill>
              </a:rPr>
              <a:t>SWITCH-LBN-AGILE-V-1-20200927</a:t>
            </a:r>
          </a:p>
        </p:txBody>
      </p:sp>
    </p:spTree>
    <p:extLst>
      <p:ext uri="{BB962C8B-B14F-4D97-AF65-F5344CB8AC3E}">
        <p14:creationId xmlns:p14="http://schemas.microsoft.com/office/powerpoint/2010/main" val="227995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fr-FR" dirty="0"/>
              <a:t>Intro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84962-FABF-47F9-AC5F-80DFEC41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fr-FR" sz="2100" dirty="0">
                <a:solidFill>
                  <a:schemeClr val="bg1"/>
                </a:solidFill>
              </a:rPr>
              <a:t>E.g. </a:t>
            </a:r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ARISTA-SW-AGILE2-TC1-B13_B14-2-20200927.cfg</a:t>
            </a:r>
          </a:p>
          <a:p>
            <a:endParaRPr lang="en-US" sz="2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</a:rPr>
              <a:t>The network admin/engineer/manager must verify the date of the last backup performed.</a:t>
            </a:r>
          </a:p>
          <a:p>
            <a:pPr lvl="1"/>
            <a:endParaRPr lang="en-US" sz="2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1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If backup is not being well done he/she will now have to investigate why the backup has not been done regularly.</a:t>
            </a:r>
            <a:endParaRPr lang="en-US" sz="21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9928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</a:t>
            </a:r>
          </a:p>
        </p:txBody>
      </p:sp>
      <p:sp>
        <p:nvSpPr>
          <p:cNvPr id="51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6CD83-C33F-48C0-B2B3-0E28EB299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415" b="-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1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fr-FR"/>
              <a:t>Intro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84962-FABF-47F9-AC5F-80DFEC41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fr-FR" sz="2100">
                <a:solidFill>
                  <a:schemeClr val="bg1"/>
                </a:solidFill>
              </a:rPr>
              <a:t>E.g. </a:t>
            </a:r>
            <a:r>
              <a:rPr lang="en-US" sz="2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ARISTA-SW-AGILE2-TC1-B13_B14-2-20200927.cfg</a:t>
            </a:r>
          </a:p>
          <a:p>
            <a:endParaRPr lang="en-US" sz="21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10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The network admin/engineer/manager must verify the date of the last backup performed.</a:t>
            </a:r>
          </a:p>
          <a:p>
            <a:pPr lvl="1"/>
            <a:endParaRPr lang="en-US" sz="21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100">
                <a:solidFill>
                  <a:schemeClr val="bg1"/>
                </a:solidFill>
                <a:latin typeface="Calibri" panose="020F0502020204030204" pitchFamily="34" charset="0"/>
              </a:rPr>
              <a:t>If not well done he/she will now have to investigate why the backup has not been done regularly.</a:t>
            </a:r>
            <a:endParaRPr lang="en-US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6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84962-FABF-47F9-AC5F-80DFEC41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b="1">
                <a:solidFill>
                  <a:schemeClr val="bg1"/>
                </a:solidFill>
                <a:effectLst/>
              </a:rPr>
              <a:t>Backup des SWITCH</a:t>
            </a:r>
          </a:p>
          <a:p>
            <a:pPr lvl="1"/>
            <a:r>
              <a:rPr lang="en-US" sz="2100">
                <a:solidFill>
                  <a:schemeClr val="bg1"/>
                </a:solidFill>
              </a:rPr>
              <a:t>96</a:t>
            </a:r>
          </a:p>
          <a:p>
            <a:r>
              <a:rPr lang="en-US" sz="2100" b="1">
                <a:solidFill>
                  <a:schemeClr val="bg1"/>
                </a:solidFill>
                <a:effectLst/>
              </a:rPr>
              <a:t>Backup CKP</a:t>
            </a:r>
          </a:p>
          <a:p>
            <a:pPr lvl="1"/>
            <a:r>
              <a:rPr lang="en-US" sz="2100">
                <a:solidFill>
                  <a:schemeClr val="bg1"/>
                </a:solidFill>
              </a:rPr>
              <a:t>22</a:t>
            </a:r>
          </a:p>
          <a:p>
            <a:r>
              <a:rPr lang="en-US" sz="2100" b="1">
                <a:solidFill>
                  <a:schemeClr val="bg1"/>
                </a:solidFill>
                <a:effectLst/>
              </a:rPr>
              <a:t>Backup BIGIP</a:t>
            </a:r>
          </a:p>
          <a:p>
            <a:pPr lvl="1"/>
            <a:r>
              <a:rPr lang="en-US" sz="2100">
                <a:solidFill>
                  <a:schemeClr val="bg1"/>
                </a:solidFill>
              </a:rPr>
              <a:t>37</a:t>
            </a:r>
          </a:p>
          <a:p>
            <a:r>
              <a:rPr kumimoji="0" lang="en-US" sz="2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</a:t>
            </a:r>
          </a:p>
          <a:p>
            <a:pPr marL="457200" marR="0" lvl="1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96 + 22 + 37 = ???</a:t>
            </a:r>
          </a:p>
          <a:p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7C239A3-1032-4A56-917F-0842E419D2C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961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84962-FABF-47F9-AC5F-80DFEC41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b="1">
                <a:solidFill>
                  <a:schemeClr val="bg1"/>
                </a:solidFill>
                <a:effectLst/>
              </a:rPr>
              <a:t>Backup des SWITCH</a:t>
            </a:r>
          </a:p>
          <a:p>
            <a:pPr lvl="1"/>
            <a:r>
              <a:rPr lang="en-US" sz="2100">
                <a:solidFill>
                  <a:schemeClr val="bg1"/>
                </a:solidFill>
              </a:rPr>
              <a:t>96</a:t>
            </a:r>
          </a:p>
          <a:p>
            <a:r>
              <a:rPr lang="en-US" sz="2100" b="1">
                <a:solidFill>
                  <a:schemeClr val="bg1"/>
                </a:solidFill>
                <a:effectLst/>
              </a:rPr>
              <a:t>Backup CKP</a:t>
            </a:r>
          </a:p>
          <a:p>
            <a:pPr lvl="1"/>
            <a:r>
              <a:rPr lang="en-US" sz="2100">
                <a:solidFill>
                  <a:schemeClr val="bg1"/>
                </a:solidFill>
              </a:rPr>
              <a:t>22</a:t>
            </a:r>
          </a:p>
          <a:p>
            <a:r>
              <a:rPr lang="en-US" sz="2100" b="1">
                <a:solidFill>
                  <a:schemeClr val="bg1"/>
                </a:solidFill>
                <a:effectLst/>
              </a:rPr>
              <a:t>Backup BIGIP</a:t>
            </a:r>
          </a:p>
          <a:p>
            <a:pPr lvl="1"/>
            <a:r>
              <a:rPr lang="en-US" sz="2100">
                <a:solidFill>
                  <a:schemeClr val="bg1"/>
                </a:solidFill>
              </a:rPr>
              <a:t>37</a:t>
            </a:r>
          </a:p>
          <a:p>
            <a:r>
              <a:rPr kumimoji="0" lang="en-US" sz="2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</a:t>
            </a:r>
          </a:p>
          <a:p>
            <a:pPr marL="457200" marR="0" lvl="1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96 + 22 + 37 = 155</a:t>
            </a:r>
          </a:p>
          <a:p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7C239A3-1032-4A56-917F-0842E419D2C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9779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ding glasses: What they are and what to look for">
            <a:extLst>
              <a:ext uri="{FF2B5EF4-FFF2-40B4-BE49-F238E27FC236}">
                <a16:creationId xmlns:a16="http://schemas.microsoft.com/office/drawing/2014/main" id="{6DB3F2B2-70CE-4743-BB28-38DA7FB95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Problem arise while performing manual checks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0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D18DE-F680-4635-872A-E27E162F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dirty="0"/>
              <a:t>Problem arise while performing manual checks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E095-4EA0-47E3-8B9A-D49323BF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Reduce errors</a:t>
            </a:r>
          </a:p>
          <a:p>
            <a:endParaRPr lang="en-US" sz="2100">
              <a:solidFill>
                <a:schemeClr val="bg1"/>
              </a:solidFill>
            </a:endParaRPr>
          </a:p>
          <a:p>
            <a:r>
              <a:rPr lang="en-US" sz="2100">
                <a:solidFill>
                  <a:schemeClr val="bg1"/>
                </a:solidFill>
              </a:rPr>
              <a:t>Less time consuming</a:t>
            </a:r>
          </a:p>
          <a:p>
            <a:endParaRPr lang="en-US" sz="2100">
              <a:solidFill>
                <a:schemeClr val="bg1"/>
              </a:solidFill>
            </a:endParaRPr>
          </a:p>
          <a:p>
            <a:r>
              <a:rPr lang="en-US" sz="2100">
                <a:solidFill>
                  <a:schemeClr val="bg1"/>
                </a:solidFill>
              </a:rPr>
              <a:t>1 script works faster than 1 person</a:t>
            </a:r>
          </a:p>
          <a:p>
            <a:endParaRPr lang="en-US" sz="2100">
              <a:solidFill>
                <a:schemeClr val="bg1"/>
              </a:solidFill>
            </a:endParaRPr>
          </a:p>
          <a:p>
            <a:r>
              <a:rPr lang="en-US" sz="2100">
                <a:solidFill>
                  <a:schemeClr val="bg1"/>
                </a:solidFill>
              </a:rPr>
              <a:t>Reduce Risk of human errors and more reliable</a:t>
            </a:r>
          </a:p>
        </p:txBody>
      </p:sp>
    </p:spTree>
    <p:extLst>
      <p:ext uri="{BB962C8B-B14F-4D97-AF65-F5344CB8AC3E}">
        <p14:creationId xmlns:p14="http://schemas.microsoft.com/office/powerpoint/2010/main" val="80254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6CD83-C33F-48C0-B2B3-0E28EB299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939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54E520-F841-4559-AF51-CE187EB6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672" y="0"/>
            <a:ext cx="5259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6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</vt:lpstr>
      <vt:lpstr>Intro</vt:lpstr>
      <vt:lpstr>Intro</vt:lpstr>
      <vt:lpstr>Intro</vt:lpstr>
      <vt:lpstr>Problem arise while performing manual checks</vt:lpstr>
      <vt:lpstr>Problem arise while performing manual checks</vt:lpstr>
      <vt:lpstr>Before</vt:lpstr>
      <vt:lpstr>After</vt:lpstr>
      <vt:lpstr>Excel e.g.</vt:lpstr>
      <vt:lpstr>Excel e.g.</vt:lpstr>
      <vt:lpstr>Format to follow</vt:lpstr>
      <vt:lpstr>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Arouven POOLIAN</dc:creator>
  <cp:lastModifiedBy>Arouven POOLIAN</cp:lastModifiedBy>
  <cp:revision>4</cp:revision>
  <dcterms:created xsi:type="dcterms:W3CDTF">2020-11-12T11:20:46Z</dcterms:created>
  <dcterms:modified xsi:type="dcterms:W3CDTF">2020-11-12T12:30:53Z</dcterms:modified>
</cp:coreProperties>
</file>