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51206400" cy="32004000"/>
  <p:notesSz cx="32918400" cy="51206400"/>
  <p:defaultTextStyle>
    <a:defPPr>
      <a:defRPr lang="en-US"/>
    </a:defPPr>
    <a:lvl1pPr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1pPr>
    <a:lvl2pPr marL="4572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2pPr>
    <a:lvl3pPr marL="9144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3pPr>
    <a:lvl4pPr marL="13716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4pPr>
    <a:lvl5pPr marL="18288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97">
          <p15:clr>
            <a:srgbClr val="A4A3A4"/>
          </p15:clr>
        </p15:guide>
        <p15:guide id="2" orient="horz" pos="19087">
          <p15:clr>
            <a:srgbClr val="A4A3A4"/>
          </p15:clr>
        </p15:guide>
        <p15:guide id="3" orient="horz" pos="3625">
          <p15:clr>
            <a:srgbClr val="A4A3A4"/>
          </p15:clr>
        </p15:guide>
        <p15:guide id="4" orient="horz" pos="2070">
          <p15:clr>
            <a:srgbClr val="A4A3A4"/>
          </p15:clr>
        </p15:guide>
        <p15:guide id="5" pos="7439">
          <p15:clr>
            <a:srgbClr val="A4A3A4"/>
          </p15:clr>
        </p15:guide>
        <p15:guide id="6" pos="8412">
          <p15:clr>
            <a:srgbClr val="A4A3A4"/>
          </p15:clr>
        </p15:guide>
        <p15:guide id="7" pos="15311">
          <p15:clr>
            <a:srgbClr val="A4A3A4"/>
          </p15:clr>
        </p15:guide>
        <p15:guide id="8" pos="24535">
          <p15:clr>
            <a:srgbClr val="A4A3A4"/>
          </p15:clr>
        </p15:guide>
        <p15:guide id="9" pos="1150">
          <p15:clr>
            <a:srgbClr val="A4A3A4"/>
          </p15:clr>
        </p15:guide>
        <p15:guide id="10" pos="16330">
          <p15:clr>
            <a:srgbClr val="A4A3A4"/>
          </p15:clr>
        </p15:guide>
        <p15:guide id="11" pos="23563">
          <p15:clr>
            <a:srgbClr val="A4A3A4"/>
          </p15:clr>
        </p15:guide>
        <p15:guide id="12" pos="30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FFFF66"/>
    <a:srgbClr val="FFFFE1"/>
    <a:srgbClr val="FFF3F3"/>
    <a:srgbClr val="800040"/>
    <a:srgbClr val="004080"/>
    <a:srgbClr val="FF6FC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8" d="100"/>
          <a:sy n="18" d="100"/>
        </p:scale>
        <p:origin x="1003" y="115"/>
      </p:cViewPr>
      <p:guideLst>
        <p:guide orient="horz" pos="697"/>
        <p:guide orient="horz" pos="19087"/>
        <p:guide orient="horz" pos="3625"/>
        <p:guide orient="horz" pos="2070"/>
        <p:guide pos="7439"/>
        <p:guide pos="8412"/>
        <p:guide pos="15311"/>
        <p:guide pos="24535"/>
        <p:guide pos="1150"/>
        <p:guide pos="16330"/>
        <p:guide pos="23563"/>
        <p:guide pos="30871"/>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FB3B1F06-D181-482A-9BEC-E4CC00D24B48}" type="datetime1">
              <a:rPr lang="en-US" altLang="en-US"/>
              <a:pPr/>
              <a:t>4/23/2015</a:t>
            </a:fld>
            <a:endParaRPr lang="en-US" altLang="en-US"/>
          </a:p>
        </p:txBody>
      </p:sp>
      <p:sp>
        <p:nvSpPr>
          <p:cNvPr id="4" name="Slide Image Placeholder 3"/>
          <p:cNvSpPr>
            <a:spLocks noGrp="1" noRot="1" noChangeAspect="1"/>
          </p:cNvSpPr>
          <p:nvPr>
            <p:ph type="sldImg" idx="2"/>
          </p:nvPr>
        </p:nvSpPr>
        <p:spPr>
          <a:xfrm>
            <a:off x="1098550" y="3840163"/>
            <a:ext cx="307213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9B0AA212-F70E-418D-B4FB-7909CCCD2AD6}" type="slidenum">
              <a:rPr lang="en-US" altLang="en-US"/>
              <a:pPr/>
              <a:t>‹#›</a:t>
            </a:fld>
            <a:endParaRPr lang="en-US" altLang="en-US"/>
          </a:p>
        </p:txBody>
      </p:sp>
    </p:spTree>
    <p:extLst>
      <p:ext uri="{BB962C8B-B14F-4D97-AF65-F5344CB8AC3E}">
        <p14:creationId xmlns:p14="http://schemas.microsoft.com/office/powerpoint/2010/main" val="64307166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9600" smtClean="0">
                <a:solidFill>
                  <a:srgbClr val="000000"/>
                </a:solidFill>
              </a:rPr>
              <a:t>Copyright Colin Purrington (</a:t>
            </a:r>
            <a:r>
              <a:rPr lang="en-US" altLang="en-US" sz="9600" smtClean="0">
                <a:solidFill>
                  <a:srgbClr val="000000"/>
                </a:solidFill>
                <a:latin typeface="Times New Roman" panose="02020603050405020304" pitchFamily="18" charset="0"/>
              </a:rPr>
              <a:t>http://colinpurrington.com/tips/academic/posterdesign).</a:t>
            </a:r>
            <a:endParaRPr lang="en-US" altLang="en-US" sz="9600" smtClean="0">
              <a:solidFill>
                <a:srgbClr val="000000"/>
              </a:solidFill>
            </a:endParaRPr>
          </a:p>
          <a:p>
            <a:pPr eaLnBrk="1" hangingPunct="1">
              <a:spcBef>
                <a:spcPct val="0"/>
              </a:spcBef>
            </a:pPr>
            <a:endParaRPr lang="en-US" altLang="en-US" sz="9600" smtClean="0">
              <a:solidFill>
                <a:srgbClr val="FF0000"/>
              </a:solidFill>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fld id="{E6C20C50-198D-43D6-AB1C-4FB693A284AA}"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extLst>
      <p:ext uri="{BB962C8B-B14F-4D97-AF65-F5344CB8AC3E}">
        <p14:creationId xmlns:p14="http://schemas.microsoft.com/office/powerpoint/2010/main" val="1789639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4" y="9942601"/>
            <a:ext cx="43526075" cy="6858882"/>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325" y="18134983"/>
            <a:ext cx="35845750" cy="818003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1215218-8626-4EF3-8945-2DBCB6CA438E}" type="slidenum">
              <a:rPr lang="en-US" altLang="en-US"/>
              <a:pPr/>
              <a:t>‹#›</a:t>
            </a:fld>
            <a:endParaRPr lang="en-US" altLang="en-US"/>
          </a:p>
        </p:txBody>
      </p:sp>
    </p:spTree>
    <p:extLst>
      <p:ext uri="{BB962C8B-B14F-4D97-AF65-F5344CB8AC3E}">
        <p14:creationId xmlns:p14="http://schemas.microsoft.com/office/powerpoint/2010/main" val="166483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3421ECF-C5D3-4DC3-83E7-1953E286D2EF}" type="slidenum">
              <a:rPr lang="en-US" altLang="en-US"/>
              <a:pPr/>
              <a:t>‹#›</a:t>
            </a:fld>
            <a:endParaRPr lang="en-US" altLang="en-US"/>
          </a:p>
        </p:txBody>
      </p:sp>
    </p:spTree>
    <p:extLst>
      <p:ext uri="{BB962C8B-B14F-4D97-AF65-F5344CB8AC3E}">
        <p14:creationId xmlns:p14="http://schemas.microsoft.com/office/powerpoint/2010/main" val="1046889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4" y="2844492"/>
            <a:ext cx="10880725" cy="2560350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40163" y="2844492"/>
            <a:ext cx="32492950" cy="256035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37A45AA-2754-43D0-BD45-34344495832F}" type="slidenum">
              <a:rPr lang="en-US" altLang="en-US"/>
              <a:pPr/>
              <a:t>‹#›</a:t>
            </a:fld>
            <a:endParaRPr lang="en-US" altLang="en-US"/>
          </a:p>
        </p:txBody>
      </p:sp>
    </p:spTree>
    <p:extLst>
      <p:ext uri="{BB962C8B-B14F-4D97-AF65-F5344CB8AC3E}">
        <p14:creationId xmlns:p14="http://schemas.microsoft.com/office/powerpoint/2010/main" val="342746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165AC9F-D9B3-4761-B5EA-68726E576464}" type="slidenum">
              <a:rPr lang="en-US" altLang="en-US"/>
              <a:pPr/>
              <a:t>‹#›</a:t>
            </a:fld>
            <a:endParaRPr lang="en-US" altLang="en-US"/>
          </a:p>
        </p:txBody>
      </p:sp>
    </p:spTree>
    <p:extLst>
      <p:ext uri="{BB962C8B-B14F-4D97-AF65-F5344CB8AC3E}">
        <p14:creationId xmlns:p14="http://schemas.microsoft.com/office/powerpoint/2010/main" val="3650400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1" y="20565843"/>
            <a:ext cx="43526075" cy="635573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1" y="13564968"/>
            <a:ext cx="43526075" cy="7000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324D45F-3E05-4724-BE35-A765B77E16B4}" type="slidenum">
              <a:rPr lang="en-US" altLang="en-US"/>
              <a:pPr/>
              <a:t>‹#›</a:t>
            </a:fld>
            <a:endParaRPr lang="en-US" altLang="en-US"/>
          </a:p>
        </p:txBody>
      </p:sp>
    </p:spTree>
    <p:extLst>
      <p:ext uri="{BB962C8B-B14F-4D97-AF65-F5344CB8AC3E}">
        <p14:creationId xmlns:p14="http://schemas.microsoft.com/office/powerpoint/2010/main" val="199853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40164" y="9246527"/>
            <a:ext cx="21686837" cy="192014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79400" y="9246527"/>
            <a:ext cx="21686838" cy="192014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5655DFC-89E2-43E3-99F2-C5E52176D7B7}" type="slidenum">
              <a:rPr lang="en-US" altLang="en-US"/>
              <a:pPr/>
              <a:t>‹#›</a:t>
            </a:fld>
            <a:endParaRPr lang="en-US" altLang="en-US"/>
          </a:p>
        </p:txBody>
      </p:sp>
    </p:spTree>
    <p:extLst>
      <p:ext uri="{BB962C8B-B14F-4D97-AF65-F5344CB8AC3E}">
        <p14:creationId xmlns:p14="http://schemas.microsoft.com/office/powerpoint/2010/main" val="116607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39" y="1281024"/>
            <a:ext cx="46085125" cy="533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638" y="7164476"/>
            <a:ext cx="22625050" cy="298494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60638" y="10149417"/>
            <a:ext cx="22625050" cy="184390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775" y="7164476"/>
            <a:ext cx="22632988" cy="298494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6012775" y="10149417"/>
            <a:ext cx="22632988" cy="184390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84D0172-B16E-415F-96DC-4435240477D9}" type="slidenum">
              <a:rPr lang="en-US" altLang="en-US"/>
              <a:pPr/>
              <a:t>‹#›</a:t>
            </a:fld>
            <a:endParaRPr lang="en-US" altLang="en-US"/>
          </a:p>
        </p:txBody>
      </p:sp>
    </p:spTree>
    <p:extLst>
      <p:ext uri="{BB962C8B-B14F-4D97-AF65-F5344CB8AC3E}">
        <p14:creationId xmlns:p14="http://schemas.microsoft.com/office/powerpoint/2010/main" val="3940268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FEB5103F-5A35-4657-9BDA-53C8220A9206}" type="slidenum">
              <a:rPr lang="en-US" altLang="en-US"/>
              <a:pPr/>
              <a:t>‹#›</a:t>
            </a:fld>
            <a:endParaRPr lang="en-US" altLang="en-US"/>
          </a:p>
        </p:txBody>
      </p:sp>
    </p:spTree>
    <p:extLst>
      <p:ext uri="{BB962C8B-B14F-4D97-AF65-F5344CB8AC3E}">
        <p14:creationId xmlns:p14="http://schemas.microsoft.com/office/powerpoint/2010/main" val="299850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002323E0-CFC3-42B5-BF84-F600694B6A5B}" type="slidenum">
              <a:rPr lang="en-US" altLang="en-US"/>
              <a:pPr/>
              <a:t>‹#›</a:t>
            </a:fld>
            <a:endParaRPr lang="en-US" altLang="en-US"/>
          </a:p>
        </p:txBody>
      </p:sp>
    </p:spTree>
    <p:extLst>
      <p:ext uri="{BB962C8B-B14F-4D97-AF65-F5344CB8AC3E}">
        <p14:creationId xmlns:p14="http://schemas.microsoft.com/office/powerpoint/2010/main" val="4223854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274851"/>
            <a:ext cx="16846550" cy="542197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0019963" y="1274851"/>
            <a:ext cx="28625800" cy="273135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638" y="6696825"/>
            <a:ext cx="16846550" cy="218916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59D53EC-F4BC-41D5-8258-4B101681016B}" type="slidenum">
              <a:rPr lang="en-US" altLang="en-US"/>
              <a:pPr/>
              <a:t>‹#›</a:t>
            </a:fld>
            <a:endParaRPr lang="en-US" altLang="en-US"/>
          </a:p>
        </p:txBody>
      </p:sp>
    </p:spTree>
    <p:extLst>
      <p:ext uri="{BB962C8B-B14F-4D97-AF65-F5344CB8AC3E}">
        <p14:creationId xmlns:p14="http://schemas.microsoft.com/office/powerpoint/2010/main" val="1600873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6" y="22402492"/>
            <a:ext cx="30724475" cy="264539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0036176" y="2859927"/>
            <a:ext cx="30724475" cy="192014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0036176" y="25047885"/>
            <a:ext cx="30724475" cy="37550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E51AD29-2396-4B2A-8B42-C4ADB497616B}" type="slidenum">
              <a:rPr lang="en-US" altLang="en-US"/>
              <a:pPr/>
              <a:t>‹#›</a:t>
            </a:fld>
            <a:endParaRPr lang="en-US" altLang="en-US"/>
          </a:p>
        </p:txBody>
      </p:sp>
    </p:spTree>
    <p:extLst>
      <p:ext uri="{BB962C8B-B14F-4D97-AF65-F5344CB8AC3E}">
        <p14:creationId xmlns:p14="http://schemas.microsoft.com/office/powerpoint/2010/main" val="2903145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40163" y="2844800"/>
            <a:ext cx="4352607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840163" y="9247188"/>
            <a:ext cx="43526075" cy="192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3840163" y="29159200"/>
            <a:ext cx="10668000"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6200">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7495838" y="29159200"/>
            <a:ext cx="16214725"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6200">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36698238" y="29159200"/>
            <a:ext cx="10668000"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6200">
                <a:latin typeface="Times New Roman" panose="02020603050405020304" pitchFamily="18" charset="0"/>
              </a:defRPr>
            </a:lvl1pPr>
          </a:lstStyle>
          <a:p>
            <a:fld id="{C12E2BB7-844B-4C86-9729-D8C967B60EB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S PGothic" panose="020B0600070205080204" pitchFamily="34" charset="-128"/>
          <a:cs typeface="ＭＳ Ｐゴシック" pitchFamily="-65" charset="-128"/>
        </a:defRPr>
      </a:lvl1pPr>
      <a:lvl2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2pPr>
      <a:lvl3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3pPr>
      <a:lvl4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4pPr>
      <a:lvl5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5pPr>
      <a:lvl6pPr marL="457200" algn="ctr" defTabSz="4075113" rtl="0" fontAlgn="base">
        <a:spcBef>
          <a:spcPct val="0"/>
        </a:spcBef>
        <a:spcAft>
          <a:spcPct val="0"/>
        </a:spcAft>
        <a:defRPr sz="19600">
          <a:solidFill>
            <a:schemeClr val="tx2"/>
          </a:solidFill>
          <a:latin typeface="Times New Roman" pitchFamily="-65" charset="0"/>
        </a:defRPr>
      </a:lvl6pPr>
      <a:lvl7pPr marL="914400" algn="ctr" defTabSz="4075113" rtl="0" fontAlgn="base">
        <a:spcBef>
          <a:spcPct val="0"/>
        </a:spcBef>
        <a:spcAft>
          <a:spcPct val="0"/>
        </a:spcAft>
        <a:defRPr sz="19600">
          <a:solidFill>
            <a:schemeClr val="tx2"/>
          </a:solidFill>
          <a:latin typeface="Times New Roman" pitchFamily="-65" charset="0"/>
        </a:defRPr>
      </a:lvl7pPr>
      <a:lvl8pPr marL="1371600" algn="ctr" defTabSz="4075113" rtl="0" fontAlgn="base">
        <a:spcBef>
          <a:spcPct val="0"/>
        </a:spcBef>
        <a:spcAft>
          <a:spcPct val="0"/>
        </a:spcAft>
        <a:defRPr sz="19600">
          <a:solidFill>
            <a:schemeClr val="tx2"/>
          </a:solidFill>
          <a:latin typeface="Times New Roman" pitchFamily="-65" charset="0"/>
        </a:defRPr>
      </a:lvl8pPr>
      <a:lvl9pPr marL="1828800" algn="ctr" defTabSz="4075113" rtl="0" fontAlgn="base">
        <a:spcBef>
          <a:spcPct val="0"/>
        </a:spcBef>
        <a:spcAft>
          <a:spcPct val="0"/>
        </a:spcAft>
        <a:defRPr sz="19600">
          <a:solidFill>
            <a:schemeClr val="tx2"/>
          </a:solidFill>
          <a:latin typeface="Times New Roman" pitchFamily="-65"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S PGothic" panose="020B0600070205080204" pitchFamily="34" charset="-128"/>
          <a:cs typeface="ＭＳ Ｐゴシック" pitchFamily="-65" charset="-128"/>
        </a:defRPr>
      </a:lvl1pPr>
      <a:lvl2pPr marL="3311525" indent="-1273175" algn="l" defTabSz="4075113" rtl="0" eaLnBrk="0" fontAlgn="base" hangingPunct="0">
        <a:spcBef>
          <a:spcPct val="20000"/>
        </a:spcBef>
        <a:spcAft>
          <a:spcPct val="0"/>
        </a:spcAft>
        <a:buChar char="–"/>
        <a:defRPr sz="12500">
          <a:solidFill>
            <a:schemeClr val="tx1"/>
          </a:solidFill>
          <a:latin typeface="+mn-lt"/>
          <a:ea typeface="MS PGothic" panose="020B0600070205080204" pitchFamily="34" charset="-128"/>
        </a:defRPr>
      </a:lvl2pPr>
      <a:lvl3pPr marL="5094288" indent="-1019175" algn="l" defTabSz="4075113" rtl="0" eaLnBrk="0" fontAlgn="base" hangingPunct="0">
        <a:spcBef>
          <a:spcPct val="20000"/>
        </a:spcBef>
        <a:spcAft>
          <a:spcPct val="0"/>
        </a:spcAft>
        <a:buChar char="•"/>
        <a:defRPr sz="10700">
          <a:solidFill>
            <a:schemeClr val="tx1"/>
          </a:solidFill>
          <a:latin typeface="+mn-lt"/>
          <a:ea typeface="MS PGothic" panose="020B0600070205080204" pitchFamily="34" charset="-128"/>
        </a:defRPr>
      </a:lvl3pPr>
      <a:lvl4pPr marL="7132638" indent="-1019175" algn="l" defTabSz="4075113" rtl="0" eaLnBrk="0" fontAlgn="base" hangingPunct="0">
        <a:spcBef>
          <a:spcPct val="20000"/>
        </a:spcBef>
        <a:spcAft>
          <a:spcPct val="0"/>
        </a:spcAft>
        <a:buChar char="–"/>
        <a:defRPr sz="8900">
          <a:solidFill>
            <a:schemeClr val="tx1"/>
          </a:solidFill>
          <a:latin typeface="+mn-lt"/>
          <a:ea typeface="MS PGothic" panose="020B0600070205080204" pitchFamily="34" charset="-128"/>
        </a:defRPr>
      </a:lvl4pPr>
      <a:lvl5pPr marL="9169400" indent="-1017588" algn="l" defTabSz="4075113" rtl="0" eaLnBrk="0" fontAlgn="base" hangingPunct="0">
        <a:spcBef>
          <a:spcPct val="20000"/>
        </a:spcBef>
        <a:spcAft>
          <a:spcPct val="0"/>
        </a:spcAft>
        <a:buChar char="»"/>
        <a:defRPr sz="8900">
          <a:solidFill>
            <a:schemeClr val="tx1"/>
          </a:solidFill>
          <a:latin typeface="+mn-lt"/>
          <a:ea typeface="MS PGothic" panose="020B0600070205080204" pitchFamily="34" charset="-128"/>
        </a:defRPr>
      </a:lvl5pPr>
      <a:lvl6pPr marL="9626600" indent="-1017588" algn="l" defTabSz="4075113" rtl="0" fontAlgn="base">
        <a:spcBef>
          <a:spcPct val="20000"/>
        </a:spcBef>
        <a:spcAft>
          <a:spcPct val="0"/>
        </a:spcAft>
        <a:buChar char="»"/>
        <a:defRPr sz="8900">
          <a:solidFill>
            <a:schemeClr val="tx1"/>
          </a:solidFill>
          <a:latin typeface="+mn-lt"/>
          <a:ea typeface="ＭＳ Ｐゴシック" pitchFamily="-65" charset="-128"/>
        </a:defRPr>
      </a:lvl6pPr>
      <a:lvl7pPr marL="10083800" indent="-1017588" algn="l" defTabSz="4075113" rtl="0" fontAlgn="base">
        <a:spcBef>
          <a:spcPct val="20000"/>
        </a:spcBef>
        <a:spcAft>
          <a:spcPct val="0"/>
        </a:spcAft>
        <a:buChar char="»"/>
        <a:defRPr sz="8900">
          <a:solidFill>
            <a:schemeClr val="tx1"/>
          </a:solidFill>
          <a:latin typeface="+mn-lt"/>
          <a:ea typeface="ＭＳ Ｐゴシック" pitchFamily="-65" charset="-128"/>
        </a:defRPr>
      </a:lvl7pPr>
      <a:lvl8pPr marL="10541000" indent="-1017588" algn="l" defTabSz="4075113" rtl="0" fontAlgn="base">
        <a:spcBef>
          <a:spcPct val="20000"/>
        </a:spcBef>
        <a:spcAft>
          <a:spcPct val="0"/>
        </a:spcAft>
        <a:buChar char="»"/>
        <a:defRPr sz="8900">
          <a:solidFill>
            <a:schemeClr val="tx1"/>
          </a:solidFill>
          <a:latin typeface="+mn-lt"/>
          <a:ea typeface="ＭＳ Ｐゴシック" pitchFamily="-65" charset="-128"/>
        </a:defRPr>
      </a:lvl8pPr>
      <a:lvl9pPr marL="10998200" indent="-1017588" algn="l" defTabSz="4075113" rtl="0" fontAlgn="base">
        <a:spcBef>
          <a:spcPct val="20000"/>
        </a:spcBef>
        <a:spcAft>
          <a:spcPct val="0"/>
        </a:spcAft>
        <a:buChar char="»"/>
        <a:defRPr sz="89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p:cNvSpPr>
            <a:spLocks noChangeArrowheads="1"/>
          </p:cNvSpPr>
          <p:nvPr/>
        </p:nvSpPr>
        <p:spPr bwMode="auto">
          <a:xfrm>
            <a:off x="0" y="0"/>
            <a:ext cx="51206400" cy="32004000"/>
          </a:xfrm>
          <a:prstGeom prst="rect">
            <a:avLst/>
          </a:prstGeom>
          <a:solidFill>
            <a:srgbClr val="191919">
              <a:alpha val="7843"/>
            </a:srgbClr>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rgbClr val="FFFFFF"/>
              </a:solidFill>
              <a:latin typeface="Times New Roman" charset="0"/>
              <a:ea typeface="ＭＳ Ｐゴシック" charset="0"/>
              <a:cs typeface="ＭＳ Ｐゴシック" charset="0"/>
            </a:endParaRPr>
          </a:p>
        </p:txBody>
      </p:sp>
      <p:sp>
        <p:nvSpPr>
          <p:cNvPr id="14339" name="Text Box 7"/>
          <p:cNvSpPr txBox="1">
            <a:spLocks noChangeArrowheads="1"/>
          </p:cNvSpPr>
          <p:nvPr/>
        </p:nvSpPr>
        <p:spPr bwMode="auto">
          <a:xfrm>
            <a:off x="1995488" y="6929438"/>
            <a:ext cx="10512425" cy="11972925"/>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algn="just" eaLnBrk="1" hangingPunct="1">
              <a:spcBef>
                <a:spcPct val="50000"/>
              </a:spcBef>
            </a:pPr>
            <a:r>
              <a:rPr lang="en-US" altLang="en-US" sz="4800" b="1" dirty="0">
                <a:latin typeface="Calibri" panose="020F0502020204030204" pitchFamily="34" charset="0"/>
              </a:rPr>
              <a:t>Introduction</a:t>
            </a:r>
          </a:p>
          <a:p>
            <a:pPr eaLnBrk="1" hangingPunct="1">
              <a:spcBef>
                <a:spcPct val="10000"/>
              </a:spcBef>
            </a:pPr>
            <a:r>
              <a:rPr lang="en-US" altLang="en-US" sz="2800" dirty="0">
                <a:latin typeface="Times New Roman" panose="02020603050405020304" pitchFamily="18" charset="0"/>
              </a:rPr>
              <a:t>	</a:t>
            </a:r>
            <a:endParaRPr lang="en-US" altLang="en-US" sz="2800" i="1" dirty="0">
              <a:solidFill>
                <a:schemeClr val="accent2"/>
              </a:solidFill>
              <a:latin typeface="Times New Roman" panose="02020603050405020304" pitchFamily="18" charset="0"/>
            </a:endParaRPr>
          </a:p>
          <a:p>
            <a:pPr eaLnBrk="1" hangingPunct="1">
              <a:spcBef>
                <a:spcPct val="10000"/>
              </a:spcBef>
            </a:pPr>
            <a:endParaRPr lang="en-US" altLang="en-US" sz="2800" dirty="0">
              <a:latin typeface="Times New Roman" panose="02020603050405020304" pitchFamily="18" charset="0"/>
            </a:endParaRPr>
          </a:p>
        </p:txBody>
      </p:sp>
      <p:sp>
        <p:nvSpPr>
          <p:cNvPr id="14340" name="Text Box 11"/>
          <p:cNvSpPr txBox="1">
            <a:spLocks noChangeArrowheads="1"/>
          </p:cNvSpPr>
          <p:nvPr/>
        </p:nvSpPr>
        <p:spPr bwMode="auto">
          <a:xfrm>
            <a:off x="1995488" y="19927888"/>
            <a:ext cx="10512425" cy="11136312"/>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8000"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8000"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9pPr>
          </a:lstStyle>
          <a:p>
            <a:pPr algn="just" eaLnBrk="1" hangingPunct="1">
              <a:spcBef>
                <a:spcPct val="50000"/>
              </a:spcBef>
            </a:pPr>
            <a:r>
              <a:rPr lang="en-US" altLang="en-US" sz="4400" b="1" dirty="0">
                <a:solidFill>
                  <a:srgbClr val="000000"/>
                </a:solidFill>
                <a:latin typeface="Calibri" panose="020F0502020204030204" pitchFamily="34" charset="0"/>
              </a:rPr>
              <a:t>Materials and methods</a:t>
            </a:r>
            <a:r>
              <a:rPr lang="en-US" altLang="en-US" sz="2400" dirty="0">
                <a:solidFill>
                  <a:srgbClr val="FF8000"/>
                </a:solidFill>
                <a:latin typeface="Times New Roman" panose="02020603050405020304" pitchFamily="18" charset="0"/>
              </a:rPr>
              <a:t>	</a:t>
            </a:r>
            <a:endParaRPr lang="en-US" altLang="en-US" sz="2400" dirty="0">
              <a:latin typeface="Times New Roman" panose="02020603050405020304" pitchFamily="18" charset="0"/>
            </a:endParaRPr>
          </a:p>
          <a:p>
            <a:pPr eaLnBrk="1" hangingPunct="1">
              <a:spcBef>
                <a:spcPct val="10000"/>
              </a:spcBef>
            </a:pPr>
            <a:endParaRPr lang="en-US" altLang="en-US" sz="2800" dirty="0">
              <a:latin typeface="Times New Roman" panose="02020603050405020304" pitchFamily="18" charset="0"/>
            </a:endParaRPr>
          </a:p>
        </p:txBody>
      </p:sp>
      <p:sp>
        <p:nvSpPr>
          <p:cNvPr id="14341" name="Text Box 16"/>
          <p:cNvSpPr txBox="1">
            <a:spLocks noChangeArrowheads="1"/>
          </p:cNvSpPr>
          <p:nvPr/>
        </p:nvSpPr>
        <p:spPr bwMode="auto">
          <a:xfrm>
            <a:off x="38574663" y="21829713"/>
            <a:ext cx="10512425" cy="3408362"/>
          </a:xfrm>
          <a:prstGeom prst="rect">
            <a:avLst/>
          </a:prstGeom>
          <a:solidFill>
            <a:schemeClr val="bg1"/>
          </a:solidFill>
          <a:ln w="38100">
            <a:solidFill>
              <a:srgbClr val="000000"/>
            </a:solidFill>
            <a:round/>
            <a:headEnd/>
            <a:tailEnd/>
          </a:ln>
        </p:spPr>
        <p:txBody>
          <a:bodyPr lIns="914400" tIns="457200" rIns="914400" bIns="914400"/>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50000"/>
              </a:spcBef>
            </a:pPr>
            <a:r>
              <a:rPr lang="en-US" altLang="en-US" sz="4400" b="1" dirty="0">
                <a:solidFill>
                  <a:srgbClr val="000000"/>
                </a:solidFill>
                <a:latin typeface="Calibri" panose="020F0502020204030204" pitchFamily="34" charset="0"/>
              </a:rPr>
              <a:t>Acknowledgments</a:t>
            </a:r>
          </a:p>
          <a:p>
            <a:pPr eaLnBrk="1" hangingPunct="1">
              <a:spcBef>
                <a:spcPct val="10000"/>
              </a:spcBef>
            </a:pPr>
            <a:r>
              <a:rPr lang="en-US" altLang="en-US" sz="2800" smtClean="0">
                <a:latin typeface="Times New Roman" panose="02020603050405020304" pitchFamily="18" charset="0"/>
              </a:rPr>
              <a:t>. </a:t>
            </a:r>
            <a:endParaRPr lang="en-US" altLang="en-US" sz="2800" dirty="0">
              <a:latin typeface="Times New Roman" panose="02020603050405020304" pitchFamily="18" charset="0"/>
            </a:endParaRPr>
          </a:p>
        </p:txBody>
      </p:sp>
      <p:sp>
        <p:nvSpPr>
          <p:cNvPr id="14342" name="Text Box 12"/>
          <p:cNvSpPr txBox="1">
            <a:spLocks noChangeArrowheads="1"/>
          </p:cNvSpPr>
          <p:nvPr/>
        </p:nvSpPr>
        <p:spPr bwMode="auto">
          <a:xfrm>
            <a:off x="13822363" y="6929438"/>
            <a:ext cx="23347362" cy="24155400"/>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algn="just" eaLnBrk="1" hangingPunct="1"/>
            <a:r>
              <a:rPr lang="en-US" altLang="en-US" sz="4800" b="1" dirty="0">
                <a:solidFill>
                  <a:srgbClr val="000000"/>
                </a:solidFill>
                <a:latin typeface="Calibri" panose="020F0502020204030204" pitchFamily="34" charset="0"/>
              </a:rPr>
              <a:t>Results</a:t>
            </a:r>
            <a:endParaRPr lang="en-US" altLang="en-US" sz="2800" b="1" dirty="0">
              <a:solidFill>
                <a:srgbClr val="000000"/>
              </a:solidFill>
              <a:latin typeface="Calibri" panose="020F0502020204030204" pitchFamily="34" charset="0"/>
            </a:endParaRPr>
          </a:p>
          <a:p>
            <a:pPr eaLnBrk="1" hangingPunct="1">
              <a:spcBef>
                <a:spcPct val="10000"/>
              </a:spcBef>
            </a:pPr>
            <a:endParaRPr lang="en-US" altLang="en-US" sz="2800" dirty="0">
              <a:latin typeface="Times New Roman" panose="02020603050405020304" pitchFamily="18" charset="0"/>
            </a:endParaRPr>
          </a:p>
        </p:txBody>
      </p:sp>
      <p:sp>
        <p:nvSpPr>
          <p:cNvPr id="14343" name="Text Box 13"/>
          <p:cNvSpPr txBox="1">
            <a:spLocks noChangeArrowheads="1"/>
          </p:cNvSpPr>
          <p:nvPr/>
        </p:nvSpPr>
        <p:spPr bwMode="auto">
          <a:xfrm>
            <a:off x="38574663" y="6902450"/>
            <a:ext cx="10512425" cy="7964488"/>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635000"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635000"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50000"/>
              </a:spcBef>
            </a:pPr>
            <a:r>
              <a:rPr lang="en-US" altLang="en-US" sz="4400" b="1" dirty="0">
                <a:solidFill>
                  <a:srgbClr val="000000"/>
                </a:solidFill>
                <a:latin typeface="Calibri" panose="020F0502020204030204" pitchFamily="34" charset="0"/>
              </a:rPr>
              <a:t>Conclusions</a:t>
            </a:r>
          </a:p>
          <a:p>
            <a:pPr eaLnBrk="1" hangingPunct="1">
              <a:spcBef>
                <a:spcPct val="10000"/>
              </a:spcBef>
            </a:pPr>
            <a:endParaRPr lang="en-US" altLang="en-US" sz="2800" dirty="0">
              <a:latin typeface="Times New Roman" panose="02020603050405020304" pitchFamily="18" charset="0"/>
            </a:endParaRPr>
          </a:p>
        </p:txBody>
      </p:sp>
      <p:sp>
        <p:nvSpPr>
          <p:cNvPr id="14344" name="Text Box 14"/>
          <p:cNvSpPr txBox="1">
            <a:spLocks noChangeArrowheads="1"/>
          </p:cNvSpPr>
          <p:nvPr/>
        </p:nvSpPr>
        <p:spPr bwMode="auto">
          <a:xfrm>
            <a:off x="1645444" y="3998119"/>
            <a:ext cx="477012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74320" tIns="274320" rIns="274320" bIns="274320" anchor="ctr">
            <a:spAutoFit/>
          </a:bodyPr>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algn="ctr" eaLnBrk="1" hangingPunct="1">
              <a:spcBef>
                <a:spcPct val="50000"/>
              </a:spcBef>
              <a:spcAft>
                <a:spcPts val="600"/>
              </a:spcAft>
            </a:pPr>
            <a:r>
              <a:rPr lang="en-US" altLang="en-US" sz="6000" b="1" dirty="0" smtClean="0">
                <a:latin typeface="Calibri" panose="020F0502020204030204" pitchFamily="34" charset="0"/>
              </a:rPr>
              <a:t>Author, Author, and Author</a:t>
            </a:r>
            <a:br>
              <a:rPr lang="en-US" altLang="en-US" sz="6000" b="1" dirty="0" smtClean="0">
                <a:latin typeface="Calibri" panose="020F0502020204030204" pitchFamily="34" charset="0"/>
              </a:rPr>
            </a:br>
            <a:r>
              <a:rPr lang="en-US" altLang="en-US" sz="6000" dirty="0" smtClean="0">
                <a:latin typeface="Calibri" panose="020F0502020204030204" pitchFamily="34" charset="0"/>
              </a:rPr>
              <a:t>Address(</a:t>
            </a:r>
            <a:r>
              <a:rPr lang="en-US" altLang="en-US" sz="6000" dirty="0" err="1" smtClean="0">
                <a:latin typeface="Calibri" panose="020F0502020204030204" pitchFamily="34" charset="0"/>
              </a:rPr>
              <a:t>es</a:t>
            </a:r>
            <a:r>
              <a:rPr lang="en-US" altLang="en-US" sz="6000" dirty="0" smtClean="0">
                <a:latin typeface="Calibri" panose="020F0502020204030204" pitchFamily="34" charset="0"/>
              </a:rPr>
              <a:t>)</a:t>
            </a:r>
            <a:endParaRPr lang="en-US" altLang="en-US" sz="6000" dirty="0">
              <a:latin typeface="Calibri" panose="020F0502020204030204" pitchFamily="34" charset="0"/>
            </a:endParaRPr>
          </a:p>
        </p:txBody>
      </p:sp>
      <p:sp>
        <p:nvSpPr>
          <p:cNvPr id="14345" name="Text Box 15"/>
          <p:cNvSpPr txBox="1">
            <a:spLocks noChangeArrowheads="1"/>
          </p:cNvSpPr>
          <p:nvPr/>
        </p:nvSpPr>
        <p:spPr bwMode="auto">
          <a:xfrm>
            <a:off x="38576250" y="15887700"/>
            <a:ext cx="10510838" cy="4908550"/>
          </a:xfrm>
          <a:prstGeom prst="rect">
            <a:avLst/>
          </a:prstGeom>
          <a:solidFill>
            <a:schemeClr val="bg1"/>
          </a:solidFill>
          <a:ln w="38100">
            <a:solidFill>
              <a:srgbClr val="000000"/>
            </a:solidFill>
            <a:round/>
            <a:headEnd/>
            <a:tailEnd/>
          </a:ln>
        </p:spPr>
        <p:txBody>
          <a:bodyPr lIns="914400" tIns="457200" rIns="914400" bIns="914400"/>
          <a:lstStyle>
            <a:lvl1pPr marL="500063" indent="-500063"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50000"/>
              </a:spcBef>
            </a:pPr>
            <a:r>
              <a:rPr lang="en-US" altLang="en-US" sz="4400" b="1" dirty="0">
                <a:solidFill>
                  <a:srgbClr val="000000"/>
                </a:solidFill>
                <a:latin typeface="Calibri" panose="020F0502020204030204" pitchFamily="34" charset="0"/>
              </a:rPr>
              <a:t>Literature cited</a:t>
            </a:r>
          </a:p>
          <a:p>
            <a:pPr eaLnBrk="1" hangingPunct="1">
              <a:spcBef>
                <a:spcPts val="1200"/>
              </a:spcBef>
            </a:pPr>
            <a:r>
              <a:rPr lang="en-US" altLang="en-US" sz="2800" dirty="0">
                <a:latin typeface="Times New Roman" panose="02020603050405020304" pitchFamily="18" charset="0"/>
              </a:rPr>
              <a:t>Blah, blah, and blah.  2012.  </a:t>
            </a:r>
            <a:r>
              <a:rPr lang="en-US" altLang="en-US" sz="2800" dirty="0" err="1">
                <a:latin typeface="Times New Roman" panose="02020603050405020304" pitchFamily="18" charset="0"/>
              </a:rPr>
              <a:t>Blahing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blahing</a:t>
            </a:r>
            <a:r>
              <a:rPr lang="en-US" altLang="en-US" sz="2800" dirty="0">
                <a:latin typeface="Times New Roman" panose="02020603050405020304" pitchFamily="18" charset="0"/>
              </a:rPr>
              <a:t>, and more </a:t>
            </a:r>
            <a:r>
              <a:rPr lang="en-US" altLang="en-US" sz="2800" dirty="0" err="1">
                <a:latin typeface="Times New Roman" panose="02020603050405020304" pitchFamily="18" charset="0"/>
              </a:rPr>
              <a:t>blahing</a:t>
            </a:r>
            <a:r>
              <a:rPr lang="en-US" altLang="en-US" sz="2800" dirty="0">
                <a:latin typeface="Times New Roman" panose="02020603050405020304" pitchFamily="18" charset="0"/>
              </a:rPr>
              <a:t>.  </a:t>
            </a:r>
            <a:r>
              <a:rPr lang="en-US" altLang="en-US" sz="2800" i="1" dirty="0">
                <a:latin typeface="Times New Roman" panose="02020603050405020304" pitchFamily="18" charset="0"/>
              </a:rPr>
              <a:t>Journal of </a:t>
            </a:r>
            <a:r>
              <a:rPr lang="en-US" altLang="en-US" sz="2800" i="1" dirty="0" err="1">
                <a:latin typeface="Times New Roman" panose="02020603050405020304" pitchFamily="18" charset="0"/>
              </a:rPr>
              <a:t>Blahology</a:t>
            </a:r>
            <a:r>
              <a:rPr lang="en-US" altLang="en-US" sz="2800" dirty="0">
                <a:latin typeface="Times New Roman" panose="02020603050405020304" pitchFamily="18" charset="0"/>
              </a:rPr>
              <a:t> 1:1-2.</a:t>
            </a:r>
          </a:p>
          <a:p>
            <a:pPr eaLnBrk="1" hangingPunct="1"/>
            <a:r>
              <a:rPr lang="en-US" altLang="en-US" sz="2800" dirty="0">
                <a:latin typeface="Times New Roman" panose="02020603050405020304" pitchFamily="18" charset="0"/>
              </a:rPr>
              <a:t>Blah, blah, and blah.  2012.  </a:t>
            </a:r>
            <a:r>
              <a:rPr lang="en-US" altLang="en-US" sz="2800" dirty="0" err="1">
                <a:latin typeface="Times New Roman" panose="02020603050405020304" pitchFamily="18" charset="0"/>
              </a:rPr>
              <a:t>Blahing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blahing</a:t>
            </a:r>
            <a:r>
              <a:rPr lang="en-US" altLang="en-US" sz="2800" dirty="0">
                <a:latin typeface="Times New Roman" panose="02020603050405020304" pitchFamily="18" charset="0"/>
              </a:rPr>
              <a:t>, and more </a:t>
            </a:r>
            <a:r>
              <a:rPr lang="en-US" altLang="en-US" sz="2800" dirty="0" err="1">
                <a:latin typeface="Times New Roman" panose="02020603050405020304" pitchFamily="18" charset="0"/>
              </a:rPr>
              <a:t>blahing</a:t>
            </a:r>
            <a:r>
              <a:rPr lang="en-US" altLang="en-US" sz="2800" dirty="0">
                <a:latin typeface="Times New Roman" panose="02020603050405020304" pitchFamily="18" charset="0"/>
              </a:rPr>
              <a:t>.  </a:t>
            </a:r>
            <a:r>
              <a:rPr lang="en-US" altLang="en-US" sz="2800" i="1" dirty="0">
                <a:latin typeface="Times New Roman" panose="02020603050405020304" pitchFamily="18" charset="0"/>
              </a:rPr>
              <a:t>Journal of </a:t>
            </a:r>
            <a:r>
              <a:rPr lang="en-US" altLang="en-US" sz="2800" i="1" dirty="0" err="1">
                <a:latin typeface="Times New Roman" panose="02020603050405020304" pitchFamily="18" charset="0"/>
              </a:rPr>
              <a:t>Blahology</a:t>
            </a:r>
            <a:r>
              <a:rPr lang="en-US" altLang="en-US" sz="2800" dirty="0">
                <a:latin typeface="Times New Roman" panose="02020603050405020304" pitchFamily="18" charset="0"/>
              </a:rPr>
              <a:t> 1:1-2.</a:t>
            </a:r>
          </a:p>
          <a:p>
            <a:pPr eaLnBrk="1" hangingPunct="1"/>
            <a:r>
              <a:rPr lang="en-US" altLang="en-US" sz="2800" dirty="0">
                <a:latin typeface="Times New Roman" panose="02020603050405020304" pitchFamily="18" charset="0"/>
              </a:rPr>
              <a:t>Blah, blah, and blah.  2012.  </a:t>
            </a:r>
            <a:r>
              <a:rPr lang="en-US" altLang="en-US" sz="2800" dirty="0" err="1">
                <a:latin typeface="Times New Roman" panose="02020603050405020304" pitchFamily="18" charset="0"/>
              </a:rPr>
              <a:t>Blahing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blahing</a:t>
            </a:r>
            <a:r>
              <a:rPr lang="en-US" altLang="en-US" sz="2800" dirty="0">
                <a:latin typeface="Times New Roman" panose="02020603050405020304" pitchFamily="18" charset="0"/>
              </a:rPr>
              <a:t>, and more </a:t>
            </a:r>
            <a:r>
              <a:rPr lang="en-US" altLang="en-US" sz="2800" dirty="0" err="1">
                <a:latin typeface="Times New Roman" panose="02020603050405020304" pitchFamily="18" charset="0"/>
              </a:rPr>
              <a:t>blahing</a:t>
            </a:r>
            <a:r>
              <a:rPr lang="en-US" altLang="en-US" sz="2800" dirty="0">
                <a:latin typeface="Times New Roman" panose="02020603050405020304" pitchFamily="18" charset="0"/>
              </a:rPr>
              <a:t>.  </a:t>
            </a:r>
            <a:r>
              <a:rPr lang="en-US" altLang="en-US" sz="2800" i="1" dirty="0">
                <a:latin typeface="Times New Roman" panose="02020603050405020304" pitchFamily="18" charset="0"/>
              </a:rPr>
              <a:t>Journal of </a:t>
            </a:r>
            <a:r>
              <a:rPr lang="en-US" altLang="en-US" sz="2800" i="1" dirty="0" err="1">
                <a:latin typeface="Times New Roman" panose="02020603050405020304" pitchFamily="18" charset="0"/>
              </a:rPr>
              <a:t>Blahology</a:t>
            </a:r>
            <a:r>
              <a:rPr lang="en-US" altLang="en-US" sz="2800" dirty="0">
                <a:latin typeface="Times New Roman" panose="02020603050405020304" pitchFamily="18" charset="0"/>
              </a:rPr>
              <a:t> 1:1-2.</a:t>
            </a:r>
          </a:p>
          <a:p>
            <a:pPr eaLnBrk="1" hangingPunct="1"/>
            <a:endParaRPr lang="en-US" altLang="en-US" sz="2800" dirty="0">
              <a:latin typeface="Times New Roman" panose="02020603050405020304" pitchFamily="18" charset="0"/>
            </a:endParaRPr>
          </a:p>
          <a:p>
            <a:pPr eaLnBrk="1" hangingPunct="1">
              <a:spcBef>
                <a:spcPct val="10000"/>
              </a:spcBef>
            </a:pPr>
            <a:endParaRPr lang="en-US" altLang="en-US" sz="2800" dirty="0">
              <a:latin typeface="Times New Roman" panose="02020603050405020304" pitchFamily="18" charset="0"/>
            </a:endParaRPr>
          </a:p>
        </p:txBody>
      </p:sp>
      <p:sp>
        <p:nvSpPr>
          <p:cNvPr id="14346" name="Text Box 70"/>
          <p:cNvSpPr txBox="1">
            <a:spLocks noChangeArrowheads="1"/>
          </p:cNvSpPr>
          <p:nvPr/>
        </p:nvSpPr>
        <p:spPr bwMode="auto">
          <a:xfrm>
            <a:off x="38574663" y="26162000"/>
            <a:ext cx="10512425" cy="4906963"/>
          </a:xfrm>
          <a:prstGeom prst="rect">
            <a:avLst/>
          </a:prstGeom>
          <a:solidFill>
            <a:schemeClr val="bg1"/>
          </a:solidFill>
          <a:ln w="38100">
            <a:solidFill>
              <a:srgbClr val="000000"/>
            </a:solidFill>
            <a:round/>
            <a:headEnd/>
            <a:tailEnd/>
          </a:ln>
        </p:spPr>
        <p:txBody>
          <a:bodyPr lIns="914400" tIns="457200" rIns="914400" bIns="914400"/>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algn="just" eaLnBrk="1" hangingPunct="1"/>
            <a:r>
              <a:rPr lang="en-US" altLang="en-US" sz="4400" b="1">
                <a:solidFill>
                  <a:srgbClr val="000000"/>
                </a:solidFill>
                <a:latin typeface="Calibri" panose="020F0502020204030204" pitchFamily="34" charset="0"/>
              </a:rPr>
              <a:t>Further information</a:t>
            </a:r>
          </a:p>
          <a:p>
            <a:pPr eaLnBrk="1" hangingPunct="1">
              <a:spcBef>
                <a:spcPct val="10000"/>
              </a:spcBef>
            </a:pPr>
            <a:r>
              <a:rPr lang="en-US" altLang="en-US" sz="2800" b="1">
                <a:latin typeface="Times New Roman" panose="02020603050405020304" pitchFamily="18" charset="0"/>
              </a:rPr>
              <a:t>© </a:t>
            </a:r>
            <a:r>
              <a:rPr lang="en-US" altLang="en-US" sz="2800">
                <a:latin typeface="Times New Roman" panose="02020603050405020304" pitchFamily="18" charset="0"/>
              </a:rPr>
              <a:t>Copyright Colin Purrington. You may use for making your poster, of course, but please do not repost the template on your own site or upload to third-party file-sharing sites such as doctoc.com. This verbiage sounds mean-spirited, perhaps, but I’ve had people siphon off my whole site and then claim my content was public domain because they found it via Google. (Replace this text with your own.)</a:t>
            </a:r>
          </a:p>
          <a:p>
            <a:pPr eaLnBrk="1" hangingPunct="1">
              <a:spcBef>
                <a:spcPct val="10000"/>
              </a:spcBef>
            </a:pPr>
            <a:endParaRPr lang="en-US" altLang="en-US" sz="2800">
              <a:latin typeface="Times New Roman" panose="02020603050405020304" pitchFamily="18" charset="0"/>
            </a:endParaRPr>
          </a:p>
        </p:txBody>
      </p:sp>
      <p:sp>
        <p:nvSpPr>
          <p:cNvPr id="2" name="Rectangle 180"/>
          <p:cNvSpPr>
            <a:spLocks noChangeArrowheads="1"/>
          </p:cNvSpPr>
          <p:nvPr/>
        </p:nvSpPr>
        <p:spPr bwMode="auto">
          <a:xfrm>
            <a:off x="896938" y="398632"/>
            <a:ext cx="49450625" cy="34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defRPr/>
            </a:pPr>
            <a:r>
              <a:rPr lang="en-US" sz="11000" b="1" dirty="0">
                <a:ln>
                  <a:solidFill>
                    <a:schemeClr val="bg1"/>
                  </a:solidFill>
                </a:ln>
                <a:latin typeface="Calibri"/>
                <a:ea typeface="ＭＳ Ｐゴシック" charset="0"/>
                <a:cs typeface="Calibri"/>
              </a:rPr>
              <a:t>Title title title title title title title title title title title title title title title title title title title title title title title title title title title title title title title title title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5532</TotalTime>
  <Words>202</Words>
  <Application>Microsoft Office PowerPoint</Application>
  <PresentationFormat>Custom</PresentationFormat>
  <Paragraphs>17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Helvetica</vt:lpstr>
      <vt:lpstr>MS PGothic</vt:lpstr>
      <vt:lpstr>Arial</vt:lpstr>
      <vt:lpstr>Times New Roman</vt:lpstr>
      <vt:lpstr>Calibri</vt:lpstr>
      <vt:lpstr>Default Design</vt:lpstr>
      <vt:lpstr>PowerPoint Presentation</vt:lpstr>
    </vt:vector>
  </TitlesOfParts>
  <Manager/>
  <Company/>
  <LinksUpToDate>false</LinksUpToDate>
  <SharedDoc>false</SharedDoc>
  <HyperlinkBase>http://colinpurrington.com/tips/academic/posterdesign</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subject>conference poster</dc:subject>
  <dc:creator>Colin Purrington</dc:creator>
  <cp:keywords>poster, conference, session, meeting, symposium, research, presentation</cp:keywords>
  <dc:description>This template is free for you to use to create your poster.  Do not host this file on your own server, even in adapted form. If you need to post a template, please steal somebody else's or just make your own (it's easy).  Thanks!</dc:description>
  <cp:lastModifiedBy>Microsoft account</cp:lastModifiedBy>
  <cp:revision>529</cp:revision>
  <cp:lastPrinted>2011-10-30T12:54:45Z</cp:lastPrinted>
  <dcterms:created xsi:type="dcterms:W3CDTF">2012-06-12T14:08:55Z</dcterms:created>
  <dcterms:modified xsi:type="dcterms:W3CDTF">2015-04-23T19:01:37Z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