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3024-ADE3-4BF4-8510-7F4E482CB6F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9D6B-8C3F-4A11-990B-6814F8017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5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3024-ADE3-4BF4-8510-7F4E482CB6F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9D6B-8C3F-4A11-990B-6814F8017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8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C823024-ADE3-4BF4-8510-7F4E482CB6F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B919D6B-8C3F-4A11-990B-6814F8017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8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3024-ADE3-4BF4-8510-7F4E482CB6F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9D6B-8C3F-4A11-990B-6814F8017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1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823024-ADE3-4BF4-8510-7F4E482CB6F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919D6B-8C3F-4A11-990B-6814F8017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33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3024-ADE3-4BF4-8510-7F4E482CB6F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9D6B-8C3F-4A11-990B-6814F8017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3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3024-ADE3-4BF4-8510-7F4E482CB6F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9D6B-8C3F-4A11-990B-6814F8017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8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3024-ADE3-4BF4-8510-7F4E482CB6F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9D6B-8C3F-4A11-990B-6814F8017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6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3024-ADE3-4BF4-8510-7F4E482CB6F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9D6B-8C3F-4A11-990B-6814F8017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1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3024-ADE3-4BF4-8510-7F4E482CB6F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9D6B-8C3F-4A11-990B-6814F8017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9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3024-ADE3-4BF4-8510-7F4E482CB6F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9D6B-8C3F-4A11-990B-6814F8017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2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823024-ADE3-4BF4-8510-7F4E482CB6F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B919D6B-8C3F-4A11-990B-6814F8017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96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Recursive Spline Interpolation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Andrew Rozniakowski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written by Alexander </a:t>
            </a:r>
            <a:r>
              <a:rPr lang="en-US" dirty="0" err="1" smtClean="0"/>
              <a:t>Stotsky</a:t>
            </a:r>
            <a:r>
              <a:rPr lang="en-US" dirty="0" smtClean="0"/>
              <a:t> and Attila Forgo</a:t>
            </a:r>
          </a:p>
          <a:p>
            <a:r>
              <a:rPr lang="en-US" dirty="0" smtClean="0"/>
              <a:t>Created a new computationally efficient recursive spline interpolation algorithm </a:t>
            </a:r>
          </a:p>
          <a:p>
            <a:r>
              <a:rPr lang="en-US" dirty="0" smtClean="0"/>
              <a:t>Designed for engine development and real time control of Volvo cars  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686" y="3377522"/>
            <a:ext cx="5086852" cy="348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3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991" y="2011681"/>
            <a:ext cx="3851861" cy="4483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991" y="2803515"/>
            <a:ext cx="5139335" cy="882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992" y="3904384"/>
            <a:ext cx="5114798" cy="29536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1002" y="3999258"/>
            <a:ext cx="1964055" cy="6152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1002" y="4810299"/>
            <a:ext cx="1964055" cy="383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1002" y="6015789"/>
            <a:ext cx="2089108" cy="39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98" y="1980513"/>
            <a:ext cx="5233968" cy="1506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47" y="3674268"/>
            <a:ext cx="5620671" cy="1441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84620"/>
            <a:ext cx="5993112" cy="14733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959" y="3486691"/>
            <a:ext cx="6184276" cy="12972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959" y="4901628"/>
            <a:ext cx="6097041" cy="19563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8004" y="2332507"/>
            <a:ext cx="4082256" cy="67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3937" y="3017756"/>
            <a:ext cx="5358063" cy="2388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17756"/>
            <a:ext cx="6659262" cy="238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8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For Coefficients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4371" y="2252312"/>
                <a:ext cx="9784080" cy="4206240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 smtClean="0"/>
                  <a:t>Ac = b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4000" i="1" dirty="0" smtClean="0"/>
              </a:p>
              <a:p>
                <a:pPr marL="0" lvl="0" indent="0">
                  <a:buNone/>
                </a:pPr>
                <a:endParaRPr lang="en-US" sz="4000" i="1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4000" dirty="0"/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4371" y="2252312"/>
                <a:ext cx="9784080" cy="4206240"/>
              </a:xfrm>
              <a:blipFill rotWithShape="0">
                <a:blip r:embed="rId2"/>
                <a:stretch>
                  <a:fillRect l="-1994" t="-4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16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Their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122" y="2163435"/>
            <a:ext cx="5587457" cy="4332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958" y="2163435"/>
            <a:ext cx="5513377" cy="433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00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Results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55" y="2252572"/>
            <a:ext cx="5334000" cy="4000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89" y="225257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34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948</TotalTime>
  <Words>60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Cambria Math</vt:lpstr>
      <vt:lpstr>Corbel</vt:lpstr>
      <vt:lpstr>Wingdings</vt:lpstr>
      <vt:lpstr>Banded</vt:lpstr>
      <vt:lpstr>Recursive Spline Interpolation Methods</vt:lpstr>
      <vt:lpstr>Background</vt:lpstr>
      <vt:lpstr>Background cont.</vt:lpstr>
      <vt:lpstr>Recursion</vt:lpstr>
      <vt:lpstr>Recursion Cont.</vt:lpstr>
      <vt:lpstr>Solving For Coefficients</vt:lpstr>
      <vt:lpstr>Their Results</vt:lpstr>
      <vt:lpstr>My Results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Spline Interpolation Methos</dc:title>
  <dc:creator>Microsoft account</dc:creator>
  <cp:lastModifiedBy>Microsoft account</cp:lastModifiedBy>
  <cp:revision>20</cp:revision>
  <dcterms:created xsi:type="dcterms:W3CDTF">2016-05-03T03:18:57Z</dcterms:created>
  <dcterms:modified xsi:type="dcterms:W3CDTF">2016-05-04T00:33:17Z</dcterms:modified>
</cp:coreProperties>
</file>