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0" y="972539"/>
            <a:ext cx="73192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 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1. 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Understand the importance of predicting water quantity in sustainable resource management</a:t>
            </a: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 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2. 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Identify key factors and datasets used in water prediction models.</a:t>
            </a:r>
          </a:p>
          <a:p>
            <a:endParaRPr lang="en-US" sz="2000" dirty="0"/>
          </a:p>
          <a:p>
            <a:r>
              <a:rPr lang="en-US" sz="2000" dirty="0"/>
              <a:t>3. 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Learn different machine learning techniques suitable for water quantity forecasting.</a:t>
            </a: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/>
              <a:t>4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. Evaluate model performance and prediction accuracy.</a:t>
            </a: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dirty="0"/>
              <a:t>5.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Explore real-world applications and challenges in implementation.</a:t>
            </a: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737656" y="6129655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8469" y="1002350"/>
            <a:ext cx="94653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dirty="0"/>
              <a:t>1.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Data Collection Tools</a:t>
            </a:r>
          </a:p>
          <a:p>
            <a:endParaRPr lang="en-IN" sz="2000" dirty="0"/>
          </a:p>
          <a:p>
            <a:r>
              <a:rPr lang="en-IN" sz="2000" dirty="0"/>
              <a:t>2.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Data Analysis &amp; Preprocessing</a:t>
            </a:r>
          </a:p>
          <a:p>
            <a:endParaRPr lang="en-IN" sz="2000" dirty="0"/>
          </a:p>
          <a:p>
            <a:r>
              <a:rPr lang="en-IN" sz="2000" dirty="0"/>
              <a:t>3.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Machine Learning Tools</a:t>
            </a:r>
          </a:p>
          <a:p>
            <a:endParaRPr lang="en-IN" sz="2000" dirty="0"/>
          </a:p>
          <a:p>
            <a:r>
              <a:rPr lang="en-IN" sz="2000" dirty="0"/>
              <a:t>4. 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Model Evaluation Tools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1923644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Methodology:</a:t>
            </a:r>
          </a:p>
          <a:p>
            <a:r>
              <a:rPr lang="en-US" sz="2000" dirty="0">
                <a:solidFill>
                  <a:srgbClr val="213163"/>
                </a:solidFill>
              </a:rPr>
              <a:t>1.</a:t>
            </a:r>
            <a:r>
              <a:rPr lang="en-IN" sz="2000" dirty="0"/>
              <a:t> </a:t>
            </a:r>
            <a:r>
              <a:rPr lang="en-IN" sz="2000" b="1" dirty="0"/>
              <a:t>Problem Definition</a:t>
            </a:r>
            <a:r>
              <a:rPr lang="en-IN" sz="2000" dirty="0"/>
              <a:t>:</a:t>
            </a:r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                                .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goal is to develop a model that can predict the quality of water based on various physicochemical parameters.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2.</a:t>
            </a:r>
            <a:r>
              <a:rPr lang="en-IN" sz="2000" dirty="0"/>
              <a:t> </a:t>
            </a:r>
            <a:r>
              <a:rPr lang="en-IN" sz="2000" b="1" dirty="0"/>
              <a:t>Data Collection:</a:t>
            </a:r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                                .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Public water quality datasets from government or environmental agencies</a:t>
            </a:r>
          </a:p>
          <a:p>
            <a:r>
              <a:rPr lang="en-US" sz="1800" dirty="0"/>
              <a:t>3.</a:t>
            </a:r>
            <a:r>
              <a:rPr lang="en-IN" sz="1800" dirty="0"/>
              <a:t> </a:t>
            </a:r>
            <a:r>
              <a:rPr lang="en-IN" sz="1800" b="1" dirty="0"/>
              <a:t>Data Preprocessing:</a:t>
            </a:r>
          </a:p>
          <a:p>
            <a:r>
              <a:rPr lang="en-IN" sz="1800" b="1" dirty="0"/>
              <a:t>                                      .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Handling Missing Values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Imputation using mean/median or removal of rows/columns</a:t>
            </a:r>
          </a:p>
          <a:p>
            <a:r>
              <a:rPr lang="en-US" sz="1800" b="1" dirty="0"/>
              <a:t>                                       .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Normalization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Scaling features using Min-Max or Standard Scaler for uniformity.</a:t>
            </a:r>
          </a:p>
          <a:p>
            <a:r>
              <a:rPr lang="en-US" sz="1800" b="1" dirty="0"/>
              <a:t>4. Exploratory Data Analysis (EDA):</a:t>
            </a:r>
          </a:p>
          <a:p>
            <a:r>
              <a:rPr lang="en-US" sz="1800" dirty="0"/>
              <a:t>                                                         </a:t>
            </a:r>
            <a:r>
              <a:rPr lang="en-US" sz="1800" b="1" dirty="0"/>
              <a:t> .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Visualizations (histograms, scatter plots, box plots).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         . </a:t>
            </a:r>
            <a:r>
              <a:rPr lang="en-IN" sz="1800" dirty="0">
                <a:solidFill>
                  <a:schemeClr val="accent4">
                    <a:lumMod val="50000"/>
                  </a:schemeClr>
                </a:solidFill>
              </a:rPr>
              <a:t>Statistical summaries</a:t>
            </a:r>
          </a:p>
          <a:p>
            <a:r>
              <a:rPr lang="en-IN" sz="1800" dirty="0"/>
              <a:t>5. </a:t>
            </a:r>
            <a:r>
              <a:rPr lang="en-US" sz="1800" b="1" dirty="0"/>
              <a:t>Model Selection:</a:t>
            </a:r>
          </a:p>
          <a:p>
            <a:r>
              <a:rPr lang="en-US" sz="1800" dirty="0"/>
              <a:t>                               . 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Various machine learning models are used for classification: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              .  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Logistic Regression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              .  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Decision Trees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              .  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Random Forest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                              .   Support Vector Machine (SVM)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              .  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K-Nearest Neighbors (KNN)</a:t>
            </a:r>
          </a:p>
          <a:p>
            <a:endParaRPr lang="en-US" sz="1800" dirty="0"/>
          </a:p>
          <a:p>
            <a:endParaRPr lang="en-US" sz="1800" b="1" dirty="0"/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76402" y="1082404"/>
            <a:ext cx="108203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Access to clean and safe drinking water is a fundamental human necessity, yet water pollution remains a critical environmental challenge in many regions. Traditional methods of assessing water quality involve time-consuming laboratory tests that require specialized equipment and expertise. These methods are not always scalable for continuous or real-time monitoring.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problem is to develop a predictive model that can accurately classify water quality as "Safe" or "Unsafe" based on measurable physicochemical parameters.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By using machine learning techniques, we aim to automate the water quality assessment process, making it faster, cost-effective, and suitable for large-scale deployment.</a:t>
            </a: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dirty="0"/>
              <a:t>Objectives: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                 To analyze historical water quality data.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                 To identify key features that influence water quality.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                 To build a machine learning model that predicts water safety status.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                 To assist authorities and the public in early detection of unsafe water conditions.</a:t>
            </a: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93689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1</a:t>
            </a:r>
            <a:r>
              <a:rPr lang="en-IN" sz="2000" b="1" dirty="0">
                <a:solidFill>
                  <a:schemeClr val="tx1"/>
                </a:solidFill>
              </a:rPr>
              <a:t>. </a:t>
            </a:r>
            <a:r>
              <a:rPr lang="en-IN" sz="2000" b="1" dirty="0"/>
              <a:t>Data-Driven Approach</a:t>
            </a:r>
            <a:r>
              <a:rPr lang="en-IN" sz="2000" dirty="0"/>
              <a:t>: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                                           .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Use historical water quality data containing features like pH, turbidity, dissolved oxygen (DO), biological oxygen demand (BOD), nitrates, phosphates, etc</a:t>
            </a:r>
            <a:r>
              <a:rPr lang="en-IN" sz="2000" dirty="0"/>
              <a:t>.</a:t>
            </a:r>
          </a:p>
          <a:p>
            <a:r>
              <a:rPr lang="en-IN" sz="2000" dirty="0">
                <a:solidFill>
                  <a:schemeClr val="tx1"/>
                </a:solidFill>
              </a:rPr>
              <a:t>2. </a:t>
            </a:r>
            <a:r>
              <a:rPr lang="en-IN" sz="2000" b="1" dirty="0"/>
              <a:t>Preprocessing Pipeline</a:t>
            </a:r>
            <a:r>
              <a:rPr lang="en-IN" sz="2000" dirty="0"/>
              <a:t>: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                                            .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Handle missing or inconsistent data, Normalize feature values, Encode categorical outputs.</a:t>
            </a:r>
          </a:p>
          <a:p>
            <a:r>
              <a:rPr lang="en-IN" sz="2000" dirty="0">
                <a:solidFill>
                  <a:schemeClr val="tx1"/>
                </a:solidFill>
              </a:rPr>
              <a:t>3</a:t>
            </a:r>
            <a:r>
              <a:rPr lang="en-IN" sz="2000" dirty="0">
                <a:solidFill>
                  <a:srgbClr val="213163"/>
                </a:solidFill>
              </a:rPr>
              <a:t>. </a:t>
            </a:r>
            <a:r>
              <a:rPr lang="en-IN" sz="2000" b="1" dirty="0"/>
              <a:t>Model Building</a:t>
            </a:r>
            <a:r>
              <a:rPr lang="en-IN" sz="2000" dirty="0"/>
              <a:t>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                  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Logistic Regression, Decision Tree, Random Forest, Support Vector Machine (SVM), K-Nearest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</a:rPr>
              <a:t>Neighbors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 (KNN)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en-US" sz="2000" dirty="0">
                <a:solidFill>
                  <a:srgbClr val="213163"/>
                </a:solidFill>
              </a:rPr>
              <a:t>. </a:t>
            </a:r>
            <a:r>
              <a:rPr lang="en-IN" sz="2000" b="1" dirty="0"/>
              <a:t>Best Performing Model</a:t>
            </a:r>
            <a:r>
              <a:rPr lang="en-IN" sz="2000" dirty="0"/>
              <a:t>: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                                         .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Select the model that gives the best trade-off between accuracy and interpretability.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5.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b="1" dirty="0"/>
              <a:t>Prediction System</a:t>
            </a:r>
            <a:r>
              <a:rPr lang="en-IN" sz="2000" dirty="0"/>
              <a:t>: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                                  .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Build a Python script or web interface (e.g., using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Streamlit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or Flask) that allows users to input water parameters and get a quality prediction instantly</a:t>
            </a:r>
            <a:r>
              <a:rPr lang="en-US" sz="2000" dirty="0"/>
              <a:t>.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680374" cy="565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IN" dirty="0"/>
              <a:t>     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id;date;NH4;BSK5;Suspended;O2;NO3;NO2;SO4;PO4;CL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0     1;17.02.2000;0.33;2.77;12;12.3;9.5;0.057;154;0...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1     1;11.05.2000;0.044;3;51.6;14.61;17.75;0.034;35...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     1;11.09.2000;0.032;2.1;24.5;9.87;13.8;0.173;41...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3     1;13.12.2000;0.17;2.23;35.6;12.4;17.13;0.099;2...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4     1;02.03.2001;0;3.03;48.8;14.69;10;0.065;281.6;...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...                                                 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2856  22;06.10.2020;0.046;2.69;3.6;8.28;3.8;0.038;16...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2857  22;27.10.2020;0;1.52;0.5;11.26;0.56;0.031;147....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2858  22;03.12.2020;0.034;0.29;0.8;11.09;2.58;0.042;...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2859  22;12.01.2021;0;2.1;0;14.31;3.94;0.034;121.6;0...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2860  22;10.02.2021;0;1.78;0;14.3;6.3;0.033;134.4;0....</a:t>
            </a:r>
          </a:p>
          <a:p>
            <a:br>
              <a:rPr lang="en-IN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[2861 rows x 1 columns]</a:t>
            </a:r>
          </a:p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78821"/>
            <a:ext cx="1204291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The Water Quality Prediction project successfully demonstrates how machine learning techniques can be applied to assess the safety and cleanliness of water based on key physicochemical parameters. By leveraging data-driven models, we were able to classify water samples as "safe" or "unsafe" with a high degree of accuracy.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The project highlighted the importance of data preprocessing, exploratory analysis, and careful model selection in achieving reliable predictions. Among the various algorithms tested, models like Random Forest and X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GBoost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showed superior performance in terms of accuracy and robustness.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This predictive approach can be a valuable tool for environmental agencies, municipalities, and researchers to monitor water quality in real-time and take proactive measures to ensure public health. Furthermore, the project provides a scalable foundation that can be improved by incorporating more parameters, real-time sensor data, or geographic information.</a:t>
            </a:r>
          </a:p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In conclusion, the integration of machine learning in water quality analysis not only enhances monitoring efficiency but also supports sustainable water management practices.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en-IN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114</TotalTime>
  <Words>808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Arpit Tiwari</cp:lastModifiedBy>
  <cp:revision>5</cp:revision>
  <dcterms:created xsi:type="dcterms:W3CDTF">2024-12-31T09:40:01Z</dcterms:created>
  <dcterms:modified xsi:type="dcterms:W3CDTF">2025-06-19T18:39:30Z</dcterms:modified>
</cp:coreProperties>
</file>