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87A2E5-D700-473C-91E7-205F5DF006D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99638D-170F-4680-900E-9965D0F8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256E-DE2C-8BCA-5EA1-68598CE2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Project -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144F-2847-CCDB-AAEC-8C0AF27F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3475653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A company which is looking to enter in housing business, for that company it is necessary to understand all properties about this business ,so , that how company invest in that business.</a:t>
            </a:r>
          </a:p>
        </p:txBody>
      </p:sp>
    </p:spTree>
    <p:extLst>
      <p:ext uri="{BB962C8B-B14F-4D97-AF65-F5344CB8AC3E}">
        <p14:creationId xmlns:p14="http://schemas.microsoft.com/office/powerpoint/2010/main" val="42173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1766-50B0-9550-9235-39CFF2C8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understanding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392F-B9AE-D206-1FD5-03EDBF6B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import libraries for reading the dataset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read dataset and assign it to a variable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reading the dataset, check for datatype, in which form data is present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data are present in int form, and some in object form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check for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088E-2B64-ADD4-DB9D-7495104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understanding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E0C6-9196-F467-FB80-9E8ADB2A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nulls are present as shown in table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check individually for all columns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import encoder for encoding columns wherever required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do encoding and filling null values together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encoding and filling null values, we will check for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0F43-07FD-59C8-3B23-13B8FA2D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826E-80F1-B7C5-DAF9-AC123A88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it we plot distribution and boxplot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plot for checking the trend in dataset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for taking a look on outliers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data are left skewed and some are right skewed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outliers are also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7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C36-90C3-4CFE-40E1-1DEB066C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C9BB-9F5A-E6D6-D511-9A201089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treat outliers with the help of quantiles and inter quantile range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remove all outliers wherever present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plot heatmap for checking multicollinearity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columns are showing some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74D-6285-C17C-F220-8EF0073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4FB-7008-0307-05AB-7A311C9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plot scatter plot for checking the relation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relation is shown by scatter plot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one of column from them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90C7-E036-F1AE-38C9-2BDA6426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Model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7639-17F7-36D9-14E1-1A6EEAFB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split dataset into two variables for further process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standardize data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will do train test split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libraries for checking the error of model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target variable having the continuous data, so we apply regression algorithm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0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1BF0-244A-86D7-65C9-4F11E917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Model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5518-9ECD-6AD8-B38A-83F2155A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model, Linear Regression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apply regularization technique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as linear regression, after regularization same result is coming out for all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model, Decision Tree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model,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2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6ADE-3CED-7A22-E570-EA906E4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Model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3076-93C4-9820-EACD-5DFE84AE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Fourth model, SVM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Fifth model, AdaBoost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hyperparameter tuning for AdaBoost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are giving same result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consider one of them and save it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model, AdaBoost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367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 3</vt:lpstr>
      <vt:lpstr>Ion Boardroom</vt:lpstr>
      <vt:lpstr>Project - Housing</vt:lpstr>
      <vt:lpstr>Steps for understanding dataset:</vt:lpstr>
      <vt:lpstr>Steps for understanding dataset:</vt:lpstr>
      <vt:lpstr>Steps for Visualization:</vt:lpstr>
      <vt:lpstr>Steps for Visualization:</vt:lpstr>
      <vt:lpstr>Steps for Visualization:</vt:lpstr>
      <vt:lpstr>Steps for Model Training:</vt:lpstr>
      <vt:lpstr>Steps for Model Training:</vt:lpstr>
      <vt:lpstr>Steps for Model Training: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Housing</dc:title>
  <dc:creator>Arpan Chaudhary</dc:creator>
  <cp:lastModifiedBy>Arpan Chaudhary</cp:lastModifiedBy>
  <cp:revision>1</cp:revision>
  <dcterms:created xsi:type="dcterms:W3CDTF">2022-12-28T08:51:28Z</dcterms:created>
  <dcterms:modified xsi:type="dcterms:W3CDTF">2022-12-28T08:53:43Z</dcterms:modified>
</cp:coreProperties>
</file>